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2" r:id="rId2"/>
    <p:sldId id="274" r:id="rId3"/>
    <p:sldId id="284" r:id="rId4"/>
    <p:sldId id="285" r:id="rId5"/>
    <p:sldId id="286" r:id="rId6"/>
    <p:sldId id="299" r:id="rId7"/>
    <p:sldId id="288" r:id="rId8"/>
    <p:sldId id="290" r:id="rId9"/>
  </p:sldIdLst>
  <p:sldSz cx="9144000" cy="5143500" type="screen16x9"/>
  <p:notesSz cx="6858000" cy="9144000"/>
  <p:embeddedFontLst>
    <p:embeddedFont>
      <p:font typeface=".VnArial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7B"/>
    <a:srgbClr val="E95D99"/>
    <a:srgbClr val="FFDA65"/>
    <a:srgbClr val="FDF891"/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>
        <p:scale>
          <a:sx n="66" d="100"/>
          <a:sy n="66" d="100"/>
        </p:scale>
        <p:origin x="-1008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cho</a:t>
            </a:r>
            <a:r>
              <a:rPr lang="en-US" baseline="0" smtClean="0"/>
              <a:t> HS chủ động đo trong sách và trả lời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17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3819"/>
            <a:ext cx="44427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95400" y="2300247"/>
            <a:ext cx="6513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</a:p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Ôn tập về đo lường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6000" y="4628172"/>
            <a:ext cx="294980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102/SGK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62" t="27098" r="29722" b="23437"/>
          <a:stretch/>
        </p:blipFill>
        <p:spPr bwMode="auto">
          <a:xfrm>
            <a:off x="1587500" y="558800"/>
            <a:ext cx="583900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Title 4"/>
          <p:cNvSpPr txBox="1">
            <a:spLocks/>
          </p:cNvSpPr>
          <p:nvPr/>
        </p:nvSpPr>
        <p:spPr>
          <a:xfrm>
            <a:off x="640486" y="-88900"/>
            <a:ext cx="827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Chọn đồng hồ thích hợp với mỗi bức tranh.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42009" y="571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05200" y="1428750"/>
            <a:ext cx="6096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05200" y="1200150"/>
            <a:ext cx="457200" cy="1790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390900" y="3943350"/>
            <a:ext cx="5715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507000" y="1428750"/>
            <a:ext cx="36980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419600" y="1778000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07000" y="4356100"/>
            <a:ext cx="446000" cy="196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21907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71664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Chọn câu trả lời đúng.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05509" y="6540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00100" y="928914"/>
            <a:ext cx="8153400" cy="1600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 một tuần, nếu ngày 20 là thứ hai thì ngày 22 là thứ mấy?</a:t>
            </a:r>
          </a:p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 Thứ tư		B. Thứ năm	  C. Thứ sáu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203200" y="2677886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7791" y="2952750"/>
            <a:ext cx="8153400" cy="1600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Nếu hôm qua là thứ ba thì ngày mai là thứ mấy?</a:t>
            </a:r>
          </a:p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 Thứ tư		B. Thứ năm	  C. Thứ sáu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93976" y="2036268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37420" y="4022032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1490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675408" y="-3375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đồ vật sau với đơn vị là xăng-ti-mét.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4" t="33203" r="34553" b="33398"/>
          <a:stretch/>
        </p:blipFill>
        <p:spPr bwMode="auto">
          <a:xfrm>
            <a:off x="1066800" y="761006"/>
            <a:ext cx="6608184" cy="379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1087"/>
              </p:ext>
            </p:extLst>
          </p:nvPr>
        </p:nvGraphicFramePr>
        <p:xfrm>
          <a:off x="589280" y="1111250"/>
          <a:ext cx="77724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2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2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2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2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2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2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7514989" y="1243284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117485" y="1584236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4"/>
          <p:cNvSpPr txBox="1">
            <a:spLocks/>
          </p:cNvSpPr>
          <p:nvPr/>
        </p:nvSpPr>
        <p:spPr>
          <a:xfrm>
            <a:off x="7312005" y="592862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8153771" y="1420311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3762254" y="153521"/>
            <a:ext cx="420033" cy="403700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518116" y="2459075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3262144" y="2304689"/>
            <a:ext cx="420033" cy="29907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2964519" y="4032070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 rot="10800000">
            <a:off x="7025286" y="2094798"/>
            <a:ext cx="546458" cy="19663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7600772" y="2874704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2009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675409" y="1143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Trong hình dưới đây, bằng giấy nào dài nhất, băng giấy nào ngắn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608996" y="1581107"/>
            <a:ext cx="420033" cy="245096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73413" y="2449508"/>
            <a:ext cx="612387" cy="71368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5 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00100" y="776514"/>
            <a:ext cx="8153400" cy="103323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Gang tay của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10 cm	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B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1 cm</a:t>
            </a:r>
            <a:endParaRPr lang="en-US" sz="32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dài khoảng:                          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 5 cm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-29028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Chọn câu trả lời đúng.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63576" y="828222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05509" y="5016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3191" y="2224314"/>
            <a:ext cx="8153400" cy="103323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Bàn học của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cm     B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gang tay</a:t>
            </a:r>
          </a:p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cao khoảng: 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C. 20 cm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228600" y="19494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88743" y="2271700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23191" y="3672114"/>
            <a:ext cx="8153400" cy="103323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Bảng lớp học  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sải tay     B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gang tay</a:t>
            </a:r>
          </a:p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dài  khoảng: 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C.30 cm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28600" y="33972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c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60833" y="3719500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 chung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104.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235</Words>
  <Application>Microsoft Office PowerPoint</Application>
  <PresentationFormat>On-screen Show (16:9)</PresentationFormat>
  <Paragraphs>49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.VnArial</vt:lpstr>
      <vt:lpstr>Calibri</vt:lpstr>
      <vt:lpstr>Office Theme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PC</cp:lastModifiedBy>
  <cp:revision>99</cp:revision>
  <dcterms:created xsi:type="dcterms:W3CDTF">2018-01-14T04:30:44Z</dcterms:created>
  <dcterms:modified xsi:type="dcterms:W3CDTF">2021-04-15T10:22:02Z</dcterms:modified>
</cp:coreProperties>
</file>