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6"/>
  </p:notesMasterIdLst>
  <p:sldIdLst>
    <p:sldId id="263" r:id="rId8"/>
    <p:sldId id="11671" r:id="rId9"/>
    <p:sldId id="11670" r:id="rId10"/>
    <p:sldId id="258" r:id="rId11"/>
    <p:sldId id="259" r:id="rId12"/>
    <p:sldId id="3189" r:id="rId13"/>
    <p:sldId id="3190" r:id="rId14"/>
    <p:sldId id="11672" r:id="rId15"/>
    <p:sldId id="264" r:id="rId16"/>
    <p:sldId id="11678" r:id="rId17"/>
    <p:sldId id="11680" r:id="rId18"/>
    <p:sldId id="11677" r:id="rId19"/>
    <p:sldId id="11674" r:id="rId20"/>
    <p:sldId id="365" r:id="rId21"/>
    <p:sldId id="11681" r:id="rId22"/>
    <p:sldId id="11682" r:id="rId23"/>
    <p:sldId id="11683"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63" autoAdjust="0"/>
  </p:normalViewPr>
  <p:slideViewPr>
    <p:cSldViewPr snapToGrid="0">
      <p:cViewPr varScale="1">
        <p:scale>
          <a:sx n="61" d="100"/>
          <a:sy n="61" d="100"/>
        </p:scale>
        <p:origin x="8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11/21/2022</a:t>
            </a:fld>
            <a:endParaRPr lang="en-US"/>
          </a:p>
        </p:txBody>
      </p:sp>
      <p:sp>
        <p:nvSpPr>
          <p:cNvPr id="5" name="Footer Placeholder 4">
            <a:extLst>
              <a:ext uri="{FF2B5EF4-FFF2-40B4-BE49-F238E27FC236}">
                <a16:creationId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11/21/2022</a:t>
            </a:fld>
            <a:endParaRPr lang="en-US"/>
          </a:p>
        </p:txBody>
      </p:sp>
      <p:sp>
        <p:nvSpPr>
          <p:cNvPr id="5" name="Footer Placeholder 4">
            <a:extLst>
              <a:ext uri="{FF2B5EF4-FFF2-40B4-BE49-F238E27FC236}">
                <a16:creationId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11/21/2022</a:t>
            </a:fld>
            <a:endParaRPr lang="en-US"/>
          </a:p>
        </p:txBody>
      </p:sp>
      <p:sp>
        <p:nvSpPr>
          <p:cNvPr id="5" name="Footer Placeholder 4">
            <a:extLst>
              <a:ext uri="{FF2B5EF4-FFF2-40B4-BE49-F238E27FC236}">
                <a16:creationId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11/21/2022</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11/21/2022</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11/21/2022</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11/21/2022</a:t>
            </a:fld>
            <a:endParaRPr lang="en-US"/>
          </a:p>
        </p:txBody>
      </p:sp>
      <p:sp>
        <p:nvSpPr>
          <p:cNvPr id="5" name="Footer Placeholder 4">
            <a:extLst>
              <a:ext uri="{FF2B5EF4-FFF2-40B4-BE49-F238E27FC236}">
                <a16:creationId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21/11/2022</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21/11/2022</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21/11/2022</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21/11/2022</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21/11/2022</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21/11/2022</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21/11/2022</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21/11/2022</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21/11/2022</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21/11/2022</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11/21/2022</a:t>
            </a:fld>
            <a:endParaRPr lang="en-US"/>
          </a:p>
        </p:txBody>
      </p:sp>
      <p:sp>
        <p:nvSpPr>
          <p:cNvPr id="5" name="Footer Placeholder 4">
            <a:extLst>
              <a:ext uri="{FF2B5EF4-FFF2-40B4-BE49-F238E27FC236}">
                <a16:creationId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21/11/2022</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21/11/2022</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21/11/2022</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21/11/2022</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21/11/2022</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21/11/2022</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21/11/2022</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21/11/2022</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21/11/2022</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21/11/2022</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11/21/2022</a:t>
            </a:fld>
            <a:endParaRPr lang="en-US"/>
          </a:p>
        </p:txBody>
      </p:sp>
      <p:sp>
        <p:nvSpPr>
          <p:cNvPr id="6" name="Footer Placeholder 5">
            <a:extLst>
              <a:ext uri="{FF2B5EF4-FFF2-40B4-BE49-F238E27FC236}">
                <a16:creationId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21/11/2022</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21/11/2022</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21/11/2022</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21/11/2022</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21/11/2022</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21/11/2022</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21/11/2022</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21/11/2022</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21/11/2022</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21/11/2022</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11/21/2022</a:t>
            </a:fld>
            <a:endParaRPr lang="en-US"/>
          </a:p>
        </p:txBody>
      </p:sp>
      <p:sp>
        <p:nvSpPr>
          <p:cNvPr id="8" name="Footer Placeholder 7">
            <a:extLst>
              <a:ext uri="{FF2B5EF4-FFF2-40B4-BE49-F238E27FC236}">
                <a16:creationId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21/11/2022</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21/11/2022</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21/11/2022</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21/11/2022</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21/11/2022</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21/11/2022</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21/11/2022</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21/11/2022</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21/11/2022</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11/21/2022</a:t>
            </a:fld>
            <a:endParaRPr lang="en-US"/>
          </a:p>
        </p:txBody>
      </p:sp>
      <p:sp>
        <p:nvSpPr>
          <p:cNvPr id="4" name="Footer Placeholder 3">
            <a:extLst>
              <a:ext uri="{FF2B5EF4-FFF2-40B4-BE49-F238E27FC236}">
                <a16:creationId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11/21/2022</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11/21/2022</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11/21/2022</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11/21/2022</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11/21/2022</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11/21/2022</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11/21/2022</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11/21/2022</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11/21/2022</a:t>
            </a:fld>
            <a:endParaRPr lang="en-US"/>
          </a:p>
        </p:txBody>
      </p:sp>
      <p:sp>
        <p:nvSpPr>
          <p:cNvPr id="3" name="Footer Placeholder 2">
            <a:extLst>
              <a:ext uri="{FF2B5EF4-FFF2-40B4-BE49-F238E27FC236}">
                <a16:creationId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11/21/2022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11/21/2022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11/21/2022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11/21/2022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11/21/2022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11/21/2022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11/21/2022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11/21/2022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11/21/2022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11/21/2022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11/21/2022</a:t>
            </a:fld>
            <a:endParaRPr lang="en-US"/>
          </a:p>
        </p:txBody>
      </p:sp>
      <p:sp>
        <p:nvSpPr>
          <p:cNvPr id="6" name="Footer Placeholder 5">
            <a:extLst>
              <a:ext uri="{FF2B5EF4-FFF2-40B4-BE49-F238E27FC236}">
                <a16:creationId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11/21/2022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11/21/2022</a:t>
            </a:fld>
            <a:endParaRPr lang="en-US"/>
          </a:p>
        </p:txBody>
      </p:sp>
      <p:sp>
        <p:nvSpPr>
          <p:cNvPr id="6" name="Footer Placeholder 5">
            <a:extLst>
              <a:ext uri="{FF2B5EF4-FFF2-40B4-BE49-F238E27FC236}">
                <a16:creationId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theme" Target="../theme/theme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11/21/2022</a:t>
            </a:fld>
            <a:endParaRPr lang="en-US"/>
          </a:p>
        </p:txBody>
      </p:sp>
      <p:sp>
        <p:nvSpPr>
          <p:cNvPr id="5" name="Footer Placeholder 4">
            <a:extLst>
              <a:ext uri="{FF2B5EF4-FFF2-40B4-BE49-F238E27FC236}">
                <a16:creationId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BE2E9616-F078-4AD7-AAF6-260EDA3F6D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9BF9147-9A67-4156-A933-FEA7DFB410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11/21/2022</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A6164FD-CE93-451A-9778-27236BAF641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8.emf"/><Relationship Id="rId5" Type="http://schemas.openxmlformats.org/officeDocument/2006/relationships/image" Target="../media/image27.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jpe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21.png"/><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image" Target="../media/image18.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3.png"/><Relationship Id="rId1" Type="http://schemas.openxmlformats.org/officeDocument/2006/relationships/slideLayout" Target="../slideLayouts/slideLayout59.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3.png"/><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
        <p:nvSpPr>
          <p:cNvPr id="6" name="TextBox 5">
            <a:extLst>
              <a:ext uri="{FF2B5EF4-FFF2-40B4-BE49-F238E27FC236}">
                <a16:creationId xmlns:a16="http://schemas.microsoft.com/office/drawing/2014/main" id="{12DF22D4-2DA2-4AA2-B94B-342750EFA4BB}"/>
              </a:ext>
            </a:extLst>
          </p:cNvPr>
          <p:cNvSpPr txBox="1"/>
          <p:nvPr/>
        </p:nvSpPr>
        <p:spPr>
          <a:xfrm>
            <a:off x="3552825" y="266700"/>
            <a:ext cx="5819775" cy="584775"/>
          </a:xfrm>
          <a:prstGeom prst="rect">
            <a:avLst/>
          </a:prstGeom>
          <a:noFill/>
        </p:spPr>
        <p:txBody>
          <a:bodyPr wrap="square" rtlCol="0">
            <a:spAutoFit/>
          </a:bodyPr>
          <a:lstStyle/>
          <a:p>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r>
              <a:rPr lang="en-US" sz="3200" dirty="0"/>
              <a:t>…..</a:t>
            </a:r>
          </a:p>
        </p:txBody>
      </p:sp>
    </p:spTree>
    <p:extLst>
      <p:ext uri="{BB962C8B-B14F-4D97-AF65-F5344CB8AC3E}">
        <p14:creationId xmlns:p14="http://schemas.microsoft.com/office/powerpoint/2010/main" val="34307039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391887" y="823964"/>
            <a:ext cx="7267698" cy="4650562"/>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nhân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4050098"/>
                <a:gd name="connsiteY0" fmla="*/ 595785 h 3574639"/>
                <a:gd name="connsiteX1" fmla="*/ 595785 w 4050098"/>
                <a:gd name="connsiteY1" fmla="*/ 0 h 3574639"/>
                <a:gd name="connsiteX2" fmla="*/ 3454313 w 4050098"/>
                <a:gd name="connsiteY2" fmla="*/ 0 h 3574639"/>
                <a:gd name="connsiteX3" fmla="*/ 4050098 w 4050098"/>
                <a:gd name="connsiteY3" fmla="*/ 595785 h 3574639"/>
                <a:gd name="connsiteX4" fmla="*/ 4050098 w 4050098"/>
                <a:gd name="connsiteY4" fmla="*/ 2978854 h 3574639"/>
                <a:gd name="connsiteX5" fmla="*/ 3454313 w 4050098"/>
                <a:gd name="connsiteY5" fmla="*/ 3574639 h 3574639"/>
                <a:gd name="connsiteX6" fmla="*/ 595785 w 4050098"/>
                <a:gd name="connsiteY6" fmla="*/ 3574639 h 3574639"/>
                <a:gd name="connsiteX7" fmla="*/ 0 w 4050098"/>
                <a:gd name="connsiteY7" fmla="*/ 2978854 h 3574639"/>
                <a:gd name="connsiteX8" fmla="*/ 0 w 4050098"/>
                <a:gd name="connsiteY8" fmla="*/ 595785 h 35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098" h="3574639" fill="none" extrusionOk="0">
                  <a:moveTo>
                    <a:pt x="0" y="595785"/>
                  </a:moveTo>
                  <a:cubicBezTo>
                    <a:pt x="867" y="290216"/>
                    <a:pt x="292380" y="43029"/>
                    <a:pt x="595785" y="0"/>
                  </a:cubicBezTo>
                  <a:cubicBezTo>
                    <a:pt x="1935082" y="72427"/>
                    <a:pt x="2116011" y="61419"/>
                    <a:pt x="3454313" y="0"/>
                  </a:cubicBezTo>
                  <a:cubicBezTo>
                    <a:pt x="3774500" y="-60963"/>
                    <a:pt x="4007155" y="253753"/>
                    <a:pt x="4050098" y="595785"/>
                  </a:cubicBezTo>
                  <a:cubicBezTo>
                    <a:pt x="4150974" y="1003138"/>
                    <a:pt x="3942785" y="2626301"/>
                    <a:pt x="4050098" y="2978854"/>
                  </a:cubicBezTo>
                  <a:cubicBezTo>
                    <a:pt x="4059173" y="3261841"/>
                    <a:pt x="3773583" y="3563683"/>
                    <a:pt x="3454313" y="3574639"/>
                  </a:cubicBezTo>
                  <a:cubicBezTo>
                    <a:pt x="2791129" y="3604466"/>
                    <a:pt x="1771502" y="3495333"/>
                    <a:pt x="595785" y="3574639"/>
                  </a:cubicBezTo>
                  <a:cubicBezTo>
                    <a:pt x="310693" y="3569671"/>
                    <a:pt x="-14386" y="3310742"/>
                    <a:pt x="0" y="2978854"/>
                  </a:cubicBezTo>
                  <a:cubicBezTo>
                    <a:pt x="50037" y="2390597"/>
                    <a:pt x="770" y="1127889"/>
                    <a:pt x="0" y="595785"/>
                  </a:cubicBezTo>
                  <a:close/>
                </a:path>
                <a:path w="4050098" h="3574639" stroke="0" extrusionOk="0">
                  <a:moveTo>
                    <a:pt x="0" y="595785"/>
                  </a:moveTo>
                  <a:cubicBezTo>
                    <a:pt x="20783" y="272407"/>
                    <a:pt x="276231" y="19770"/>
                    <a:pt x="595785" y="0"/>
                  </a:cubicBezTo>
                  <a:cubicBezTo>
                    <a:pt x="1167575" y="123000"/>
                    <a:pt x="2721281" y="-96860"/>
                    <a:pt x="3454313" y="0"/>
                  </a:cubicBezTo>
                  <a:cubicBezTo>
                    <a:pt x="3765345" y="-13727"/>
                    <a:pt x="4067521" y="231617"/>
                    <a:pt x="4050098" y="595785"/>
                  </a:cubicBezTo>
                  <a:cubicBezTo>
                    <a:pt x="4053271" y="1261570"/>
                    <a:pt x="4144365" y="2195391"/>
                    <a:pt x="4050098" y="2978854"/>
                  </a:cubicBezTo>
                  <a:cubicBezTo>
                    <a:pt x="4015604" y="3320393"/>
                    <a:pt x="3777257" y="3573641"/>
                    <a:pt x="3454313" y="3574639"/>
                  </a:cubicBezTo>
                  <a:cubicBezTo>
                    <a:pt x="2294347" y="3413932"/>
                    <a:pt x="1313262" y="3614306"/>
                    <a:pt x="595785" y="3574639"/>
                  </a:cubicBezTo>
                  <a:cubicBezTo>
                    <a:pt x="227660" y="3566746"/>
                    <a:pt x="-38509" y="3290451"/>
                    <a:pt x="0" y="2978854"/>
                  </a:cubicBezTo>
                  <a:cubicBezTo>
                    <a:pt x="32216" y="2098574"/>
                    <a:pt x="57206" y="1238479"/>
                    <a:pt x="0" y="595785"/>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pic>
        <p:nvPicPr>
          <p:cNvPr id="6" name="Picture 5">
            <a:extLst>
              <a:ext uri="{FF2B5EF4-FFF2-40B4-BE49-F238E27FC236}">
                <a16:creationId xmlns:a16="http://schemas.microsoft.com/office/drawing/2014/main" id="{78C8ECB5-D3B5-4BC6-8A30-3B995CA6064E}"/>
              </a:ext>
            </a:extLst>
          </p:cNvPr>
          <p:cNvPicPr>
            <a:picLocks noChangeAspect="1"/>
          </p:cNvPicPr>
          <p:nvPr/>
        </p:nvPicPr>
        <p:blipFill>
          <a:blip r:embed="rId6"/>
          <a:stretch>
            <a:fillRect/>
          </a:stretch>
        </p:blipFill>
        <p:spPr>
          <a:xfrm>
            <a:off x="4690754" y="3962332"/>
            <a:ext cx="2980706" cy="2627063"/>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FE03ADE-1131-4D88-B419-0216EA714BF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4CF9CF4-4FF0-4744-8FA6-B734D73AA0B8}"/>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14BDCF2-2859-403D-A8CB-A6946727BDF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967B653-507B-409A-BC6F-55E50DB974D9}"/>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2927205" y="291045"/>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589</Words>
  <Application>Microsoft Office PowerPoint</Application>
  <PresentationFormat>Widescreen</PresentationFormat>
  <Paragraphs>45</Paragraphs>
  <Slides>18</Slides>
  <Notes>9</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18</vt:i4>
      </vt:variant>
    </vt:vector>
  </HeadingPairs>
  <TitlesOfParts>
    <vt:vector size="33" baseType="lpstr">
      <vt:lpstr>Bad Script</vt:lpstr>
      <vt:lpstr>Arial</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2022-11-21T07:56:21Z</dcterms:created>
  <dcterms:modified xsi:type="dcterms:W3CDTF">2022-11-21T10:56:08Z</dcterms:modified>
</cp:coreProperties>
</file>