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76" r:id="rId3"/>
    <p:sldId id="295" r:id="rId4"/>
    <p:sldId id="274" r:id="rId5"/>
    <p:sldId id="290" r:id="rId6"/>
    <p:sldId id="291" r:id="rId7"/>
    <p:sldId id="284" r:id="rId8"/>
    <p:sldId id="292" r:id="rId9"/>
    <p:sldId id="285" r:id="rId10"/>
    <p:sldId id="286" r:id="rId11"/>
    <p:sldId id="293" r:id="rId12"/>
    <p:sldId id="294" r:id="rId13"/>
    <p:sldId id="287" r:id="rId14"/>
    <p:sldId id="296" r:id="rId15"/>
    <p:sldId id="297" r:id="rId16"/>
    <p:sldId id="298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7921-8BBF-4EF2-9280-05B467D02E00}"/>
              </a:ext>
            </a:extLst>
          </p:cNvPr>
          <p:cNvSpPr txBox="1"/>
          <p:nvPr/>
        </p:nvSpPr>
        <p:spPr>
          <a:xfrm>
            <a:off x="2630465" y="857274"/>
            <a:ext cx="740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...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ston" panose="02020500000000000000" pitchFamily="18" charset="0"/>
                <a:ea typeface="Ariston" panose="02020500000000000000" pitchFamily="18" charset="0"/>
                <a:cs typeface="Ariston" panose="02020500000000000000" pitchFamily="18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48877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21878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C69FCCCE-0B3E-45E6-90D2-8EB58BF69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367</Words>
  <Application>Microsoft Office PowerPoint</Application>
  <PresentationFormat>Widescreen</PresentationFormat>
  <Paragraphs>53</Paragraphs>
  <Slides>17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Ariston</vt:lpstr>
      <vt:lpstr>等线</vt:lpstr>
      <vt:lpstr>等线 Light</vt:lpstr>
      <vt:lpstr>Arial</vt:lpstr>
      <vt:lpstr>Arial-Rounded</vt:lpstr>
      <vt:lpstr>Calibri</vt:lpstr>
      <vt:lpstr>Nunito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2022-08-29T02:02:20Z</dcterms:created>
  <dcterms:modified xsi:type="dcterms:W3CDTF">2022-11-26T11:14:27Z</dcterms:modified>
</cp:coreProperties>
</file>