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701" y="5"/>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11" Type="http://schemas.openxmlformats.org/officeDocument/2006/relationships/image" Target="../media/image21.wmf"/><Relationship Id="rId5" Type="http://schemas.openxmlformats.org/officeDocument/2006/relationships/image" Target="../media/image15.wmf"/><Relationship Id="rId10" Type="http://schemas.openxmlformats.org/officeDocument/2006/relationships/image" Target="../media/image20.wmf"/><Relationship Id="rId4" Type="http://schemas.openxmlformats.org/officeDocument/2006/relationships/image" Target="../media/image14.wmf"/><Relationship Id="rId9" Type="http://schemas.openxmlformats.org/officeDocument/2006/relationships/image" Target="../media/image1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C1D384-F90C-46CF-8BD0-5E1F6CA1453E}" type="datetimeFigureOut">
              <a:rPr lang="en-US" smtClean="0"/>
              <a:pPr/>
              <a:t>12/18/2021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53548A-6A13-4D21-BFB7-E23625BD48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C1D384-F90C-46CF-8BD0-5E1F6CA1453E}" type="datetimeFigureOut">
              <a:rPr lang="en-US" smtClean="0"/>
              <a:pPr/>
              <a:t>12/18/2021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53548A-6A13-4D21-BFB7-E23625BD488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8.bin"/><Relationship Id="rId18" Type="http://schemas.openxmlformats.org/officeDocument/2006/relationships/oleObject" Target="../embeddings/oleObject11.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7.wmf"/><Relationship Id="rId17" Type="http://schemas.openxmlformats.org/officeDocument/2006/relationships/image" Target="../media/image9.wmf"/><Relationship Id="rId2" Type="http://schemas.openxmlformats.org/officeDocument/2006/relationships/slideLayout" Target="../slideLayouts/slideLayout2.xml"/><Relationship Id="rId16" Type="http://schemas.openxmlformats.org/officeDocument/2006/relationships/oleObject" Target="../embeddings/oleObject10.bin"/><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6.wmf"/><Relationship Id="rId19" Type="http://schemas.openxmlformats.org/officeDocument/2006/relationships/image" Target="../media/image10.wmf"/><Relationship Id="rId4" Type="http://schemas.openxmlformats.org/officeDocument/2006/relationships/image" Target="../media/image3.wmf"/><Relationship Id="rId9" Type="http://schemas.openxmlformats.org/officeDocument/2006/relationships/oleObject" Target="../embeddings/oleObject6.bin"/><Relationship Id="rId14" Type="http://schemas.openxmlformats.org/officeDocument/2006/relationships/image" Target="../media/image8.wmf"/></Relationships>
</file>

<file path=ppt/slides/_rels/slide5.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7.bin"/><Relationship Id="rId18" Type="http://schemas.openxmlformats.org/officeDocument/2006/relationships/image" Target="../media/image18.wmf"/><Relationship Id="rId3" Type="http://schemas.openxmlformats.org/officeDocument/2006/relationships/oleObject" Target="../embeddings/oleObject12.bin"/><Relationship Id="rId21" Type="http://schemas.openxmlformats.org/officeDocument/2006/relationships/oleObject" Target="../embeddings/oleObject21.bin"/><Relationship Id="rId7" Type="http://schemas.openxmlformats.org/officeDocument/2006/relationships/oleObject" Target="../embeddings/oleObject14.bin"/><Relationship Id="rId12" Type="http://schemas.openxmlformats.org/officeDocument/2006/relationships/image" Target="../media/image15.wmf"/><Relationship Id="rId17"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6.bin"/><Relationship Id="rId24" Type="http://schemas.openxmlformats.org/officeDocument/2006/relationships/image" Target="../media/image21.wmf"/><Relationship Id="rId5" Type="http://schemas.openxmlformats.org/officeDocument/2006/relationships/oleObject" Target="../embeddings/oleObject13.bin"/><Relationship Id="rId15" Type="http://schemas.openxmlformats.org/officeDocument/2006/relationships/oleObject" Target="../embeddings/oleObject18.bin"/><Relationship Id="rId23" Type="http://schemas.openxmlformats.org/officeDocument/2006/relationships/oleObject" Target="../embeddings/oleObject22.bin"/><Relationship Id="rId10" Type="http://schemas.openxmlformats.org/officeDocument/2006/relationships/image" Target="../media/image14.wmf"/><Relationship Id="rId19" Type="http://schemas.openxmlformats.org/officeDocument/2006/relationships/oleObject" Target="../embeddings/oleObject20.bin"/><Relationship Id="rId4" Type="http://schemas.openxmlformats.org/officeDocument/2006/relationships/image" Target="../media/image11.wmf"/><Relationship Id="rId9" Type="http://schemas.openxmlformats.org/officeDocument/2006/relationships/oleObject" Target="../embeddings/oleObject15.bin"/><Relationship Id="rId14" Type="http://schemas.openxmlformats.org/officeDocument/2006/relationships/image" Target="../media/image16.wmf"/><Relationship Id="rId22" Type="http://schemas.openxmlformats.org/officeDocument/2006/relationships/image" Target="../media/image20.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1"/>
            <a:ext cx="7772400" cy="2819400"/>
          </a:xfrm>
        </p:spPr>
        <p:style>
          <a:lnRef idx="1">
            <a:schemeClr val="accent3"/>
          </a:lnRef>
          <a:fillRef idx="2">
            <a:schemeClr val="accent3"/>
          </a:fillRef>
          <a:effectRef idx="1">
            <a:schemeClr val="accent3"/>
          </a:effectRef>
          <a:fontRef idx="minor">
            <a:schemeClr val="dk1"/>
          </a:fontRef>
        </p:style>
        <p:txBody>
          <a:bodyPr/>
          <a:lstStyle/>
          <a:p>
            <a:r>
              <a:rPr lang="en-US" b="1" dirty="0" smtClean="0">
                <a:solidFill>
                  <a:srgbClr val="0000CC"/>
                </a:solidFill>
                <a:latin typeface="Times New Roman" pitchFamily="18" charset="0"/>
                <a:cs typeface="Times New Roman" pitchFamily="18" charset="0"/>
              </a:rPr>
              <a:t>LUYỆN TẬP CHUNG</a:t>
            </a:r>
            <a:br>
              <a:rPr lang="en-US" b="1" dirty="0" smtClean="0">
                <a:solidFill>
                  <a:srgbClr val="0000CC"/>
                </a:solidFill>
                <a:latin typeface="Times New Roman" pitchFamily="18" charset="0"/>
                <a:cs typeface="Times New Roman" pitchFamily="18" charset="0"/>
              </a:rPr>
            </a:br>
            <a:r>
              <a:rPr lang="en-US" b="1" dirty="0" smtClean="0">
                <a:solidFill>
                  <a:srgbClr val="0000CC"/>
                </a:solidFill>
                <a:latin typeface="Times New Roman" pitchFamily="18" charset="0"/>
                <a:cs typeface="Times New Roman" pitchFamily="18" charset="0"/>
              </a:rPr>
              <a:t>TRANG </a:t>
            </a:r>
            <a:r>
              <a:rPr lang="en-US" b="1" smtClean="0">
                <a:solidFill>
                  <a:srgbClr val="0000CC"/>
                </a:solidFill>
                <a:latin typeface="Times New Roman" pitchFamily="18" charset="0"/>
                <a:cs typeface="Times New Roman" pitchFamily="18" charset="0"/>
              </a:rPr>
              <a:t>123 TIẾT 2</a:t>
            </a:r>
            <a:endParaRPr lang="en-US" b="1"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915400" cy="639762"/>
          </a:xfrm>
        </p:spPr>
        <p:txBody>
          <a:bodyPr>
            <a:normAutofit/>
          </a:bodyPr>
          <a:lstStyle/>
          <a:p>
            <a:r>
              <a:rPr lang="en-US" sz="3000" dirty="0" smtClean="0">
                <a:latin typeface="Times New Roman" pitchFamily="18" charset="0"/>
                <a:cs typeface="Times New Roman" pitchFamily="18" charset="0"/>
              </a:rPr>
              <a:t>1.Tìm </a:t>
            </a:r>
            <a:r>
              <a:rPr lang="en-US" sz="3000" dirty="0" err="1" smtClean="0">
                <a:latin typeface="Times New Roman" pitchFamily="18" charset="0"/>
                <a:cs typeface="Times New Roman" pitchFamily="18" charset="0"/>
              </a:rPr>
              <a:t>chữ</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số</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thích</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hợp</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để</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điền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vào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chỗ</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trống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sao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cho</a:t>
            </a:r>
            <a:endParaRPr lang="en-US" sz="3000" dirty="0">
              <a:latin typeface="Times New Roman" pitchFamily="18" charset="0"/>
              <a:cs typeface="Times New Roman" pitchFamily="18" charset="0"/>
            </a:endParaRPr>
          </a:p>
        </p:txBody>
      </p:sp>
      <p:sp>
        <p:nvSpPr>
          <p:cNvPr id="4" name="Title 1"/>
          <p:cNvSpPr txBox="1">
            <a:spLocks/>
          </p:cNvSpPr>
          <p:nvPr/>
        </p:nvSpPr>
        <p:spPr>
          <a:xfrm>
            <a:off x="228600" y="1371600"/>
            <a:ext cx="8458200" cy="6397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000" dirty="0" smtClean="0">
                <a:latin typeface="Times New Roman" pitchFamily="18" charset="0"/>
                <a:ea typeface="+mj-ea"/>
                <a:cs typeface="Times New Roman" pitchFamily="18" charset="0"/>
              </a:rPr>
              <a:t>a)  75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2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nhưng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không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5.</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5" name="Title 1"/>
          <p:cNvSpPr txBox="1">
            <a:spLocks/>
          </p:cNvSpPr>
          <p:nvPr/>
        </p:nvSpPr>
        <p:spPr>
          <a:xfrm>
            <a:off x="381000" y="2438400"/>
            <a:ext cx="457200" cy="639762"/>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7" name="Rectangle 6"/>
          <p:cNvSpPr/>
          <p:nvPr/>
        </p:nvSpPr>
        <p:spPr>
          <a:xfrm>
            <a:off x="1295400" y="1371600"/>
            <a:ext cx="533400" cy="533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Rectangle 7"/>
          <p:cNvSpPr/>
          <p:nvPr/>
        </p:nvSpPr>
        <p:spPr>
          <a:xfrm>
            <a:off x="1295400" y="13716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2</a:t>
            </a:r>
            <a:endParaRPr lang="en-US" sz="3000" b="1" dirty="0">
              <a:solidFill>
                <a:srgbClr val="FF0000"/>
              </a:solidFill>
              <a:latin typeface="Times New Roman" pitchFamily="18" charset="0"/>
              <a:cs typeface="Times New Roman" pitchFamily="18" charset="0"/>
            </a:endParaRPr>
          </a:p>
        </p:txBody>
      </p:sp>
      <p:sp>
        <p:nvSpPr>
          <p:cNvPr id="9" name="Title 1"/>
          <p:cNvSpPr txBox="1">
            <a:spLocks/>
          </p:cNvSpPr>
          <p:nvPr/>
        </p:nvSpPr>
        <p:spPr>
          <a:xfrm>
            <a:off x="457200" y="2590800"/>
            <a:ext cx="7391400" cy="1524000"/>
          </a:xfrm>
          <a:prstGeom prst="rect">
            <a:avLst/>
          </a:prstGeom>
        </p:spPr>
        <p:txBody>
          <a:bodyPr vert="horz" lIns="91440" tIns="45720" rIns="91440" bIns="45720" rtlCol="0" anchor="ctr">
            <a:normAutofit/>
          </a:bodyPr>
          <a:lstStyle/>
          <a:p>
            <a:pPr marL="514350" marR="0" lvl="0" indent="-514350" defTabSz="914400" rtl="0" eaLnBrk="1" fontAlgn="auto" latinLnBrk="0" hangingPunct="1">
              <a:lnSpc>
                <a:spcPct val="100000"/>
              </a:lnSpc>
              <a:spcBef>
                <a:spcPct val="0"/>
              </a:spcBef>
              <a:spcAft>
                <a:spcPts val="0"/>
              </a:spcAft>
              <a:buClrTx/>
              <a:buSzTx/>
              <a:tabLst/>
              <a:defRPr/>
            </a:pPr>
            <a:r>
              <a:rPr lang="en-US" sz="3000" dirty="0" smtClean="0">
                <a:latin typeface="Times New Roman" pitchFamily="18" charset="0"/>
                <a:ea typeface="+mj-ea"/>
                <a:cs typeface="Times New Roman" pitchFamily="18" charset="0"/>
              </a:rPr>
              <a:t>b) 75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2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và</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5.</a:t>
            </a:r>
          </a:p>
          <a:p>
            <a:pPr marL="514350" marR="0" lvl="0" indent="-514350" algn="ctr" defTabSz="914400" rtl="0" eaLnBrk="1" fontAlgn="auto" latinLnBrk="0" hangingPunct="1">
              <a:lnSpc>
                <a:spcPct val="100000"/>
              </a:lnSpc>
              <a:spcBef>
                <a:spcPct val="0"/>
              </a:spcBef>
              <a:spcAft>
                <a:spcPts val="0"/>
              </a:spcAft>
              <a:buClrTx/>
              <a:buSzTx/>
              <a:tabLst/>
              <a:defRPr/>
            </a:pPr>
            <a:r>
              <a:rPr lang="en-US" sz="3000" baseline="0" dirty="0">
                <a:latin typeface="Times New Roman" pitchFamily="18" charset="0"/>
                <a:ea typeface="+mj-ea"/>
                <a:cs typeface="Times New Roman" pitchFamily="18" charset="0"/>
              </a:rPr>
              <a:t> </a:t>
            </a:r>
            <a:r>
              <a:rPr lang="en-US" sz="3000" baseline="0" dirty="0" smtClean="0">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vừa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tìm</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được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có</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3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không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10" name="Rectangle 9"/>
          <p:cNvSpPr/>
          <p:nvPr/>
        </p:nvSpPr>
        <p:spPr>
          <a:xfrm>
            <a:off x="1371600" y="2819400"/>
            <a:ext cx="533400" cy="533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Rectangle 10"/>
          <p:cNvSpPr/>
          <p:nvPr/>
        </p:nvSpPr>
        <p:spPr>
          <a:xfrm>
            <a:off x="1371600" y="28194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0</a:t>
            </a:r>
            <a:endParaRPr lang="en-US" sz="3000" b="1" dirty="0">
              <a:solidFill>
                <a:srgbClr val="FF0000"/>
              </a:solidFill>
              <a:latin typeface="Times New Roman" pitchFamily="18" charset="0"/>
              <a:cs typeface="Times New Roman" pitchFamily="18" charset="0"/>
            </a:endParaRPr>
          </a:p>
        </p:txBody>
      </p:sp>
      <p:sp>
        <p:nvSpPr>
          <p:cNvPr id="12" name="Title 1"/>
          <p:cNvSpPr txBox="1">
            <a:spLocks/>
          </p:cNvSpPr>
          <p:nvPr/>
        </p:nvSpPr>
        <p:spPr>
          <a:xfrm>
            <a:off x="457200" y="4648200"/>
            <a:ext cx="8458200" cy="1524000"/>
          </a:xfrm>
          <a:prstGeom prst="rect">
            <a:avLst/>
          </a:prstGeom>
        </p:spPr>
        <p:txBody>
          <a:bodyPr vert="horz" lIns="91440" tIns="45720" rIns="91440" bIns="45720" rtlCol="0" anchor="ctr">
            <a:normAutofit/>
          </a:bodyPr>
          <a:lstStyle/>
          <a:p>
            <a:pPr marL="514350" marR="0" lvl="0" indent="-514350" defTabSz="914400" rtl="0" eaLnBrk="1" fontAlgn="auto" latinLnBrk="0" hangingPunct="1">
              <a:lnSpc>
                <a:spcPct val="100000"/>
              </a:lnSpc>
              <a:spcBef>
                <a:spcPct val="0"/>
              </a:spcBef>
              <a:spcAft>
                <a:spcPts val="0"/>
              </a:spcAft>
              <a:buClrTx/>
              <a:buSzTx/>
              <a:tabLst/>
              <a:defRPr/>
            </a:pPr>
            <a:r>
              <a:rPr lang="en-US" sz="3000" dirty="0" smtClean="0">
                <a:latin typeface="Times New Roman" pitchFamily="18" charset="0"/>
                <a:ea typeface="+mj-ea"/>
                <a:cs typeface="Times New Roman" pitchFamily="18" charset="0"/>
              </a:rPr>
              <a:t>c) 75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9 </a:t>
            </a:r>
            <a:endParaRPr lang="en-US" sz="3000" baseline="0" dirty="0">
              <a:latin typeface="Times New Roman" pitchFamily="18" charset="0"/>
              <a:ea typeface="+mj-ea"/>
              <a:cs typeface="Times New Roman" pitchFamily="18" charset="0"/>
            </a:endParaRPr>
          </a:p>
          <a:p>
            <a:pPr marL="514350" marR="0" lvl="0" indent="-514350" algn="ctr" defTabSz="914400" rtl="0" eaLnBrk="1" fontAlgn="auto" latinLnBrk="0" hangingPunct="1">
              <a:lnSpc>
                <a:spcPct val="100000"/>
              </a:lnSpc>
              <a:spcBef>
                <a:spcPct val="0"/>
              </a:spcBef>
              <a:spcAft>
                <a:spcPts val="0"/>
              </a:spcAft>
              <a:buClrTx/>
              <a:buSzTx/>
              <a:tabLst/>
              <a:defRPr/>
            </a:pP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vừa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tìm</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được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có</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chia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hết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2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và</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3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không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13" name="Rectangle 12"/>
          <p:cNvSpPr/>
          <p:nvPr/>
        </p:nvSpPr>
        <p:spPr>
          <a:xfrm>
            <a:off x="1371600" y="4876800"/>
            <a:ext cx="533400" cy="533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Rectangle 13"/>
          <p:cNvSpPr/>
          <p:nvPr/>
        </p:nvSpPr>
        <p:spPr>
          <a:xfrm>
            <a:off x="1371600" y="48768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6</a:t>
            </a:r>
            <a:endParaRPr lang="en-US" sz="3000" b="1" dirty="0">
              <a:solidFill>
                <a:srgbClr val="FF0000"/>
              </a:solidFill>
              <a:latin typeface="Times New Roman" pitchFamily="18" charset="0"/>
              <a:cs typeface="Times New Roman" pitchFamily="18" charset="0"/>
            </a:endParaRPr>
          </a:p>
        </p:txBody>
      </p:sp>
      <p:sp>
        <p:nvSpPr>
          <p:cNvPr id="15" name="Rectangle 14"/>
          <p:cNvSpPr/>
          <p:nvPr/>
        </p:nvSpPr>
        <p:spPr>
          <a:xfrm>
            <a:off x="1295400" y="13716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4</a:t>
            </a:r>
            <a:endParaRPr lang="en-US" sz="3000" b="1" dirty="0">
              <a:solidFill>
                <a:srgbClr val="FF0000"/>
              </a:solidFill>
              <a:latin typeface="Times New Roman" pitchFamily="18" charset="0"/>
              <a:cs typeface="Times New Roman" pitchFamily="18" charset="0"/>
            </a:endParaRPr>
          </a:p>
        </p:txBody>
      </p:sp>
      <p:sp>
        <p:nvSpPr>
          <p:cNvPr id="16" name="Rectangle 15"/>
          <p:cNvSpPr/>
          <p:nvPr/>
        </p:nvSpPr>
        <p:spPr>
          <a:xfrm>
            <a:off x="1295400" y="13716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6</a:t>
            </a:r>
            <a:endParaRPr lang="en-US" sz="3000" b="1" dirty="0">
              <a:solidFill>
                <a:srgbClr val="FF0000"/>
              </a:solidFill>
              <a:latin typeface="Times New Roman" pitchFamily="18" charset="0"/>
              <a:cs typeface="Times New Roman" pitchFamily="18" charset="0"/>
            </a:endParaRPr>
          </a:p>
        </p:txBody>
      </p:sp>
      <p:sp>
        <p:nvSpPr>
          <p:cNvPr id="17" name="Rectangle 16"/>
          <p:cNvSpPr/>
          <p:nvPr/>
        </p:nvSpPr>
        <p:spPr>
          <a:xfrm>
            <a:off x="1295400" y="1371600"/>
            <a:ext cx="533400" cy="533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dirty="0" smtClean="0">
                <a:solidFill>
                  <a:srgbClr val="FF0000"/>
                </a:solidFill>
                <a:latin typeface="Times New Roman" pitchFamily="18" charset="0"/>
                <a:cs typeface="Times New Roman" pitchFamily="18" charset="0"/>
              </a:rPr>
              <a:t>8</a:t>
            </a:r>
            <a:endParaRPr lang="en-US" sz="30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par>
                                <p:cTn id="8" presetID="20" presetClass="entr" presetSubtype="0" fill="hold" grpId="1"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edg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xit" presetSubtype="16" fill="hold" grpId="0" nodeType="clickEffect">
                                  <p:stCondLst>
                                    <p:cond delay="0"/>
                                  </p:stCondLst>
                                  <p:childTnLst>
                                    <p:animEffect transition="out" filter="diamond(in)">
                                      <p:cBhvr>
                                        <p:cTn id="14" dur="500"/>
                                        <p:tgtEl>
                                          <p:spTgt spid="7"/>
                                        </p:tgtEl>
                                      </p:cBhvr>
                                    </p:animEffect>
                                    <p:set>
                                      <p:cBhvr>
                                        <p:cTn id="15" dur="1" fill="hold">
                                          <p:stCondLst>
                                            <p:cond delay="499"/>
                                          </p:stCondLst>
                                        </p:cTn>
                                        <p:tgtEl>
                                          <p:spTgt spid="7"/>
                                        </p:tgtEl>
                                        <p:attrNameLst>
                                          <p:attrName>style.visibility</p:attrName>
                                        </p:attrNameLst>
                                      </p:cBhvr>
                                      <p:to>
                                        <p:strVal val="hidden"/>
                                      </p:to>
                                    </p:set>
                                  </p:childTnLst>
                                </p:cTn>
                              </p:par>
                              <p:par>
                                <p:cTn id="16" presetID="2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edg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8"/>
                                        </p:tgtEl>
                                        <p:attrNameLst>
                                          <p:attrName>style.visibility</p:attrName>
                                        </p:attrNameLst>
                                      </p:cBhvr>
                                      <p:to>
                                        <p:strVal val="hidden"/>
                                      </p:to>
                                    </p:set>
                                  </p:childTnLst>
                                </p:cTn>
                              </p:par>
                              <p:par>
                                <p:cTn id="23" presetID="20"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wedge">
                                      <p:cBhvr>
                                        <p:cTn id="25" dur="500"/>
                                        <p:tgtEl>
                                          <p:spTgt spid="15"/>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xit" presetSubtype="0" fill="hold" grpId="1" nodeType="clickEffect">
                                  <p:stCondLst>
                                    <p:cond delay="0"/>
                                  </p:stCondLst>
                                  <p:childTnLst>
                                    <p:set>
                                      <p:cBhvr>
                                        <p:cTn id="29" dur="1" fill="hold">
                                          <p:stCondLst>
                                            <p:cond delay="0"/>
                                          </p:stCondLst>
                                        </p:cTn>
                                        <p:tgtEl>
                                          <p:spTgt spid="15"/>
                                        </p:tgtEl>
                                        <p:attrNameLst>
                                          <p:attrName>style.visibility</p:attrName>
                                        </p:attrNameLst>
                                      </p:cBhvr>
                                      <p:to>
                                        <p:strVal val="hidden"/>
                                      </p:to>
                                    </p:set>
                                  </p:childTnLst>
                                </p:cTn>
                              </p:par>
                              <p:par>
                                <p:cTn id="30" presetID="20"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edg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16"/>
                                        </p:tgtEl>
                                        <p:attrNameLst>
                                          <p:attrName>style.visibility</p:attrName>
                                        </p:attrNameLst>
                                      </p:cBhvr>
                                      <p:to>
                                        <p:strVal val="hidden"/>
                                      </p:to>
                                    </p:set>
                                  </p:childTnLst>
                                </p:cTn>
                              </p:par>
                              <p:par>
                                <p:cTn id="37" presetID="20"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edge">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20" presetClass="entr" presetSubtype="0" fill="hold" grpId="0" nodeType="clickEffect">
                                  <p:stCondLst>
                                    <p:cond delay="0"/>
                                  </p:stCondLst>
                                  <p:childTnLst>
                                    <p:set>
                                      <p:cBhvr>
                                        <p:cTn id="43" dur="1" fill="hold">
                                          <p:stCondLst>
                                            <p:cond delay="0"/>
                                          </p:stCondLst>
                                        </p:cTn>
                                        <p:tgtEl>
                                          <p:spTgt spid="9"/>
                                        </p:tgtEl>
                                        <p:attrNameLst>
                                          <p:attrName>style.visibility</p:attrName>
                                        </p:attrNameLst>
                                      </p:cBhvr>
                                      <p:to>
                                        <p:strVal val="visible"/>
                                      </p:to>
                                    </p:set>
                                    <p:animEffect transition="in" filter="wedge">
                                      <p:cBhvr>
                                        <p:cTn id="44" dur="500"/>
                                        <p:tgtEl>
                                          <p:spTgt spid="9"/>
                                        </p:tgtEl>
                                      </p:cBhvr>
                                    </p:animEffect>
                                  </p:childTnLst>
                                </p:cTn>
                              </p:par>
                              <p:par>
                                <p:cTn id="45" presetID="20" presetClass="entr" presetSubtype="0" fill="hold" grpId="1"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edg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xit" presetSubtype="16" fill="hold" grpId="0" nodeType="clickEffect">
                                  <p:stCondLst>
                                    <p:cond delay="0"/>
                                  </p:stCondLst>
                                  <p:childTnLst>
                                    <p:animEffect transition="out" filter="diamond(in)">
                                      <p:cBhvr>
                                        <p:cTn id="51" dur="500"/>
                                        <p:tgtEl>
                                          <p:spTgt spid="10"/>
                                        </p:tgtEl>
                                      </p:cBhvr>
                                    </p:animEffect>
                                    <p:set>
                                      <p:cBhvr>
                                        <p:cTn id="52" dur="1" fill="hold">
                                          <p:stCondLst>
                                            <p:cond delay="499"/>
                                          </p:stCondLst>
                                        </p:cTn>
                                        <p:tgtEl>
                                          <p:spTgt spid="10"/>
                                        </p:tgtEl>
                                        <p:attrNameLst>
                                          <p:attrName>style.visibility</p:attrName>
                                        </p:attrNameLst>
                                      </p:cBhvr>
                                      <p:to>
                                        <p:strVal val="hidden"/>
                                      </p:to>
                                    </p:set>
                                  </p:childTnLst>
                                </p:cTn>
                              </p:par>
                              <p:par>
                                <p:cTn id="53" presetID="20" presetClass="entr" presetSubtype="0" fill="hold" grpId="0" nodeType="withEffect">
                                  <p:stCondLst>
                                    <p:cond delay="0"/>
                                  </p:stCondLst>
                                  <p:childTnLst>
                                    <p:set>
                                      <p:cBhvr>
                                        <p:cTn id="54" dur="1" fill="hold">
                                          <p:stCondLst>
                                            <p:cond delay="0"/>
                                          </p:stCondLst>
                                        </p:cTn>
                                        <p:tgtEl>
                                          <p:spTgt spid="11"/>
                                        </p:tgtEl>
                                        <p:attrNameLst>
                                          <p:attrName>style.visibility</p:attrName>
                                        </p:attrNameLst>
                                      </p:cBhvr>
                                      <p:to>
                                        <p:strVal val="visible"/>
                                      </p:to>
                                    </p:set>
                                    <p:animEffect transition="in" filter="wedge">
                                      <p:cBhvr>
                                        <p:cTn id="55" dur="500"/>
                                        <p:tgtEl>
                                          <p:spTgt spid="11"/>
                                        </p:tgtEl>
                                      </p:cBhvr>
                                    </p:animEffect>
                                  </p:childTnLst>
                                </p:cTn>
                              </p:par>
                            </p:childTnLst>
                          </p:cTn>
                        </p:par>
                      </p:childTnLst>
                    </p:cTn>
                  </p:par>
                  <p:par>
                    <p:cTn id="56" fill="hold">
                      <p:stCondLst>
                        <p:cond delay="indefinite"/>
                      </p:stCondLst>
                      <p:childTnLst>
                        <p:par>
                          <p:cTn id="57" fill="hold">
                            <p:stCondLst>
                              <p:cond delay="0"/>
                            </p:stCondLst>
                            <p:childTnLst>
                              <p:par>
                                <p:cTn id="58" presetID="20" presetClass="entr" presetSubtype="0" fill="hold" grpId="0" nodeType="clickEffect">
                                  <p:stCondLst>
                                    <p:cond delay="0"/>
                                  </p:stCondLst>
                                  <p:childTnLst>
                                    <p:set>
                                      <p:cBhvr>
                                        <p:cTn id="59" dur="1" fill="hold">
                                          <p:stCondLst>
                                            <p:cond delay="0"/>
                                          </p:stCondLst>
                                        </p:cTn>
                                        <p:tgtEl>
                                          <p:spTgt spid="12"/>
                                        </p:tgtEl>
                                        <p:attrNameLst>
                                          <p:attrName>style.visibility</p:attrName>
                                        </p:attrNameLst>
                                      </p:cBhvr>
                                      <p:to>
                                        <p:strVal val="visible"/>
                                      </p:to>
                                    </p:set>
                                    <p:animEffect transition="in" filter="wedge">
                                      <p:cBhvr>
                                        <p:cTn id="60" dur="500"/>
                                        <p:tgtEl>
                                          <p:spTgt spid="12"/>
                                        </p:tgtEl>
                                      </p:cBhvr>
                                    </p:animEffect>
                                  </p:childTnLst>
                                </p:cTn>
                              </p:par>
                              <p:par>
                                <p:cTn id="61" presetID="20" presetClass="entr" presetSubtype="0" fill="hold" grpId="1" nodeType="withEffect">
                                  <p:stCondLst>
                                    <p:cond delay="0"/>
                                  </p:stCondLst>
                                  <p:childTnLst>
                                    <p:set>
                                      <p:cBhvr>
                                        <p:cTn id="62" dur="1" fill="hold">
                                          <p:stCondLst>
                                            <p:cond delay="0"/>
                                          </p:stCondLst>
                                        </p:cTn>
                                        <p:tgtEl>
                                          <p:spTgt spid="13"/>
                                        </p:tgtEl>
                                        <p:attrNameLst>
                                          <p:attrName>style.visibility</p:attrName>
                                        </p:attrNameLst>
                                      </p:cBhvr>
                                      <p:to>
                                        <p:strVal val="visible"/>
                                      </p:to>
                                    </p:set>
                                    <p:animEffect transition="in" filter="wedge">
                                      <p:cBhvr>
                                        <p:cTn id="63" dur="500"/>
                                        <p:tgtEl>
                                          <p:spTgt spid="13"/>
                                        </p:tgtEl>
                                      </p:cBhvr>
                                    </p:animEffect>
                                  </p:childTnLst>
                                </p:cTn>
                              </p:par>
                            </p:childTnLst>
                          </p:cTn>
                        </p:par>
                      </p:childTnLst>
                    </p:cTn>
                  </p:par>
                  <p:par>
                    <p:cTn id="64" fill="hold">
                      <p:stCondLst>
                        <p:cond delay="indefinite"/>
                      </p:stCondLst>
                      <p:childTnLst>
                        <p:par>
                          <p:cTn id="65" fill="hold">
                            <p:stCondLst>
                              <p:cond delay="0"/>
                            </p:stCondLst>
                            <p:childTnLst>
                              <p:par>
                                <p:cTn id="66" presetID="8" presetClass="exit" presetSubtype="16" fill="hold" grpId="0" nodeType="clickEffect">
                                  <p:stCondLst>
                                    <p:cond delay="0"/>
                                  </p:stCondLst>
                                  <p:childTnLst>
                                    <p:animEffect transition="out" filter="diamond(in)">
                                      <p:cBhvr>
                                        <p:cTn id="67" dur="500"/>
                                        <p:tgtEl>
                                          <p:spTgt spid="13"/>
                                        </p:tgtEl>
                                      </p:cBhvr>
                                    </p:animEffect>
                                    <p:set>
                                      <p:cBhvr>
                                        <p:cTn id="68" dur="1" fill="hold">
                                          <p:stCondLst>
                                            <p:cond delay="499"/>
                                          </p:stCondLst>
                                        </p:cTn>
                                        <p:tgtEl>
                                          <p:spTgt spid="13"/>
                                        </p:tgtEl>
                                        <p:attrNameLst>
                                          <p:attrName>style.visibility</p:attrName>
                                        </p:attrNameLst>
                                      </p:cBhvr>
                                      <p:to>
                                        <p:strVal val="hidden"/>
                                      </p:to>
                                    </p:set>
                                  </p:childTnLst>
                                </p:cTn>
                              </p:par>
                              <p:par>
                                <p:cTn id="69" presetID="20" presetClass="entr" presetSubtype="0" fill="hold" grpId="0" nodeType="with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wedge">
                                      <p:cBhvr>
                                        <p:cTn id="7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7" grpId="1" animBg="1"/>
      <p:bldP spid="8" grpId="0" animBg="1"/>
      <p:bldP spid="8" grpId="1" animBg="1"/>
      <p:bldP spid="9" grpId="0"/>
      <p:bldP spid="10" grpId="0" animBg="1"/>
      <p:bldP spid="10" grpId="1" animBg="1"/>
      <p:bldP spid="11" grpId="0" animBg="1"/>
      <p:bldP spid="12" grpId="0"/>
      <p:bldP spid="13" grpId="0" animBg="1"/>
      <p:bldP spid="13" grpId="1" animBg="1"/>
      <p:bldP spid="14" grpId="0" animBg="1"/>
      <p:bldP spid="15" grpId="0" animBg="1"/>
      <p:bldP spid="15" grpId="1" animBg="1"/>
      <p:bldP spid="16" grpId="0" animBg="1"/>
      <p:bldP spid="16" grpId="1"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6200" y="274638"/>
            <a:ext cx="9067800" cy="1143000"/>
          </a:xfrm>
        </p:spPr>
        <p:txBody>
          <a:bodyPr>
            <a:noAutofit/>
          </a:bodyPr>
          <a:lstStyle/>
          <a:p>
            <a:pPr algn="l"/>
            <a:r>
              <a:rPr lang="en-US" sz="2400" dirty="0" smtClean="0">
                <a:solidFill>
                  <a:srgbClr val="003399"/>
                </a:solidFill>
                <a:latin typeface="Times New Roman" pitchFamily="18" charset="0"/>
                <a:cs typeface="Times New Roman" pitchFamily="18" charset="0"/>
              </a:rPr>
              <a:t>2. </a:t>
            </a:r>
            <a:r>
              <a:rPr lang="en-US" sz="2400" dirty="0" err="1" smtClean="0">
                <a:solidFill>
                  <a:srgbClr val="003399"/>
                </a:solidFill>
                <a:latin typeface="Times New Roman" pitchFamily="18" charset="0"/>
                <a:cs typeface="Times New Roman" pitchFamily="18" charset="0"/>
              </a:rPr>
              <a:t>Một</a:t>
            </a:r>
            <a:r>
              <a:rPr lang="en-US" sz="2400" dirty="0" smtClean="0">
                <a:solidFill>
                  <a:srgbClr val="003399"/>
                </a:solidFill>
                <a:latin typeface="Times New Roman" pitchFamily="18" charset="0"/>
                <a:cs typeface="Times New Roman" pitchFamily="18" charset="0"/>
              </a:rPr>
              <a:t> </a:t>
            </a:r>
            <a:r>
              <a:rPr lang="en-US" sz="2400" dirty="0" err="1" smtClean="0">
                <a:solidFill>
                  <a:srgbClr val="003399"/>
                </a:solidFill>
                <a:latin typeface="Times New Roman" pitchFamily="18" charset="0"/>
                <a:cs typeface="Times New Roman" pitchFamily="18" charset="0"/>
              </a:rPr>
              <a:t>lớp</a:t>
            </a:r>
            <a:r>
              <a:rPr lang="en-US" sz="2400" dirty="0" smtClean="0">
                <a:solidFill>
                  <a:srgbClr val="003399"/>
                </a:solidFill>
                <a:latin typeface="Times New Roman" pitchFamily="18" charset="0"/>
                <a:cs typeface="Times New Roman" pitchFamily="18" charset="0"/>
              </a:rPr>
              <a:t> </a:t>
            </a:r>
            <a:r>
              <a:rPr lang="en-US" sz="2400" err="1" smtClean="0">
                <a:solidFill>
                  <a:srgbClr val="003399"/>
                </a:solidFill>
                <a:latin typeface="Times New Roman" pitchFamily="18" charset="0"/>
                <a:cs typeface="Times New Roman" pitchFamily="18" charset="0"/>
              </a:rPr>
              <a:t>học</a:t>
            </a:r>
            <a:r>
              <a:rPr lang="en-US" sz="2400" smtClean="0">
                <a:solidFill>
                  <a:srgbClr val="003399"/>
                </a:solidFill>
                <a:latin typeface="Times New Roman" pitchFamily="18" charset="0"/>
                <a:cs typeface="Times New Roman" pitchFamily="18" charset="0"/>
              </a:rPr>
              <a:t> </a:t>
            </a:r>
            <a:r>
              <a:rPr lang="en-US" sz="2400" smtClean="0">
                <a:solidFill>
                  <a:srgbClr val="003399"/>
                </a:solidFill>
                <a:latin typeface="Times New Roman" pitchFamily="18" charset="0"/>
                <a:cs typeface="Times New Roman" pitchFamily="18" charset="0"/>
              </a:rPr>
              <a:t>có </a:t>
            </a:r>
            <a:r>
              <a:rPr lang="en-US" sz="2400" dirty="0" smtClean="0">
                <a:solidFill>
                  <a:srgbClr val="003399"/>
                </a:solidFill>
                <a:latin typeface="Times New Roman" pitchFamily="18" charset="0"/>
                <a:cs typeface="Times New Roman" pitchFamily="18" charset="0"/>
              </a:rPr>
              <a:t>14 </a:t>
            </a:r>
            <a:r>
              <a:rPr lang="en-US" sz="2400" dirty="0" err="1" smtClean="0">
                <a:solidFill>
                  <a:srgbClr val="003399"/>
                </a:solidFill>
                <a:latin typeface="Times New Roman" pitchFamily="18" charset="0"/>
                <a:cs typeface="Times New Roman" pitchFamily="18" charset="0"/>
              </a:rPr>
              <a:t>học</a:t>
            </a:r>
            <a:r>
              <a:rPr lang="en-US" sz="2400" dirty="0" smtClean="0">
                <a:solidFill>
                  <a:srgbClr val="003399"/>
                </a:solidFill>
                <a:latin typeface="Times New Roman" pitchFamily="18" charset="0"/>
                <a:cs typeface="Times New Roman" pitchFamily="18" charset="0"/>
              </a:rPr>
              <a:t> </a:t>
            </a:r>
            <a:r>
              <a:rPr lang="en-US" sz="2400" dirty="0" err="1" smtClean="0">
                <a:solidFill>
                  <a:srgbClr val="003399"/>
                </a:solidFill>
                <a:latin typeface="Times New Roman" pitchFamily="18" charset="0"/>
                <a:cs typeface="Times New Roman" pitchFamily="18" charset="0"/>
              </a:rPr>
              <a:t>sinh</a:t>
            </a:r>
            <a:r>
              <a:rPr lang="en-US" sz="2400" dirty="0" smtClean="0">
                <a:solidFill>
                  <a:srgbClr val="003399"/>
                </a:solidFill>
                <a:latin typeface="Times New Roman" pitchFamily="18" charset="0"/>
                <a:cs typeface="Times New Roman" pitchFamily="18" charset="0"/>
              </a:rPr>
              <a:t> </a:t>
            </a:r>
            <a:r>
              <a:rPr lang="en-US" sz="2400" dirty="0" err="1" smtClean="0">
                <a:solidFill>
                  <a:srgbClr val="003399"/>
                </a:solidFill>
                <a:latin typeface="Times New Roman" pitchFamily="18" charset="0"/>
                <a:cs typeface="Times New Roman" pitchFamily="18" charset="0"/>
              </a:rPr>
              <a:t>trai</a:t>
            </a:r>
            <a:r>
              <a:rPr lang="en-US" sz="2400" dirty="0" smtClean="0">
                <a:solidFill>
                  <a:srgbClr val="003399"/>
                </a:solidFill>
                <a:latin typeface="Times New Roman" pitchFamily="18" charset="0"/>
                <a:cs typeface="Times New Roman" pitchFamily="18" charset="0"/>
              </a:rPr>
              <a:t> </a:t>
            </a:r>
            <a:r>
              <a:rPr lang="en-US" sz="2400" dirty="0" err="1" smtClean="0">
                <a:solidFill>
                  <a:srgbClr val="003399"/>
                </a:solidFill>
                <a:latin typeface="Times New Roman" pitchFamily="18" charset="0"/>
                <a:cs typeface="Times New Roman" pitchFamily="18" charset="0"/>
              </a:rPr>
              <a:t>và</a:t>
            </a:r>
            <a:r>
              <a:rPr lang="en-US" sz="2400" dirty="0" smtClean="0">
                <a:solidFill>
                  <a:srgbClr val="003399"/>
                </a:solidFill>
                <a:latin typeface="Times New Roman" pitchFamily="18" charset="0"/>
                <a:cs typeface="Times New Roman" pitchFamily="18" charset="0"/>
              </a:rPr>
              <a:t> 17 </a:t>
            </a:r>
            <a:r>
              <a:rPr lang="en-US" sz="2400" dirty="0" err="1" smtClean="0">
                <a:solidFill>
                  <a:srgbClr val="003399"/>
                </a:solidFill>
                <a:latin typeface="Times New Roman" pitchFamily="18" charset="0"/>
                <a:cs typeface="Times New Roman" pitchFamily="18" charset="0"/>
              </a:rPr>
              <a:t>học</a:t>
            </a:r>
            <a:r>
              <a:rPr lang="en-US" sz="2400" dirty="0" smtClean="0">
                <a:solidFill>
                  <a:srgbClr val="003399"/>
                </a:solidFill>
                <a:latin typeface="Times New Roman" pitchFamily="18" charset="0"/>
                <a:cs typeface="Times New Roman" pitchFamily="18" charset="0"/>
              </a:rPr>
              <a:t> </a:t>
            </a:r>
            <a:r>
              <a:rPr lang="en-US" sz="2400" dirty="0" err="1" smtClean="0">
                <a:solidFill>
                  <a:srgbClr val="003399"/>
                </a:solidFill>
                <a:latin typeface="Times New Roman" pitchFamily="18" charset="0"/>
                <a:cs typeface="Times New Roman" pitchFamily="18" charset="0"/>
              </a:rPr>
              <a:t>sinh</a:t>
            </a:r>
            <a:r>
              <a:rPr lang="en-US" sz="2400" dirty="0" smtClean="0">
                <a:solidFill>
                  <a:srgbClr val="003399"/>
                </a:solidFill>
                <a:latin typeface="Times New Roman" pitchFamily="18" charset="0"/>
                <a:cs typeface="Times New Roman" pitchFamily="18" charset="0"/>
              </a:rPr>
              <a:t> </a:t>
            </a:r>
            <a:r>
              <a:rPr lang="en-US" sz="2400" err="1" smtClean="0">
                <a:solidFill>
                  <a:srgbClr val="003399"/>
                </a:solidFill>
                <a:latin typeface="Times New Roman" pitchFamily="18" charset="0"/>
                <a:cs typeface="Times New Roman" pitchFamily="18" charset="0"/>
              </a:rPr>
              <a:t>gái</a:t>
            </a:r>
            <a:r>
              <a:rPr lang="en-US" sz="2400" smtClean="0">
                <a:solidFill>
                  <a:srgbClr val="003399"/>
                </a:solidFill>
                <a:latin typeface="Times New Roman" pitchFamily="18" charset="0"/>
                <a:cs typeface="Times New Roman" pitchFamily="18" charset="0"/>
              </a:rPr>
              <a:t>.</a:t>
            </a:r>
            <a:br>
              <a:rPr lang="en-US" sz="2400" smtClean="0">
                <a:solidFill>
                  <a:srgbClr val="003399"/>
                </a:solidFill>
                <a:latin typeface="Times New Roman" pitchFamily="18" charset="0"/>
                <a:cs typeface="Times New Roman" pitchFamily="18" charset="0"/>
              </a:rPr>
            </a:br>
            <a:r>
              <a:rPr lang="en-US" sz="2400" smtClean="0">
                <a:solidFill>
                  <a:srgbClr val="003399"/>
                </a:solidFill>
                <a:latin typeface="Times New Roman" pitchFamily="18" charset="0"/>
                <a:cs typeface="Times New Roman" pitchFamily="18" charset="0"/>
              </a:rPr>
              <a:t>a.Viết phân số chỉ phần học sinh trai trong số học sinh của cả lớp học đó</a:t>
            </a:r>
            <a:br>
              <a:rPr lang="en-US" sz="2400" smtClean="0">
                <a:solidFill>
                  <a:srgbClr val="003399"/>
                </a:solidFill>
                <a:latin typeface="Times New Roman" pitchFamily="18" charset="0"/>
                <a:cs typeface="Times New Roman" pitchFamily="18" charset="0"/>
              </a:rPr>
            </a:br>
            <a:r>
              <a:rPr lang="en-US" sz="2400" smtClean="0">
                <a:solidFill>
                  <a:srgbClr val="003399"/>
                </a:solidFill>
                <a:latin typeface="Times New Roman" pitchFamily="18" charset="0"/>
                <a:cs typeface="Times New Roman" pitchFamily="18" charset="0"/>
              </a:rPr>
              <a:t>b.Viết </a:t>
            </a:r>
            <a:r>
              <a:rPr lang="en-US" sz="2400">
                <a:solidFill>
                  <a:srgbClr val="003399"/>
                </a:solidFill>
                <a:latin typeface="Times New Roman" pitchFamily="18" charset="0"/>
                <a:cs typeface="Times New Roman" pitchFamily="18" charset="0"/>
              </a:rPr>
              <a:t>phân số chỉ phần học </a:t>
            </a:r>
            <a:r>
              <a:rPr lang="en-US" sz="2400">
                <a:solidFill>
                  <a:srgbClr val="003399"/>
                </a:solidFill>
                <a:latin typeface="Times New Roman" pitchFamily="18" charset="0"/>
                <a:cs typeface="Times New Roman" pitchFamily="18" charset="0"/>
              </a:rPr>
              <a:t>sinh </a:t>
            </a:r>
            <a:r>
              <a:rPr lang="en-US" sz="2400" smtClean="0">
                <a:solidFill>
                  <a:srgbClr val="003399"/>
                </a:solidFill>
                <a:latin typeface="Times New Roman" pitchFamily="18" charset="0"/>
                <a:cs typeface="Times New Roman" pitchFamily="18" charset="0"/>
              </a:rPr>
              <a:t>gái </a:t>
            </a:r>
            <a:r>
              <a:rPr lang="en-US" sz="2400">
                <a:solidFill>
                  <a:srgbClr val="003399"/>
                </a:solidFill>
                <a:latin typeface="Times New Roman" pitchFamily="18" charset="0"/>
                <a:cs typeface="Times New Roman" pitchFamily="18" charset="0"/>
              </a:rPr>
              <a:t>trong số học sinh của cả lớp học đó</a:t>
            </a:r>
            <a:br>
              <a:rPr lang="en-US" sz="2400">
                <a:solidFill>
                  <a:srgbClr val="003399"/>
                </a:solidFill>
                <a:latin typeface="Times New Roman" pitchFamily="18" charset="0"/>
                <a:cs typeface="Times New Roman" pitchFamily="18" charset="0"/>
              </a:rPr>
            </a:br>
            <a:endParaRPr lang="en-US" sz="2400" dirty="0">
              <a:solidFill>
                <a:srgbClr val="003399"/>
              </a:solidFill>
              <a:latin typeface="Times New Roman" pitchFamily="18" charset="0"/>
              <a:cs typeface="Times New Roman" pitchFamily="18" charset="0"/>
            </a:endParaRPr>
          </a:p>
        </p:txBody>
      </p:sp>
      <p:sp>
        <p:nvSpPr>
          <p:cNvPr id="6" name="Title 1"/>
          <p:cNvSpPr txBox="1">
            <a:spLocks/>
          </p:cNvSpPr>
          <p:nvPr/>
        </p:nvSpPr>
        <p:spPr>
          <a:xfrm>
            <a:off x="228600" y="1447800"/>
            <a:ext cx="86868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Tổng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của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lớp</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đó</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là</a:t>
            </a:r>
            <a:r>
              <a:rPr lang="en-US" sz="3000" dirty="0" smtClean="0">
                <a:latin typeface="Times New Roman" pitchFamily="18" charset="0"/>
                <a:ea typeface="+mj-ea"/>
                <a:cs typeface="Times New Roman" pitchFamily="18" charset="0"/>
              </a:rPr>
              <a: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14</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+ 17 = 31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7" name="Title 1"/>
          <p:cNvSpPr txBox="1">
            <a:spLocks/>
          </p:cNvSpPr>
          <p:nvPr/>
        </p:nvSpPr>
        <p:spPr>
          <a:xfrm>
            <a:off x="609600" y="2895600"/>
            <a:ext cx="8686800" cy="11430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trai</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bằng</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của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err="1" smtClean="0">
                <a:ln>
                  <a:noFill/>
                </a:ln>
                <a:solidFill>
                  <a:schemeClr val="tx1"/>
                </a:solidFill>
                <a:effectLst/>
                <a:uLnTx/>
                <a:uFillTx/>
                <a:latin typeface="Times New Roman" pitchFamily="18" charset="0"/>
                <a:ea typeface="+mj-ea"/>
                <a:cs typeface="Times New Roman" pitchFamily="18" charset="0"/>
              </a:rPr>
              <a:t>cả</a:t>
            </a:r>
            <a:r>
              <a:rPr kumimoji="0" lang="en-US" sz="3000" b="0" i="0" u="none" strike="noStrike" kern="1200" cap="none" spc="0" normalizeH="0" noProof="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smtClean="0">
                <a:ln>
                  <a:noFill/>
                </a:ln>
                <a:solidFill>
                  <a:schemeClr val="tx1"/>
                </a:solidFill>
                <a:effectLst/>
                <a:uLnTx/>
                <a:uFillTx/>
                <a:latin typeface="Times New Roman" pitchFamily="18" charset="0"/>
                <a:ea typeface="+mj-ea"/>
                <a:cs typeface="Times New Roman" pitchFamily="18" charset="0"/>
              </a:rPr>
              <a:t>lớp</a:t>
            </a:r>
            <a:endParaRPr lang="en-US" sz="3000" dirty="0" smtClean="0">
              <a:latin typeface="Times New Roman" pitchFamily="18" charset="0"/>
              <a:ea typeface="+mj-ea"/>
              <a:cs typeface="Times New Roman" pitchFamily="18" charset="0"/>
            </a:endParaRPr>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9" name="Object 1"/>
          <p:cNvGraphicFramePr>
            <a:graphicFrameLocks noChangeAspect="1"/>
          </p:cNvGraphicFramePr>
          <p:nvPr/>
        </p:nvGraphicFramePr>
        <p:xfrm>
          <a:off x="4419600" y="3048000"/>
          <a:ext cx="685800" cy="914400"/>
        </p:xfrm>
        <a:graphic>
          <a:graphicData uri="http://schemas.openxmlformats.org/presentationml/2006/ole">
            <mc:AlternateContent xmlns:mc="http://schemas.openxmlformats.org/markup-compatibility/2006">
              <mc:Choice xmlns:v="urn:schemas-microsoft-com:vml" Requires="v">
                <p:oleObj spid="_x0000_s2054" name="Equation" r:id="rId3" imgW="203112" imgH="393529" progId="Equation.3">
                  <p:embed/>
                </p:oleObj>
              </mc:Choice>
              <mc:Fallback>
                <p:oleObj name="Equation" r:id="rId3" imgW="203112" imgH="393529"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9600" y="3048000"/>
                        <a:ext cx="6858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itle 1"/>
          <p:cNvSpPr txBox="1">
            <a:spLocks/>
          </p:cNvSpPr>
          <p:nvPr/>
        </p:nvSpPr>
        <p:spPr>
          <a:xfrm>
            <a:off x="762000" y="4267200"/>
            <a:ext cx="8686800" cy="1143000"/>
          </a:xfrm>
          <a:prstGeom prst="rect">
            <a:avLst/>
          </a:prstGeom>
        </p:spPr>
        <p:txBody>
          <a:bodyPr vert="horz" lIns="91440" tIns="45720" rIns="91440" bIns="45720" rtlCol="0" anchor="ctr">
            <a:norm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b)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gái</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bằng</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học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sinh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của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err="1" smtClean="0">
                <a:ln>
                  <a:noFill/>
                </a:ln>
                <a:solidFill>
                  <a:schemeClr val="tx1"/>
                </a:solidFill>
                <a:effectLst/>
                <a:uLnTx/>
                <a:uFillTx/>
                <a:latin typeface="Times New Roman" pitchFamily="18" charset="0"/>
                <a:ea typeface="+mj-ea"/>
                <a:cs typeface="Times New Roman" pitchFamily="18" charset="0"/>
              </a:rPr>
              <a:t>cả</a:t>
            </a:r>
            <a:r>
              <a:rPr kumimoji="0" lang="en-US" sz="3000" b="0" i="0" u="none" strike="noStrike" kern="1200" cap="none" spc="0" normalizeH="0" noProof="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smtClean="0">
                <a:ln>
                  <a:noFill/>
                </a:ln>
                <a:solidFill>
                  <a:schemeClr val="tx1"/>
                </a:solidFill>
                <a:effectLst/>
                <a:uLnTx/>
                <a:uFillTx/>
                <a:latin typeface="Times New Roman" pitchFamily="18" charset="0"/>
                <a:ea typeface="+mj-ea"/>
                <a:cs typeface="Times New Roman" pitchFamily="18" charset="0"/>
              </a:rPr>
              <a:t>lớp</a:t>
            </a:r>
            <a:endParaRPr lang="en-US" sz="3000" dirty="0" smtClean="0">
              <a:latin typeface="Times New Roman" pitchFamily="18" charset="0"/>
              <a:ea typeface="+mj-ea"/>
              <a:cs typeface="Times New Roman" pitchFamily="18" charset="0"/>
            </a:endParaRPr>
          </a:p>
        </p:txBody>
      </p:sp>
      <p:graphicFrame>
        <p:nvGraphicFramePr>
          <p:cNvPr id="11" name="Object 1"/>
          <p:cNvGraphicFramePr>
            <a:graphicFrameLocks noChangeAspect="1"/>
          </p:cNvGraphicFramePr>
          <p:nvPr/>
        </p:nvGraphicFramePr>
        <p:xfrm>
          <a:off x="4551363" y="4419600"/>
          <a:ext cx="728662" cy="914400"/>
        </p:xfrm>
        <a:graphic>
          <a:graphicData uri="http://schemas.openxmlformats.org/presentationml/2006/ole">
            <mc:AlternateContent xmlns:mc="http://schemas.openxmlformats.org/markup-compatibility/2006">
              <mc:Choice xmlns:v="urn:schemas-microsoft-com:vml" Requires="v">
                <p:oleObj spid="_x0000_s2055" name="Equation" r:id="rId5" imgW="215640" imgH="393480" progId="Equation.3">
                  <p:embed/>
                </p:oleObj>
              </mc:Choice>
              <mc:Fallback>
                <p:oleObj name="Equation" r:id="rId5" imgW="21564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1363" y="4419600"/>
                        <a:ext cx="728662"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edge">
                                      <p:cBhvr>
                                        <p:cTn id="21" dur="500"/>
                                        <p:tgtEl>
                                          <p:spTgt spid="7"/>
                                        </p:tgtEl>
                                      </p:cBhvr>
                                    </p:animEffect>
                                  </p:childTnLst>
                                </p:cTn>
                              </p:par>
                              <p:par>
                                <p:cTn id="22" presetID="20" presetClass="entr" presetSubtype="0" fill="hold" nodeType="withEffect">
                                  <p:stCondLst>
                                    <p:cond delay="0"/>
                                  </p:stCondLst>
                                  <p:childTnLst>
                                    <p:set>
                                      <p:cBhvr>
                                        <p:cTn id="23" dur="1" fill="hold">
                                          <p:stCondLst>
                                            <p:cond delay="0"/>
                                          </p:stCondLst>
                                        </p:cTn>
                                        <p:tgtEl>
                                          <p:spTgt spid="2049"/>
                                        </p:tgtEl>
                                        <p:attrNameLst>
                                          <p:attrName>style.visibility</p:attrName>
                                        </p:attrNameLst>
                                      </p:cBhvr>
                                      <p:to>
                                        <p:strVal val="visible"/>
                                      </p:to>
                                    </p:set>
                                    <p:animEffect transition="in" filter="wedge">
                                      <p:cBhvr>
                                        <p:cTn id="24" dur="500"/>
                                        <p:tgtEl>
                                          <p:spTgt spid="2049"/>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edge">
                                      <p:cBhvr>
                                        <p:cTn id="29" dur="500"/>
                                        <p:tgtEl>
                                          <p:spTgt spid="10"/>
                                        </p:tgtEl>
                                      </p:cBhvr>
                                    </p:animEffect>
                                  </p:childTnLst>
                                </p:cTn>
                              </p:par>
                              <p:par>
                                <p:cTn id="30" presetID="20" presetClass="entr" presetSubtype="0"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edg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274638"/>
            <a:ext cx="8382000" cy="1477962"/>
          </a:xfrm>
        </p:spPr>
        <p:txBody>
          <a:bodyPr>
            <a:normAutofit/>
          </a:bodyPr>
          <a:lstStyle/>
          <a:p>
            <a:pPr algn="l">
              <a:lnSpc>
                <a:spcPct val="150000"/>
              </a:lnSpc>
            </a:pPr>
            <a:r>
              <a:rPr lang="en-US" sz="3000" dirty="0" smtClean="0">
                <a:latin typeface="Times New Roman" pitchFamily="18" charset="0"/>
                <a:cs typeface="Times New Roman" pitchFamily="18" charset="0"/>
              </a:rPr>
              <a:t>3. </a:t>
            </a:r>
            <a:r>
              <a:rPr lang="en-US" sz="3000" dirty="0" err="1" smtClean="0">
                <a:latin typeface="Times New Roman" pitchFamily="18" charset="0"/>
                <a:cs typeface="Times New Roman" pitchFamily="18" charset="0"/>
              </a:rPr>
              <a:t>Trong</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các</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phân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số</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phân</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số</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nào</a:t>
            </a:r>
            <a:r>
              <a:rPr lang="en-US" sz="3000" dirty="0" smtClean="0">
                <a:latin typeface="Times New Roman" pitchFamily="18" charset="0"/>
                <a:cs typeface="Times New Roman" pitchFamily="18" charset="0"/>
              </a:rPr>
              <a:t> </a:t>
            </a:r>
            <a:r>
              <a:rPr lang="en-US" sz="3000" dirty="0" err="1" smtClean="0">
                <a:latin typeface="Times New Roman" pitchFamily="18" charset="0"/>
                <a:cs typeface="Times New Roman" pitchFamily="18" charset="0"/>
              </a:rPr>
              <a:t>bằng</a:t>
            </a:r>
            <a:r>
              <a:rPr lang="en-US" sz="3000" dirty="0" smtClean="0">
                <a:latin typeface="Times New Roman" pitchFamily="18" charset="0"/>
                <a:cs typeface="Times New Roman" pitchFamily="18" charset="0"/>
              </a:rPr>
              <a:t> </a:t>
            </a:r>
            <a:endParaRPr lang="en-US" sz="3000" dirty="0">
              <a:latin typeface="Times New Roman" pitchFamily="18" charset="0"/>
              <a:cs typeface="Times New Roman" pitchFamily="18" charset="0"/>
            </a:endParaRPr>
          </a:p>
        </p:txBody>
      </p:sp>
      <p:sp>
        <p:nvSpPr>
          <p:cNvPr id="163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385" name="Object 1"/>
          <p:cNvGraphicFramePr>
            <a:graphicFrameLocks noChangeAspect="1"/>
          </p:cNvGraphicFramePr>
          <p:nvPr/>
        </p:nvGraphicFramePr>
        <p:xfrm>
          <a:off x="3886200" y="381000"/>
          <a:ext cx="2362200" cy="838200"/>
        </p:xfrm>
        <a:graphic>
          <a:graphicData uri="http://schemas.openxmlformats.org/presentationml/2006/ole">
            <mc:AlternateContent xmlns:mc="http://schemas.openxmlformats.org/markup-compatibility/2006">
              <mc:Choice xmlns:v="urn:schemas-microsoft-com:vml" Requires="v">
                <p:oleObj spid="_x0000_s16406" name="Equation" r:id="rId3" imgW="939392" imgH="393529" progId="Equation.3">
                  <p:embed/>
                </p:oleObj>
              </mc:Choice>
              <mc:Fallback>
                <p:oleObj name="Equation" r:id="rId3" imgW="939392" imgH="393529" progId="Equation.3">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81000"/>
                        <a:ext cx="236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387" name="Object 3"/>
          <p:cNvGraphicFramePr>
            <a:graphicFrameLocks noChangeAspect="1"/>
          </p:cNvGraphicFramePr>
          <p:nvPr/>
        </p:nvGraphicFramePr>
        <p:xfrm>
          <a:off x="1219200" y="990600"/>
          <a:ext cx="533400" cy="914400"/>
        </p:xfrm>
        <a:graphic>
          <a:graphicData uri="http://schemas.openxmlformats.org/presentationml/2006/ole">
            <mc:AlternateContent xmlns:mc="http://schemas.openxmlformats.org/markup-compatibility/2006">
              <mc:Choice xmlns:v="urn:schemas-microsoft-com:vml" Requires="v">
                <p:oleObj spid="_x0000_s16407" name="Equation" r:id="rId5" imgW="139639" imgH="393529" progId="Equation.3">
                  <p:embed/>
                </p:oleObj>
              </mc:Choice>
              <mc:Fallback>
                <p:oleObj name="Equation" r:id="rId5" imgW="139639" imgH="393529"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990600"/>
                        <a:ext cx="533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itle 1"/>
          <p:cNvSpPr txBox="1">
            <a:spLocks/>
          </p:cNvSpPr>
          <p:nvPr/>
        </p:nvSpPr>
        <p:spPr>
          <a:xfrm>
            <a:off x="381000" y="1752600"/>
            <a:ext cx="83820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Rút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gọn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các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phân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đã</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cho</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có</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1639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6389" name="Object 5"/>
          <p:cNvGraphicFramePr>
            <a:graphicFrameLocks noChangeAspect="1"/>
          </p:cNvGraphicFramePr>
          <p:nvPr/>
        </p:nvGraphicFramePr>
        <p:xfrm>
          <a:off x="1095375" y="2667000"/>
          <a:ext cx="2743200" cy="1066800"/>
        </p:xfrm>
        <a:graphic>
          <a:graphicData uri="http://schemas.openxmlformats.org/presentationml/2006/ole">
            <mc:AlternateContent xmlns:mc="http://schemas.openxmlformats.org/markup-compatibility/2006">
              <mc:Choice xmlns:v="urn:schemas-microsoft-com:vml" Requires="v">
                <p:oleObj spid="_x0000_s16408" name="Equation" r:id="rId7" imgW="1002865" imgH="393529" progId="Equation.3">
                  <p:embed/>
                </p:oleObj>
              </mc:Choice>
              <mc:Fallback>
                <p:oleObj name="Equation" r:id="rId7" imgW="1002865" imgH="393529"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5375" y="2667000"/>
                        <a:ext cx="27432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1" name="Object 7"/>
          <p:cNvGraphicFramePr>
            <a:graphicFrameLocks noChangeAspect="1"/>
          </p:cNvGraphicFramePr>
          <p:nvPr/>
        </p:nvGraphicFramePr>
        <p:xfrm>
          <a:off x="5237163" y="2667000"/>
          <a:ext cx="2535237" cy="1066800"/>
        </p:xfrm>
        <a:graphic>
          <a:graphicData uri="http://schemas.openxmlformats.org/presentationml/2006/ole">
            <mc:AlternateContent xmlns:mc="http://schemas.openxmlformats.org/markup-compatibility/2006">
              <mc:Choice xmlns:v="urn:schemas-microsoft-com:vml" Requires="v">
                <p:oleObj spid="_x0000_s16409" name="Equation" r:id="rId9" imgW="927000" imgH="393480" progId="Equation.3">
                  <p:embed/>
                </p:oleObj>
              </mc:Choice>
              <mc:Fallback>
                <p:oleObj name="Equation" r:id="rId9" imgW="927000" imgH="39348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37163" y="2667000"/>
                        <a:ext cx="2535237"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2" name="Object 8"/>
          <p:cNvGraphicFramePr>
            <a:graphicFrameLocks noChangeAspect="1"/>
          </p:cNvGraphicFramePr>
          <p:nvPr/>
        </p:nvGraphicFramePr>
        <p:xfrm>
          <a:off x="1165225" y="4114800"/>
          <a:ext cx="2603500" cy="1066800"/>
        </p:xfrm>
        <a:graphic>
          <a:graphicData uri="http://schemas.openxmlformats.org/presentationml/2006/ole">
            <mc:AlternateContent xmlns:mc="http://schemas.openxmlformats.org/markup-compatibility/2006">
              <mc:Choice xmlns:v="urn:schemas-microsoft-com:vml" Requires="v">
                <p:oleObj spid="_x0000_s16410" name="Equation" r:id="rId11" imgW="952200" imgH="393480" progId="Equation.3">
                  <p:embed/>
                </p:oleObj>
              </mc:Choice>
              <mc:Fallback>
                <p:oleObj name="Equation" r:id="rId11" imgW="952200" imgH="39348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65225" y="4114800"/>
                        <a:ext cx="26035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3" name="Object 9"/>
          <p:cNvGraphicFramePr>
            <a:graphicFrameLocks noChangeAspect="1"/>
          </p:cNvGraphicFramePr>
          <p:nvPr/>
        </p:nvGraphicFramePr>
        <p:xfrm>
          <a:off x="5181600" y="4114800"/>
          <a:ext cx="2603500" cy="1066800"/>
        </p:xfrm>
        <a:graphic>
          <a:graphicData uri="http://schemas.openxmlformats.org/presentationml/2006/ole">
            <mc:AlternateContent xmlns:mc="http://schemas.openxmlformats.org/markup-compatibility/2006">
              <mc:Choice xmlns:v="urn:schemas-microsoft-com:vml" Requires="v">
                <p:oleObj spid="_x0000_s16411" name="Equation" r:id="rId13" imgW="952200" imgH="393480" progId="Equation.3">
                  <p:embed/>
                </p:oleObj>
              </mc:Choice>
              <mc:Fallback>
                <p:oleObj name="Equation" r:id="rId13" imgW="952200" imgH="393480" progId="Equation.3">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181600" y="4114800"/>
                        <a:ext cx="26035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itle 1"/>
          <p:cNvSpPr txBox="1">
            <a:spLocks/>
          </p:cNvSpPr>
          <p:nvPr/>
        </p:nvSpPr>
        <p:spPr>
          <a:xfrm>
            <a:off x="609600" y="5334000"/>
            <a:ext cx="83820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1" i="0" u="none" strike="noStrike" kern="1200" cap="none" spc="0" normalizeH="0" baseline="0" noProof="0" dirty="0" err="1" smtClean="0">
                <a:ln>
                  <a:noFill/>
                </a:ln>
                <a:solidFill>
                  <a:srgbClr val="0000CC"/>
                </a:solidFill>
                <a:effectLst/>
                <a:uLnTx/>
                <a:uFillTx/>
                <a:latin typeface="Times New Roman" pitchFamily="18" charset="0"/>
                <a:ea typeface="+mj-ea"/>
                <a:cs typeface="Times New Roman" pitchFamily="18" charset="0"/>
              </a:rPr>
              <a:t>Vậy</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các</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phân</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số</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bằng</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là</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và</a:t>
            </a:r>
            <a:r>
              <a:rPr kumimoji="0" lang="en-US" sz="30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endParaRPr kumimoji="0" lang="en-US" sz="3000" b="1" i="0" u="none" strike="noStrike" kern="1200" cap="none" spc="0" normalizeH="0" baseline="0" noProof="0" dirty="0" smtClean="0">
              <a:ln>
                <a:noFill/>
              </a:ln>
              <a:solidFill>
                <a:srgbClr val="0000CC"/>
              </a:solidFill>
              <a:effectLst/>
              <a:uLnTx/>
              <a:uFillTx/>
              <a:latin typeface="Times New Roman" pitchFamily="18" charset="0"/>
              <a:ea typeface="+mj-ea"/>
              <a:cs typeface="Times New Roman" pitchFamily="18" charset="0"/>
            </a:endParaRPr>
          </a:p>
        </p:txBody>
      </p:sp>
      <p:graphicFrame>
        <p:nvGraphicFramePr>
          <p:cNvPr id="16394" name="Object 10"/>
          <p:cNvGraphicFramePr>
            <a:graphicFrameLocks noChangeAspect="1"/>
          </p:cNvGraphicFramePr>
          <p:nvPr/>
        </p:nvGraphicFramePr>
        <p:xfrm>
          <a:off x="4267200" y="5334000"/>
          <a:ext cx="533400" cy="1066800"/>
        </p:xfrm>
        <a:graphic>
          <a:graphicData uri="http://schemas.openxmlformats.org/presentationml/2006/ole">
            <mc:AlternateContent xmlns:mc="http://schemas.openxmlformats.org/markup-compatibility/2006">
              <mc:Choice xmlns:v="urn:schemas-microsoft-com:vml" Requires="v">
                <p:oleObj spid="_x0000_s16412" name="Equation" r:id="rId15" imgW="139639" imgH="393529" progId="Equation.3">
                  <p:embed/>
                </p:oleObj>
              </mc:Choice>
              <mc:Fallback>
                <p:oleObj name="Equation" r:id="rId15" imgW="139639" imgH="393529" progId="Equation.3">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7200" y="5334000"/>
                        <a:ext cx="5334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5" name="Object 11"/>
          <p:cNvGraphicFramePr>
            <a:graphicFrameLocks noChangeAspect="1"/>
          </p:cNvGraphicFramePr>
          <p:nvPr/>
        </p:nvGraphicFramePr>
        <p:xfrm>
          <a:off x="5334000" y="5410200"/>
          <a:ext cx="623887" cy="1066800"/>
        </p:xfrm>
        <a:graphic>
          <a:graphicData uri="http://schemas.openxmlformats.org/presentationml/2006/ole">
            <mc:AlternateContent xmlns:mc="http://schemas.openxmlformats.org/markup-compatibility/2006">
              <mc:Choice xmlns:v="urn:schemas-microsoft-com:vml" Requires="v">
                <p:oleObj spid="_x0000_s16413" name="Equation" r:id="rId16" imgW="228600" imgH="393480" progId="Equation.3">
                  <p:embed/>
                </p:oleObj>
              </mc:Choice>
              <mc:Fallback>
                <p:oleObj name="Equation" r:id="rId16" imgW="228600" imgH="393480" progId="Equation.3">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34000" y="5410200"/>
                        <a:ext cx="623887"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6" name="Object 12"/>
          <p:cNvGraphicFramePr>
            <a:graphicFrameLocks noChangeAspect="1"/>
          </p:cNvGraphicFramePr>
          <p:nvPr/>
        </p:nvGraphicFramePr>
        <p:xfrm>
          <a:off x="6781800" y="5410200"/>
          <a:ext cx="590550" cy="1066800"/>
        </p:xfrm>
        <a:graphic>
          <a:graphicData uri="http://schemas.openxmlformats.org/presentationml/2006/ole">
            <mc:AlternateContent xmlns:mc="http://schemas.openxmlformats.org/markup-compatibility/2006">
              <mc:Choice xmlns:v="urn:schemas-microsoft-com:vml" Requires="v">
                <p:oleObj spid="_x0000_s16414" name="Equation" r:id="rId18" imgW="215640" imgH="393480" progId="Equation.3">
                  <p:embed/>
                </p:oleObj>
              </mc:Choice>
              <mc:Fallback>
                <p:oleObj name="Equation" r:id="rId18" imgW="215640" imgH="393480" progId="Equation.3">
                  <p:embed/>
                  <p:pic>
                    <p:nvPicPr>
                      <p:cNvPr id="0" name="Picture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781800" y="5410200"/>
                        <a:ext cx="59055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edg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nodeType="clickEffect">
                                  <p:stCondLst>
                                    <p:cond delay="0"/>
                                  </p:stCondLst>
                                  <p:childTnLst>
                                    <p:set>
                                      <p:cBhvr>
                                        <p:cTn id="11" dur="1" fill="hold">
                                          <p:stCondLst>
                                            <p:cond delay="0"/>
                                          </p:stCondLst>
                                        </p:cTn>
                                        <p:tgtEl>
                                          <p:spTgt spid="16389"/>
                                        </p:tgtEl>
                                        <p:attrNameLst>
                                          <p:attrName>style.visibility</p:attrName>
                                        </p:attrNameLst>
                                      </p:cBhvr>
                                      <p:to>
                                        <p:strVal val="visible"/>
                                      </p:to>
                                    </p:set>
                                    <p:animEffect transition="in" filter="wedge">
                                      <p:cBhvr>
                                        <p:cTn id="12" dur="500"/>
                                        <p:tgtEl>
                                          <p:spTgt spid="16389"/>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nodeType="clickEffect">
                                  <p:stCondLst>
                                    <p:cond delay="0"/>
                                  </p:stCondLst>
                                  <p:childTnLst>
                                    <p:set>
                                      <p:cBhvr>
                                        <p:cTn id="16" dur="1" fill="hold">
                                          <p:stCondLst>
                                            <p:cond delay="0"/>
                                          </p:stCondLst>
                                        </p:cTn>
                                        <p:tgtEl>
                                          <p:spTgt spid="16391"/>
                                        </p:tgtEl>
                                        <p:attrNameLst>
                                          <p:attrName>style.visibility</p:attrName>
                                        </p:attrNameLst>
                                      </p:cBhvr>
                                      <p:to>
                                        <p:strVal val="visible"/>
                                      </p:to>
                                    </p:set>
                                    <p:animEffect transition="in" filter="wedge">
                                      <p:cBhvr>
                                        <p:cTn id="17" dur="500"/>
                                        <p:tgtEl>
                                          <p:spTgt spid="16391"/>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nodeType="clickEffect">
                                  <p:stCondLst>
                                    <p:cond delay="0"/>
                                  </p:stCondLst>
                                  <p:childTnLst>
                                    <p:set>
                                      <p:cBhvr>
                                        <p:cTn id="21" dur="1" fill="hold">
                                          <p:stCondLst>
                                            <p:cond delay="0"/>
                                          </p:stCondLst>
                                        </p:cTn>
                                        <p:tgtEl>
                                          <p:spTgt spid="16392"/>
                                        </p:tgtEl>
                                        <p:attrNameLst>
                                          <p:attrName>style.visibility</p:attrName>
                                        </p:attrNameLst>
                                      </p:cBhvr>
                                      <p:to>
                                        <p:strVal val="visible"/>
                                      </p:to>
                                    </p:set>
                                    <p:animEffect transition="in" filter="wedge">
                                      <p:cBhvr>
                                        <p:cTn id="22" dur="500"/>
                                        <p:tgtEl>
                                          <p:spTgt spid="16392"/>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nodeType="clickEffect">
                                  <p:stCondLst>
                                    <p:cond delay="0"/>
                                  </p:stCondLst>
                                  <p:childTnLst>
                                    <p:set>
                                      <p:cBhvr>
                                        <p:cTn id="26" dur="1" fill="hold">
                                          <p:stCondLst>
                                            <p:cond delay="0"/>
                                          </p:stCondLst>
                                        </p:cTn>
                                        <p:tgtEl>
                                          <p:spTgt spid="16393"/>
                                        </p:tgtEl>
                                        <p:attrNameLst>
                                          <p:attrName>style.visibility</p:attrName>
                                        </p:attrNameLst>
                                      </p:cBhvr>
                                      <p:to>
                                        <p:strVal val="visible"/>
                                      </p:to>
                                    </p:set>
                                    <p:animEffect transition="in" filter="wedge">
                                      <p:cBhvr>
                                        <p:cTn id="27" dur="500"/>
                                        <p:tgtEl>
                                          <p:spTgt spid="16393"/>
                                        </p:tgtEl>
                                      </p:cBhvr>
                                    </p:animEffect>
                                  </p:childTnLst>
                                </p:cTn>
                              </p:par>
                            </p:childTnLst>
                          </p:cTn>
                        </p:par>
                      </p:childTnLst>
                    </p:cTn>
                  </p:par>
                  <p:par>
                    <p:cTn id="28" fill="hold">
                      <p:stCondLst>
                        <p:cond delay="indefinite"/>
                      </p:stCondLst>
                      <p:childTnLst>
                        <p:par>
                          <p:cTn id="29" fill="hold">
                            <p:stCondLst>
                              <p:cond delay="0"/>
                            </p:stCondLst>
                            <p:childTnLst>
                              <p:par>
                                <p:cTn id="30" presetID="20" presetClass="entr" presetSubtype="0" fill="hold" nodeType="clickEffect">
                                  <p:stCondLst>
                                    <p:cond delay="0"/>
                                  </p:stCondLst>
                                  <p:childTnLst>
                                    <p:set>
                                      <p:cBhvr>
                                        <p:cTn id="31" dur="1" fill="hold">
                                          <p:stCondLst>
                                            <p:cond delay="0"/>
                                          </p:stCondLst>
                                        </p:cTn>
                                        <p:tgtEl>
                                          <p:spTgt spid="16394"/>
                                        </p:tgtEl>
                                        <p:attrNameLst>
                                          <p:attrName>style.visibility</p:attrName>
                                        </p:attrNameLst>
                                      </p:cBhvr>
                                      <p:to>
                                        <p:strVal val="visible"/>
                                      </p:to>
                                    </p:set>
                                    <p:animEffect transition="in" filter="wedge">
                                      <p:cBhvr>
                                        <p:cTn id="32" dur="500"/>
                                        <p:tgtEl>
                                          <p:spTgt spid="16394"/>
                                        </p:tgtEl>
                                      </p:cBhvr>
                                    </p:animEffect>
                                  </p:childTnLst>
                                </p:cTn>
                              </p:par>
                              <p:par>
                                <p:cTn id="33" presetID="20" presetClass="entr" presetSubtype="0" fill="hold" nodeType="withEffect">
                                  <p:stCondLst>
                                    <p:cond delay="0"/>
                                  </p:stCondLst>
                                  <p:childTnLst>
                                    <p:set>
                                      <p:cBhvr>
                                        <p:cTn id="34" dur="1" fill="hold">
                                          <p:stCondLst>
                                            <p:cond delay="0"/>
                                          </p:stCondLst>
                                        </p:cTn>
                                        <p:tgtEl>
                                          <p:spTgt spid="16395"/>
                                        </p:tgtEl>
                                        <p:attrNameLst>
                                          <p:attrName>style.visibility</p:attrName>
                                        </p:attrNameLst>
                                      </p:cBhvr>
                                      <p:to>
                                        <p:strVal val="visible"/>
                                      </p:to>
                                    </p:set>
                                    <p:animEffect transition="in" filter="wedge">
                                      <p:cBhvr>
                                        <p:cTn id="35" dur="500"/>
                                        <p:tgtEl>
                                          <p:spTgt spid="16395"/>
                                        </p:tgtEl>
                                      </p:cBhvr>
                                    </p:animEffect>
                                  </p:childTnLst>
                                </p:cTn>
                              </p:par>
                              <p:par>
                                <p:cTn id="36" presetID="20" presetClass="entr" presetSubtype="0" fill="hold" nodeType="withEffect">
                                  <p:stCondLst>
                                    <p:cond delay="0"/>
                                  </p:stCondLst>
                                  <p:childTnLst>
                                    <p:set>
                                      <p:cBhvr>
                                        <p:cTn id="37" dur="1" fill="hold">
                                          <p:stCondLst>
                                            <p:cond delay="0"/>
                                          </p:stCondLst>
                                        </p:cTn>
                                        <p:tgtEl>
                                          <p:spTgt spid="16396"/>
                                        </p:tgtEl>
                                        <p:attrNameLst>
                                          <p:attrName>style.visibility</p:attrName>
                                        </p:attrNameLst>
                                      </p:cBhvr>
                                      <p:to>
                                        <p:strVal val="visible"/>
                                      </p:to>
                                    </p:set>
                                    <p:animEffect transition="in" filter="wedge">
                                      <p:cBhvr>
                                        <p:cTn id="38" dur="500"/>
                                        <p:tgtEl>
                                          <p:spTgt spid="16396"/>
                                        </p:tgtEl>
                                      </p:cBhvr>
                                    </p:animEffect>
                                  </p:childTnLst>
                                </p:cTn>
                              </p:par>
                              <p:par>
                                <p:cTn id="39" presetID="2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edge">
                                      <p:cBhvr>
                                        <p:cTn id="4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0" y="228600"/>
            <a:ext cx="9144000" cy="990600"/>
          </a:xfrm>
          <a:prstGeom prst="rect">
            <a:avLst/>
          </a:prstGeom>
        </p:spPr>
        <p:txBody>
          <a:bodyPr vert="horz" lIns="91440" tIns="45720" rIns="91440" bIns="45720" rtlCol="0" anchor="ctr">
            <a:normAutofit fontScale="92500"/>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4.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Viết</a:t>
            </a: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các</a:t>
            </a: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phân</a:t>
            </a: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theo</a:t>
            </a:r>
            <a:r>
              <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thứ</a:t>
            </a:r>
            <a:r>
              <a:rPr kumimoji="0" lang="en-US" sz="30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tự</a:t>
            </a:r>
            <a:r>
              <a:rPr kumimoji="0" lang="en-US" sz="30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từ</a:t>
            </a:r>
            <a:r>
              <a:rPr kumimoji="0" lang="en-US" sz="30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lớn</a:t>
            </a:r>
            <a:r>
              <a:rPr kumimoji="0" lang="en-US" sz="30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đến</a:t>
            </a:r>
            <a:r>
              <a:rPr kumimoji="0" lang="en-US" sz="3000" b="1"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1"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bé</a:t>
            </a:r>
            <a:endParaRPr kumimoji="0" lang="en-US" sz="30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graphicFrame>
        <p:nvGraphicFramePr>
          <p:cNvPr id="5" name="Object 1"/>
          <p:cNvGraphicFramePr>
            <a:graphicFrameLocks noChangeAspect="1"/>
          </p:cNvGraphicFramePr>
          <p:nvPr/>
        </p:nvGraphicFramePr>
        <p:xfrm>
          <a:off x="3048000" y="381000"/>
          <a:ext cx="1724025" cy="838200"/>
        </p:xfrm>
        <a:graphic>
          <a:graphicData uri="http://schemas.openxmlformats.org/presentationml/2006/ole">
            <mc:AlternateContent xmlns:mc="http://schemas.openxmlformats.org/markup-compatibility/2006">
              <mc:Choice xmlns:v="urn:schemas-microsoft-com:vml" Requires="v">
                <p:oleObj spid="_x0000_s17443" name="Equation" r:id="rId3" imgW="685800" imgH="393480" progId="Equation.3">
                  <p:embed/>
                </p:oleObj>
              </mc:Choice>
              <mc:Fallback>
                <p:oleObj name="Equation" r:id="rId3" imgW="68580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381000"/>
                        <a:ext cx="172402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itle 1"/>
          <p:cNvSpPr txBox="1">
            <a:spLocks/>
          </p:cNvSpPr>
          <p:nvPr/>
        </p:nvSpPr>
        <p:spPr>
          <a:xfrm>
            <a:off x="371475" y="1219200"/>
            <a:ext cx="83820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Quy</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đồng</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mẫu</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các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phân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số</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graphicFrame>
        <p:nvGraphicFramePr>
          <p:cNvPr id="17418" name="Object 10"/>
          <p:cNvGraphicFramePr>
            <a:graphicFrameLocks noChangeAspect="1"/>
          </p:cNvGraphicFramePr>
          <p:nvPr/>
        </p:nvGraphicFramePr>
        <p:xfrm>
          <a:off x="5172075" y="1371600"/>
          <a:ext cx="2286000" cy="838200"/>
        </p:xfrm>
        <a:graphic>
          <a:graphicData uri="http://schemas.openxmlformats.org/presentationml/2006/ole">
            <mc:AlternateContent xmlns:mc="http://schemas.openxmlformats.org/markup-compatibility/2006">
              <mc:Choice xmlns:v="urn:schemas-microsoft-com:vml" Requires="v">
                <p:oleObj spid="_x0000_s17444" name="Equation" r:id="rId5" imgW="685800" imgH="393480" progId="Equation.3">
                  <p:embed/>
                </p:oleObj>
              </mc:Choice>
              <mc:Fallback>
                <p:oleObj name="Equation" r:id="rId5" imgW="685800" imgH="393480" progId="Equation.3">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72075" y="1371600"/>
                        <a:ext cx="2286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Title 1"/>
          <p:cNvSpPr txBox="1">
            <a:spLocks/>
          </p:cNvSpPr>
          <p:nvPr/>
        </p:nvSpPr>
        <p:spPr>
          <a:xfrm>
            <a:off x="7467600" y="1295400"/>
            <a:ext cx="16764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rPr>
              <a:t>MSC</a:t>
            </a:r>
            <a:r>
              <a:rPr kumimoji="0" lang="en-US" sz="3000" b="0" i="0" u="none" strike="noStrike" kern="1200" cap="none" spc="0" normalizeH="0" noProof="0" dirty="0" smtClean="0">
                <a:ln>
                  <a:noFill/>
                </a:ln>
                <a:solidFill>
                  <a:srgbClr val="FF0000"/>
                </a:solidFill>
                <a:effectLst/>
                <a:uLnTx/>
                <a:uFillTx/>
                <a:latin typeface="Times New Roman" pitchFamily="18" charset="0"/>
                <a:ea typeface="+mj-ea"/>
                <a:cs typeface="Times New Roman" pitchFamily="18" charset="0"/>
              </a:rPr>
              <a:t>: 60</a:t>
            </a:r>
            <a:endParaRPr kumimoji="0" lang="en-US" sz="3000" b="0" i="0" u="none" strike="noStrike" kern="1200" cap="none" spc="0" normalizeH="0" baseline="0" noProof="0" dirty="0" smtClean="0">
              <a:ln>
                <a:noFill/>
              </a:ln>
              <a:solidFill>
                <a:srgbClr val="FF0000"/>
              </a:solidFill>
              <a:effectLst/>
              <a:uLnTx/>
              <a:uFillTx/>
              <a:latin typeface="Times New Roman" pitchFamily="18" charset="0"/>
              <a:ea typeface="+mj-ea"/>
              <a:cs typeface="Times New Roman" pitchFamily="18" charset="0"/>
            </a:endParaRPr>
          </a:p>
        </p:txBody>
      </p:sp>
      <p:sp>
        <p:nvSpPr>
          <p:cNvPr id="1742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19" name="Object 11"/>
          <p:cNvGraphicFramePr>
            <a:graphicFrameLocks noChangeAspect="1"/>
          </p:cNvGraphicFramePr>
          <p:nvPr/>
        </p:nvGraphicFramePr>
        <p:xfrm>
          <a:off x="5553075" y="2057400"/>
          <a:ext cx="304800" cy="304800"/>
        </p:xfrm>
        <a:graphic>
          <a:graphicData uri="http://schemas.openxmlformats.org/presentationml/2006/ole">
            <mc:AlternateContent xmlns:mc="http://schemas.openxmlformats.org/markup-compatibility/2006">
              <mc:Choice xmlns:v="urn:schemas-microsoft-com:vml" Requires="v">
                <p:oleObj spid="_x0000_s17445" name="Equation" r:id="rId7" imgW="203024" imgH="215713" progId="Equation.3">
                  <p:embed/>
                </p:oleObj>
              </mc:Choice>
              <mc:Fallback>
                <p:oleObj name="Equation" r:id="rId7" imgW="203024" imgH="215713" progId="Equation.3">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53075" y="2057400"/>
                        <a:ext cx="304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1" name="Object 13"/>
          <p:cNvGraphicFramePr>
            <a:graphicFrameLocks noChangeAspect="1"/>
          </p:cNvGraphicFramePr>
          <p:nvPr/>
        </p:nvGraphicFramePr>
        <p:xfrm>
          <a:off x="6305550" y="2057400"/>
          <a:ext cx="323850" cy="304800"/>
        </p:xfrm>
        <a:graphic>
          <a:graphicData uri="http://schemas.openxmlformats.org/presentationml/2006/ole">
            <mc:AlternateContent xmlns:mc="http://schemas.openxmlformats.org/markup-compatibility/2006">
              <mc:Choice xmlns:v="urn:schemas-microsoft-com:vml" Requires="v">
                <p:oleObj spid="_x0000_s17446" name="Equation" r:id="rId9" imgW="215640" imgH="215640" progId="Equation.3">
                  <p:embed/>
                </p:oleObj>
              </mc:Choice>
              <mc:Fallback>
                <p:oleObj name="Equation" r:id="rId9" imgW="215640" imgH="215640" progId="Equation.3">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05550" y="2057400"/>
                        <a:ext cx="32385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2" name="Object 14"/>
          <p:cNvGraphicFramePr>
            <a:graphicFrameLocks noChangeAspect="1"/>
          </p:cNvGraphicFramePr>
          <p:nvPr/>
        </p:nvGraphicFramePr>
        <p:xfrm>
          <a:off x="7162800" y="2057400"/>
          <a:ext cx="304800" cy="304800"/>
        </p:xfrm>
        <a:graphic>
          <a:graphicData uri="http://schemas.openxmlformats.org/presentationml/2006/ole">
            <mc:AlternateContent xmlns:mc="http://schemas.openxmlformats.org/markup-compatibility/2006">
              <mc:Choice xmlns:v="urn:schemas-microsoft-com:vml" Requires="v">
                <p:oleObj spid="_x0000_s17447" name="Equation" r:id="rId11" imgW="203040" imgH="215640" progId="Equation.3">
                  <p:embed/>
                </p:oleObj>
              </mc:Choice>
              <mc:Fallback>
                <p:oleObj name="Equation" r:id="rId11" imgW="203040" imgH="215640" progId="Equation.3">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62800" y="2057400"/>
                        <a:ext cx="304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24"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23" name="Object 15"/>
          <p:cNvGraphicFramePr>
            <a:graphicFrameLocks noChangeAspect="1"/>
          </p:cNvGraphicFramePr>
          <p:nvPr/>
        </p:nvGraphicFramePr>
        <p:xfrm>
          <a:off x="228600" y="2590800"/>
          <a:ext cx="2438400" cy="914400"/>
        </p:xfrm>
        <a:graphic>
          <a:graphicData uri="http://schemas.openxmlformats.org/presentationml/2006/ole">
            <mc:AlternateContent xmlns:mc="http://schemas.openxmlformats.org/markup-compatibility/2006">
              <mc:Choice xmlns:v="urn:schemas-microsoft-com:vml" Requires="v">
                <p:oleObj spid="_x0000_s17448" name="Equation" r:id="rId13" imgW="1066337" imgH="393529" progId="Equation.3">
                  <p:embed/>
                </p:oleObj>
              </mc:Choice>
              <mc:Fallback>
                <p:oleObj name="Equation" r:id="rId13" imgW="1066337" imgH="393529" progId="Equation.3">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 y="2590800"/>
                        <a:ext cx="2438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5" name="Object 17"/>
          <p:cNvGraphicFramePr>
            <a:graphicFrameLocks noChangeAspect="1"/>
          </p:cNvGraphicFramePr>
          <p:nvPr/>
        </p:nvGraphicFramePr>
        <p:xfrm>
          <a:off x="3379788" y="2590800"/>
          <a:ext cx="2411412" cy="914400"/>
        </p:xfrm>
        <a:graphic>
          <a:graphicData uri="http://schemas.openxmlformats.org/presentationml/2006/ole">
            <mc:AlternateContent xmlns:mc="http://schemas.openxmlformats.org/markup-compatibility/2006">
              <mc:Choice xmlns:v="urn:schemas-microsoft-com:vml" Requires="v">
                <p:oleObj spid="_x0000_s17449" name="Equation" r:id="rId15" imgW="1041120" imgH="393480" progId="Equation.3">
                  <p:embed/>
                </p:oleObj>
              </mc:Choice>
              <mc:Fallback>
                <p:oleObj name="Equation" r:id="rId15" imgW="1041120" imgH="393480" progId="Equation.3">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79788" y="2590800"/>
                        <a:ext cx="2411412"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26" name="Object 18"/>
          <p:cNvGraphicFramePr>
            <a:graphicFrameLocks noChangeAspect="1"/>
          </p:cNvGraphicFramePr>
          <p:nvPr/>
        </p:nvGraphicFramePr>
        <p:xfrm>
          <a:off x="6553200" y="2590800"/>
          <a:ext cx="2438400" cy="914400"/>
        </p:xfrm>
        <a:graphic>
          <a:graphicData uri="http://schemas.openxmlformats.org/presentationml/2006/ole">
            <mc:AlternateContent xmlns:mc="http://schemas.openxmlformats.org/markup-compatibility/2006">
              <mc:Choice xmlns:v="urn:schemas-microsoft-com:vml" Requires="v">
                <p:oleObj spid="_x0000_s17450" name="Equation" r:id="rId17" imgW="1066680" imgH="393480" progId="Equation.3">
                  <p:embed/>
                </p:oleObj>
              </mc:Choice>
              <mc:Fallback>
                <p:oleObj name="Equation" r:id="rId17" imgW="1066680" imgH="393480" progId="Equation.3">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553200" y="2590800"/>
                        <a:ext cx="2438400"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 name="Title 1"/>
          <p:cNvSpPr txBox="1">
            <a:spLocks/>
          </p:cNvSpPr>
          <p:nvPr/>
        </p:nvSpPr>
        <p:spPr>
          <a:xfrm>
            <a:off x="228600" y="3810000"/>
            <a:ext cx="14478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Ta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có</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
        <p:nvSpPr>
          <p:cNvPr id="17429" name="Rectangle 2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7428" name="Object 20"/>
          <p:cNvGraphicFramePr>
            <a:graphicFrameLocks noChangeAspect="1"/>
          </p:cNvGraphicFramePr>
          <p:nvPr/>
        </p:nvGraphicFramePr>
        <p:xfrm>
          <a:off x="1524000" y="3810000"/>
          <a:ext cx="2362200" cy="990600"/>
        </p:xfrm>
        <a:graphic>
          <a:graphicData uri="http://schemas.openxmlformats.org/presentationml/2006/ole">
            <mc:AlternateContent xmlns:mc="http://schemas.openxmlformats.org/markup-compatibility/2006">
              <mc:Choice xmlns:v="urn:schemas-microsoft-com:vml" Requires="v">
                <p:oleObj spid="_x0000_s17451" name="Equation" r:id="rId19" imgW="888614" imgH="393529" progId="Equation.3">
                  <p:embed/>
                </p:oleObj>
              </mc:Choice>
              <mc:Fallback>
                <p:oleObj name="Equation" r:id="rId19" imgW="888614" imgH="393529" progId="Equation.3">
                  <p:embed/>
                  <p:pic>
                    <p:nvPicPr>
                      <p:cNvPr id="0" name="Picture 2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24000" y="3810000"/>
                        <a:ext cx="2362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Title 1"/>
          <p:cNvSpPr txBox="1">
            <a:spLocks/>
          </p:cNvSpPr>
          <p:nvPr/>
        </p:nvSpPr>
        <p:spPr>
          <a:xfrm>
            <a:off x="4038600" y="3810000"/>
            <a:ext cx="1143000" cy="914400"/>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Nên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graphicFrame>
        <p:nvGraphicFramePr>
          <p:cNvPr id="17430" name="Object 22"/>
          <p:cNvGraphicFramePr>
            <a:graphicFrameLocks noChangeAspect="1"/>
          </p:cNvGraphicFramePr>
          <p:nvPr/>
        </p:nvGraphicFramePr>
        <p:xfrm>
          <a:off x="5051425" y="3810000"/>
          <a:ext cx="3025775" cy="990600"/>
        </p:xfrm>
        <a:graphic>
          <a:graphicData uri="http://schemas.openxmlformats.org/presentationml/2006/ole">
            <mc:AlternateContent xmlns:mc="http://schemas.openxmlformats.org/markup-compatibility/2006">
              <mc:Choice xmlns:v="urn:schemas-microsoft-com:vml" Requires="v">
                <p:oleObj spid="_x0000_s17452" name="Equation" r:id="rId21" imgW="850680" imgH="393480" progId="Equation.3">
                  <p:embed/>
                </p:oleObj>
              </mc:Choice>
              <mc:Fallback>
                <p:oleObj name="Equation" r:id="rId21" imgW="850680" imgH="393480" progId="Equation.3">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51425" y="3810000"/>
                        <a:ext cx="3025775"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31" name="Object 23"/>
          <p:cNvGraphicFramePr>
            <a:graphicFrameLocks noChangeAspect="1"/>
          </p:cNvGraphicFramePr>
          <p:nvPr/>
        </p:nvGraphicFramePr>
        <p:xfrm>
          <a:off x="1295400" y="5562600"/>
          <a:ext cx="2438400" cy="990600"/>
        </p:xfrm>
        <a:graphic>
          <a:graphicData uri="http://schemas.openxmlformats.org/presentationml/2006/ole">
            <mc:AlternateContent xmlns:mc="http://schemas.openxmlformats.org/markup-compatibility/2006">
              <mc:Choice xmlns:v="urn:schemas-microsoft-com:vml" Requires="v">
                <p:oleObj spid="_x0000_s17453" name="Equation" r:id="rId23" imgW="685800" imgH="393480" progId="Equation.3">
                  <p:embed/>
                </p:oleObj>
              </mc:Choice>
              <mc:Fallback>
                <p:oleObj name="Equation" r:id="rId23" imgW="685800" imgH="393480" progId="Equation.3">
                  <p:embed/>
                  <p:pic>
                    <p:nvPicPr>
                      <p:cNvPr id="0" name="Picture 2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295400" y="5562600"/>
                        <a:ext cx="24384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2" name="Title 1"/>
          <p:cNvSpPr txBox="1">
            <a:spLocks/>
          </p:cNvSpPr>
          <p:nvPr/>
        </p:nvSpPr>
        <p:spPr>
          <a:xfrm>
            <a:off x="0" y="4724400"/>
            <a:ext cx="9144000" cy="9144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50000"/>
              </a:lnSpc>
              <a:spcBef>
                <a:spcPct val="0"/>
              </a:spcBef>
              <a:spcAft>
                <a:spcPts val="0"/>
              </a:spcAft>
              <a:buClrTx/>
              <a:buSzTx/>
              <a:buFontTx/>
              <a:buNone/>
              <a:tabLst/>
              <a:defRPr/>
            </a:pPr>
            <a:r>
              <a:rPr kumimoji="0" lang="en-US" sz="2900" b="1" i="0" u="none" strike="noStrike" kern="1200" cap="none" spc="0" normalizeH="0" baseline="0" noProof="0" dirty="0" err="1" smtClean="0">
                <a:ln>
                  <a:noFill/>
                </a:ln>
                <a:solidFill>
                  <a:srgbClr val="0000CC"/>
                </a:solidFill>
                <a:effectLst/>
                <a:uLnTx/>
                <a:uFillTx/>
                <a:latin typeface="Times New Roman" pitchFamily="18" charset="0"/>
                <a:ea typeface="+mj-ea"/>
                <a:cs typeface="Times New Roman" pitchFamily="18" charset="0"/>
              </a:rPr>
              <a:t>Vậy</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các</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phân</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số</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đã</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cho</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viết</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theo</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thứ</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tự</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từ</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lớn</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đến</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bé</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 </a:t>
            </a:r>
            <a:r>
              <a:rPr kumimoji="0" lang="en-US" sz="2900" b="1" i="0" u="none" strike="noStrike" kern="1200" cap="none" spc="0" normalizeH="0" noProof="0" dirty="0" err="1" smtClean="0">
                <a:ln>
                  <a:noFill/>
                </a:ln>
                <a:solidFill>
                  <a:srgbClr val="0000CC"/>
                </a:solidFill>
                <a:effectLst/>
                <a:uLnTx/>
                <a:uFillTx/>
                <a:latin typeface="Times New Roman" pitchFamily="18" charset="0"/>
                <a:ea typeface="+mj-ea"/>
                <a:cs typeface="Times New Roman" pitchFamily="18" charset="0"/>
              </a:rPr>
              <a:t>là</a:t>
            </a:r>
            <a:r>
              <a:rPr kumimoji="0" lang="en-US" sz="2900" b="1" i="0" u="none" strike="noStrike" kern="1200" cap="none" spc="0" normalizeH="0" noProof="0" dirty="0" smtClean="0">
                <a:ln>
                  <a:noFill/>
                </a:ln>
                <a:solidFill>
                  <a:srgbClr val="0000CC"/>
                </a:solidFill>
                <a:effectLst/>
                <a:uLnTx/>
                <a:uFillTx/>
                <a:latin typeface="Times New Roman" pitchFamily="18" charset="0"/>
                <a:ea typeface="+mj-ea"/>
                <a:cs typeface="Times New Roman" pitchFamily="18" charset="0"/>
              </a:rPr>
              <a:t>:</a:t>
            </a:r>
            <a:endParaRPr kumimoji="0" lang="en-US" sz="2900" b="1" i="0" u="none" strike="noStrike" kern="1200" cap="none" spc="0" normalizeH="0" baseline="0" noProof="0" dirty="0" smtClean="0">
              <a:ln>
                <a:noFill/>
              </a:ln>
              <a:solidFill>
                <a:srgbClr val="0000CC"/>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edge">
                                      <p:cBhvr>
                                        <p:cTn id="7" dur="500"/>
                                        <p:tgtEl>
                                          <p:spTgt spid="10"/>
                                        </p:tgtEl>
                                      </p:cBhvr>
                                    </p:animEffect>
                                  </p:childTnLst>
                                </p:cTn>
                              </p:par>
                              <p:par>
                                <p:cTn id="8" presetID="20" presetClass="entr" presetSubtype="0" fill="hold" nodeType="withEffect">
                                  <p:stCondLst>
                                    <p:cond delay="0"/>
                                  </p:stCondLst>
                                  <p:childTnLst>
                                    <p:set>
                                      <p:cBhvr>
                                        <p:cTn id="9" dur="1" fill="hold">
                                          <p:stCondLst>
                                            <p:cond delay="0"/>
                                          </p:stCondLst>
                                        </p:cTn>
                                        <p:tgtEl>
                                          <p:spTgt spid="17418"/>
                                        </p:tgtEl>
                                        <p:attrNameLst>
                                          <p:attrName>style.visibility</p:attrName>
                                        </p:attrNameLst>
                                      </p:cBhvr>
                                      <p:to>
                                        <p:strVal val="visible"/>
                                      </p:to>
                                    </p:set>
                                    <p:animEffect transition="in" filter="wedge">
                                      <p:cBhvr>
                                        <p:cTn id="10" dur="500"/>
                                        <p:tgtEl>
                                          <p:spTgt spid="17418"/>
                                        </p:tgtEl>
                                      </p:cBhvr>
                                    </p:animEffect>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wedg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20" presetClass="entr" presetSubtype="0" fill="hold" nodeType="clickEffect">
                                  <p:stCondLst>
                                    <p:cond delay="0"/>
                                  </p:stCondLst>
                                  <p:childTnLst>
                                    <p:set>
                                      <p:cBhvr>
                                        <p:cTn id="19" dur="1" fill="hold">
                                          <p:stCondLst>
                                            <p:cond delay="0"/>
                                          </p:stCondLst>
                                        </p:cTn>
                                        <p:tgtEl>
                                          <p:spTgt spid="17419"/>
                                        </p:tgtEl>
                                        <p:attrNameLst>
                                          <p:attrName>style.visibility</p:attrName>
                                        </p:attrNameLst>
                                      </p:cBhvr>
                                      <p:to>
                                        <p:strVal val="visible"/>
                                      </p:to>
                                    </p:set>
                                    <p:animEffect transition="in" filter="wedge">
                                      <p:cBhvr>
                                        <p:cTn id="20" dur="500"/>
                                        <p:tgtEl>
                                          <p:spTgt spid="17419"/>
                                        </p:tgtEl>
                                      </p:cBhvr>
                                    </p:animEffect>
                                  </p:childTnLst>
                                </p:cTn>
                              </p:par>
                            </p:childTnLst>
                          </p:cTn>
                        </p:par>
                      </p:childTnLst>
                    </p:cTn>
                  </p:par>
                  <p:par>
                    <p:cTn id="21" fill="hold">
                      <p:stCondLst>
                        <p:cond delay="indefinite"/>
                      </p:stCondLst>
                      <p:childTnLst>
                        <p:par>
                          <p:cTn id="22" fill="hold">
                            <p:stCondLst>
                              <p:cond delay="0"/>
                            </p:stCondLst>
                            <p:childTnLst>
                              <p:par>
                                <p:cTn id="23" presetID="20" presetClass="entr" presetSubtype="0" fill="hold" nodeType="clickEffect">
                                  <p:stCondLst>
                                    <p:cond delay="0"/>
                                  </p:stCondLst>
                                  <p:childTnLst>
                                    <p:set>
                                      <p:cBhvr>
                                        <p:cTn id="24" dur="1" fill="hold">
                                          <p:stCondLst>
                                            <p:cond delay="0"/>
                                          </p:stCondLst>
                                        </p:cTn>
                                        <p:tgtEl>
                                          <p:spTgt spid="17421"/>
                                        </p:tgtEl>
                                        <p:attrNameLst>
                                          <p:attrName>style.visibility</p:attrName>
                                        </p:attrNameLst>
                                      </p:cBhvr>
                                      <p:to>
                                        <p:strVal val="visible"/>
                                      </p:to>
                                    </p:set>
                                    <p:animEffect transition="in" filter="wedge">
                                      <p:cBhvr>
                                        <p:cTn id="25" dur="500"/>
                                        <p:tgtEl>
                                          <p:spTgt spid="17421"/>
                                        </p:tgtEl>
                                      </p:cBhvr>
                                    </p:animEffect>
                                  </p:childTnLst>
                                </p:cTn>
                              </p:par>
                            </p:childTnLst>
                          </p:cTn>
                        </p:par>
                      </p:childTnLst>
                    </p:cTn>
                  </p:par>
                  <p:par>
                    <p:cTn id="26" fill="hold">
                      <p:stCondLst>
                        <p:cond delay="indefinite"/>
                      </p:stCondLst>
                      <p:childTnLst>
                        <p:par>
                          <p:cTn id="27" fill="hold">
                            <p:stCondLst>
                              <p:cond delay="0"/>
                            </p:stCondLst>
                            <p:childTnLst>
                              <p:par>
                                <p:cTn id="28" presetID="20" presetClass="entr" presetSubtype="0" fill="hold" nodeType="clickEffect">
                                  <p:stCondLst>
                                    <p:cond delay="0"/>
                                  </p:stCondLst>
                                  <p:childTnLst>
                                    <p:set>
                                      <p:cBhvr>
                                        <p:cTn id="29" dur="1" fill="hold">
                                          <p:stCondLst>
                                            <p:cond delay="0"/>
                                          </p:stCondLst>
                                        </p:cTn>
                                        <p:tgtEl>
                                          <p:spTgt spid="17422"/>
                                        </p:tgtEl>
                                        <p:attrNameLst>
                                          <p:attrName>style.visibility</p:attrName>
                                        </p:attrNameLst>
                                      </p:cBhvr>
                                      <p:to>
                                        <p:strVal val="visible"/>
                                      </p:to>
                                    </p:set>
                                    <p:animEffect transition="in" filter="wedge">
                                      <p:cBhvr>
                                        <p:cTn id="30" dur="500"/>
                                        <p:tgtEl>
                                          <p:spTgt spid="17422"/>
                                        </p:tgtEl>
                                      </p:cBhvr>
                                    </p:animEffect>
                                  </p:childTnLst>
                                </p:cTn>
                              </p:par>
                            </p:childTnLst>
                          </p:cTn>
                        </p:par>
                      </p:childTnLst>
                    </p:cTn>
                  </p:par>
                  <p:par>
                    <p:cTn id="31" fill="hold">
                      <p:stCondLst>
                        <p:cond delay="indefinite"/>
                      </p:stCondLst>
                      <p:childTnLst>
                        <p:par>
                          <p:cTn id="32" fill="hold">
                            <p:stCondLst>
                              <p:cond delay="0"/>
                            </p:stCondLst>
                            <p:childTnLst>
                              <p:par>
                                <p:cTn id="33" presetID="20" presetClass="entr" presetSubtype="0" fill="hold" nodeType="clickEffect">
                                  <p:stCondLst>
                                    <p:cond delay="0"/>
                                  </p:stCondLst>
                                  <p:childTnLst>
                                    <p:set>
                                      <p:cBhvr>
                                        <p:cTn id="34" dur="1" fill="hold">
                                          <p:stCondLst>
                                            <p:cond delay="0"/>
                                          </p:stCondLst>
                                        </p:cTn>
                                        <p:tgtEl>
                                          <p:spTgt spid="17423"/>
                                        </p:tgtEl>
                                        <p:attrNameLst>
                                          <p:attrName>style.visibility</p:attrName>
                                        </p:attrNameLst>
                                      </p:cBhvr>
                                      <p:to>
                                        <p:strVal val="visible"/>
                                      </p:to>
                                    </p:set>
                                    <p:animEffect transition="in" filter="wedge">
                                      <p:cBhvr>
                                        <p:cTn id="35" dur="500"/>
                                        <p:tgtEl>
                                          <p:spTgt spid="17423"/>
                                        </p:tgtEl>
                                      </p:cBhvr>
                                    </p:animEffect>
                                  </p:childTnLst>
                                </p:cTn>
                              </p:par>
                            </p:childTnLst>
                          </p:cTn>
                        </p:par>
                      </p:childTnLst>
                    </p:cTn>
                  </p:par>
                  <p:par>
                    <p:cTn id="36" fill="hold">
                      <p:stCondLst>
                        <p:cond delay="indefinite"/>
                      </p:stCondLst>
                      <p:childTnLst>
                        <p:par>
                          <p:cTn id="37" fill="hold">
                            <p:stCondLst>
                              <p:cond delay="0"/>
                            </p:stCondLst>
                            <p:childTnLst>
                              <p:par>
                                <p:cTn id="38" presetID="20" presetClass="entr" presetSubtype="0" fill="hold" nodeType="clickEffect">
                                  <p:stCondLst>
                                    <p:cond delay="0"/>
                                  </p:stCondLst>
                                  <p:childTnLst>
                                    <p:set>
                                      <p:cBhvr>
                                        <p:cTn id="39" dur="1" fill="hold">
                                          <p:stCondLst>
                                            <p:cond delay="0"/>
                                          </p:stCondLst>
                                        </p:cTn>
                                        <p:tgtEl>
                                          <p:spTgt spid="17425"/>
                                        </p:tgtEl>
                                        <p:attrNameLst>
                                          <p:attrName>style.visibility</p:attrName>
                                        </p:attrNameLst>
                                      </p:cBhvr>
                                      <p:to>
                                        <p:strVal val="visible"/>
                                      </p:to>
                                    </p:set>
                                    <p:animEffect transition="in" filter="wedge">
                                      <p:cBhvr>
                                        <p:cTn id="40" dur="500"/>
                                        <p:tgtEl>
                                          <p:spTgt spid="17425"/>
                                        </p:tgtEl>
                                      </p:cBhvr>
                                    </p:animEffect>
                                  </p:childTnLst>
                                </p:cTn>
                              </p:par>
                            </p:childTnLst>
                          </p:cTn>
                        </p:par>
                      </p:childTnLst>
                    </p:cTn>
                  </p:par>
                  <p:par>
                    <p:cTn id="41" fill="hold">
                      <p:stCondLst>
                        <p:cond delay="indefinite"/>
                      </p:stCondLst>
                      <p:childTnLst>
                        <p:par>
                          <p:cTn id="42" fill="hold">
                            <p:stCondLst>
                              <p:cond delay="0"/>
                            </p:stCondLst>
                            <p:childTnLst>
                              <p:par>
                                <p:cTn id="43" presetID="20" presetClass="entr" presetSubtype="0" fill="hold" nodeType="clickEffect">
                                  <p:stCondLst>
                                    <p:cond delay="0"/>
                                  </p:stCondLst>
                                  <p:childTnLst>
                                    <p:set>
                                      <p:cBhvr>
                                        <p:cTn id="44" dur="1" fill="hold">
                                          <p:stCondLst>
                                            <p:cond delay="0"/>
                                          </p:stCondLst>
                                        </p:cTn>
                                        <p:tgtEl>
                                          <p:spTgt spid="17426"/>
                                        </p:tgtEl>
                                        <p:attrNameLst>
                                          <p:attrName>style.visibility</p:attrName>
                                        </p:attrNameLst>
                                      </p:cBhvr>
                                      <p:to>
                                        <p:strVal val="visible"/>
                                      </p:to>
                                    </p:set>
                                    <p:animEffect transition="in" filter="wedge">
                                      <p:cBhvr>
                                        <p:cTn id="45" dur="500"/>
                                        <p:tgtEl>
                                          <p:spTgt spid="17426"/>
                                        </p:tgtEl>
                                      </p:cBhvr>
                                    </p:animEffect>
                                  </p:childTnLst>
                                </p:cTn>
                              </p:par>
                            </p:childTnLst>
                          </p:cTn>
                        </p:par>
                      </p:childTnLst>
                    </p:cTn>
                  </p:par>
                  <p:par>
                    <p:cTn id="46" fill="hold">
                      <p:stCondLst>
                        <p:cond delay="indefinite"/>
                      </p:stCondLst>
                      <p:childTnLst>
                        <p:par>
                          <p:cTn id="47" fill="hold">
                            <p:stCondLst>
                              <p:cond delay="0"/>
                            </p:stCondLst>
                            <p:childTnLst>
                              <p:par>
                                <p:cTn id="48" presetID="20" presetClass="entr" presetSubtype="0" fill="hold" grpId="0" nodeType="click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wedge">
                                      <p:cBhvr>
                                        <p:cTn id="50" dur="500"/>
                                        <p:tgtEl>
                                          <p:spTgt spid="25"/>
                                        </p:tgtEl>
                                      </p:cBhvr>
                                    </p:animEffect>
                                  </p:childTnLst>
                                </p:cTn>
                              </p:par>
                              <p:par>
                                <p:cTn id="51" presetID="20" presetClass="entr" presetSubtype="0" fill="hold" nodeType="withEffect">
                                  <p:stCondLst>
                                    <p:cond delay="0"/>
                                  </p:stCondLst>
                                  <p:childTnLst>
                                    <p:set>
                                      <p:cBhvr>
                                        <p:cTn id="52" dur="1" fill="hold">
                                          <p:stCondLst>
                                            <p:cond delay="0"/>
                                          </p:stCondLst>
                                        </p:cTn>
                                        <p:tgtEl>
                                          <p:spTgt spid="17428"/>
                                        </p:tgtEl>
                                        <p:attrNameLst>
                                          <p:attrName>style.visibility</p:attrName>
                                        </p:attrNameLst>
                                      </p:cBhvr>
                                      <p:to>
                                        <p:strVal val="visible"/>
                                      </p:to>
                                    </p:set>
                                    <p:animEffect transition="in" filter="wedge">
                                      <p:cBhvr>
                                        <p:cTn id="53" dur="500"/>
                                        <p:tgtEl>
                                          <p:spTgt spid="17428"/>
                                        </p:tgtEl>
                                      </p:cBhvr>
                                    </p:animEffect>
                                  </p:childTnLst>
                                </p:cTn>
                              </p:par>
                            </p:childTnLst>
                          </p:cTn>
                        </p:par>
                      </p:childTnLst>
                    </p:cTn>
                  </p:par>
                  <p:par>
                    <p:cTn id="54" fill="hold">
                      <p:stCondLst>
                        <p:cond delay="indefinite"/>
                      </p:stCondLst>
                      <p:childTnLst>
                        <p:par>
                          <p:cTn id="55" fill="hold">
                            <p:stCondLst>
                              <p:cond delay="0"/>
                            </p:stCondLst>
                            <p:childTnLst>
                              <p:par>
                                <p:cTn id="56" presetID="20" presetClass="entr" presetSubtype="0" fill="hold" grpId="0" nodeType="clickEffect">
                                  <p:stCondLst>
                                    <p:cond delay="0"/>
                                  </p:stCondLst>
                                  <p:childTnLst>
                                    <p:set>
                                      <p:cBhvr>
                                        <p:cTn id="57" dur="1" fill="hold">
                                          <p:stCondLst>
                                            <p:cond delay="0"/>
                                          </p:stCondLst>
                                        </p:cTn>
                                        <p:tgtEl>
                                          <p:spTgt spid="29"/>
                                        </p:tgtEl>
                                        <p:attrNameLst>
                                          <p:attrName>style.visibility</p:attrName>
                                        </p:attrNameLst>
                                      </p:cBhvr>
                                      <p:to>
                                        <p:strVal val="visible"/>
                                      </p:to>
                                    </p:set>
                                    <p:animEffect transition="in" filter="wedge">
                                      <p:cBhvr>
                                        <p:cTn id="58" dur="500"/>
                                        <p:tgtEl>
                                          <p:spTgt spid="29"/>
                                        </p:tgtEl>
                                      </p:cBhvr>
                                    </p:animEffect>
                                  </p:childTnLst>
                                </p:cTn>
                              </p:par>
                              <p:par>
                                <p:cTn id="59" presetID="20" presetClass="entr" presetSubtype="0" fill="hold" nodeType="withEffect">
                                  <p:stCondLst>
                                    <p:cond delay="0"/>
                                  </p:stCondLst>
                                  <p:childTnLst>
                                    <p:set>
                                      <p:cBhvr>
                                        <p:cTn id="60" dur="1" fill="hold">
                                          <p:stCondLst>
                                            <p:cond delay="0"/>
                                          </p:stCondLst>
                                        </p:cTn>
                                        <p:tgtEl>
                                          <p:spTgt spid="17430"/>
                                        </p:tgtEl>
                                        <p:attrNameLst>
                                          <p:attrName>style.visibility</p:attrName>
                                        </p:attrNameLst>
                                      </p:cBhvr>
                                      <p:to>
                                        <p:strVal val="visible"/>
                                      </p:to>
                                    </p:set>
                                    <p:animEffect transition="in" filter="wedge">
                                      <p:cBhvr>
                                        <p:cTn id="61" dur="500"/>
                                        <p:tgtEl>
                                          <p:spTgt spid="17430"/>
                                        </p:tgtEl>
                                      </p:cBhvr>
                                    </p:animEffect>
                                  </p:childTnLst>
                                </p:cTn>
                              </p:par>
                            </p:childTnLst>
                          </p:cTn>
                        </p:par>
                      </p:childTnLst>
                    </p:cTn>
                  </p:par>
                  <p:par>
                    <p:cTn id="62" fill="hold">
                      <p:stCondLst>
                        <p:cond delay="indefinite"/>
                      </p:stCondLst>
                      <p:childTnLst>
                        <p:par>
                          <p:cTn id="63" fill="hold">
                            <p:stCondLst>
                              <p:cond delay="0"/>
                            </p:stCondLst>
                            <p:childTnLst>
                              <p:par>
                                <p:cTn id="64" presetID="20" presetClass="entr" presetSubtype="0" fill="hold" grpId="0" nodeType="click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wedge">
                                      <p:cBhvr>
                                        <p:cTn id="66" dur="500"/>
                                        <p:tgtEl>
                                          <p:spTgt spid="32"/>
                                        </p:tgtEl>
                                      </p:cBhvr>
                                    </p:animEffect>
                                  </p:childTnLst>
                                </p:cTn>
                              </p:par>
                              <p:par>
                                <p:cTn id="67" presetID="20" presetClass="entr" presetSubtype="0" fill="hold" nodeType="withEffect">
                                  <p:stCondLst>
                                    <p:cond delay="0"/>
                                  </p:stCondLst>
                                  <p:childTnLst>
                                    <p:set>
                                      <p:cBhvr>
                                        <p:cTn id="68" dur="1" fill="hold">
                                          <p:stCondLst>
                                            <p:cond delay="0"/>
                                          </p:stCondLst>
                                        </p:cTn>
                                        <p:tgtEl>
                                          <p:spTgt spid="17431"/>
                                        </p:tgtEl>
                                        <p:attrNameLst>
                                          <p:attrName>style.visibility</p:attrName>
                                        </p:attrNameLst>
                                      </p:cBhvr>
                                      <p:to>
                                        <p:strVal val="visible"/>
                                      </p:to>
                                    </p:set>
                                    <p:animEffect transition="in" filter="wedge">
                                      <p:cBhvr>
                                        <p:cTn id="69" dur="500"/>
                                        <p:tgtEl>
                                          <p:spTgt spid="174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6" grpId="0"/>
      <p:bldP spid="25" grpId="0"/>
      <p:bldP spid="29" grpId="0"/>
      <p:bldP spid="3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990600" cy="685800"/>
          </a:xfrm>
        </p:spPr>
        <p:txBody>
          <a:bodyPr>
            <a:normAutofit fontScale="90000"/>
          </a:bodyPr>
          <a:lstStyle/>
          <a:p>
            <a:r>
              <a:rPr lang="en-US" dirty="0" smtClean="0"/>
              <a:t>5. </a:t>
            </a:r>
            <a:endParaRPr lang="en-US" dirty="0"/>
          </a:p>
        </p:txBody>
      </p:sp>
      <p:sp>
        <p:nvSpPr>
          <p:cNvPr id="4" name="Title 1"/>
          <p:cNvSpPr txBox="1">
            <a:spLocks/>
          </p:cNvSpPr>
          <p:nvPr/>
        </p:nvSpPr>
        <p:spPr>
          <a:xfrm>
            <a:off x="304800" y="609600"/>
            <a:ext cx="8686800" cy="1524000"/>
          </a:xfrm>
          <a:prstGeom prst="rect">
            <a:avLst/>
          </a:prstGeom>
        </p:spPr>
        <p:txBody>
          <a:bodyPr vert="horz" lIns="91440" tIns="45720" rIns="91440" bIns="45720" rtlCol="0" anchor="ctr">
            <a:normAutofit/>
          </a:bodyPr>
          <a:lstStyle/>
          <a:p>
            <a:pPr lvl="0">
              <a:spcBef>
                <a:spcPct val="0"/>
              </a:spcBef>
            </a:pPr>
            <a:r>
              <a:rPr lang="en-US" sz="3000" dirty="0" smtClean="0">
                <a:latin typeface="Times New Roman" pitchFamily="18" charset="0"/>
                <a:ea typeface="+mj-ea"/>
                <a:cs typeface="Times New Roman" pitchFamily="18" charset="0"/>
              </a:rPr>
              <a:t>a)</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Hình</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tứ</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giác</a:t>
            </a:r>
            <a:r>
              <a:rPr lang="en-US" sz="3000" dirty="0" smtClean="0">
                <a:latin typeface="Times New Roman" pitchFamily="18" charset="0"/>
                <a:ea typeface="+mj-ea"/>
                <a:cs typeface="Times New Roman" pitchFamily="18" charset="0"/>
              </a:rPr>
              <a:t> ABCD </a:t>
            </a:r>
            <a:r>
              <a:rPr lang="en-US" sz="3000" dirty="0" err="1" smtClean="0">
                <a:latin typeface="Times New Roman" pitchFamily="18" charset="0"/>
                <a:ea typeface="+mj-ea"/>
                <a:cs typeface="Times New Roman" pitchFamily="18" charset="0"/>
              </a:rPr>
              <a:t>có</a:t>
            </a:r>
            <a:r>
              <a:rPr lang="en-US" sz="3000" dirty="0" smtClean="0">
                <a:latin typeface="Times New Roman" pitchFamily="18" charset="0"/>
                <a:ea typeface="+mj-ea"/>
                <a:cs typeface="Times New Roman" pitchFamily="18" charset="0"/>
              </a:rPr>
              <a:t>: </a:t>
            </a:r>
          </a:p>
          <a:p>
            <a:pPr lvl="0">
              <a:spcBef>
                <a:spcPct val="0"/>
              </a:spcBef>
            </a:pPr>
            <a:r>
              <a:rPr lang="en-US" sz="3000" dirty="0">
                <a:latin typeface="Times New Roman" pitchFamily="18" charset="0"/>
                <a:ea typeface="+mj-ea"/>
                <a:cs typeface="Times New Roman" pitchFamily="18" charset="0"/>
              </a:rPr>
              <a:t> </a:t>
            </a:r>
            <a:r>
              <a:rPr lang="en-US" sz="3000" dirty="0" smtClean="0">
                <a:latin typeface="Times New Roman" pitchFamily="18" charset="0"/>
                <a:ea typeface="+mj-ea"/>
                <a:cs typeface="Times New Roman" pitchFamily="18" charset="0"/>
              </a:rPr>
              <a:t>  -  C</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ạnh</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AB song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song</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DC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vì</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2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cạnh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này</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là</a:t>
            </a:r>
            <a:r>
              <a:rPr lang="en-US" sz="3000" dirty="0">
                <a:latin typeface="Times New Roman" pitchFamily="18" charset="0"/>
                <a:ea typeface="+mj-ea"/>
                <a:cs typeface="Times New Roman" pitchFamily="18" charset="0"/>
              </a:rPr>
              <a:t> </a:t>
            </a:r>
            <a:r>
              <a:rPr lang="en-US" sz="3000" dirty="0" err="1">
                <a:latin typeface="Times New Roman" pitchFamily="18" charset="0"/>
                <a:ea typeface="+mj-ea"/>
                <a:cs typeface="Times New Roman" pitchFamily="18" charset="0"/>
              </a:rPr>
              <a:t>hai</a:t>
            </a:r>
            <a:r>
              <a:rPr lang="en-US" sz="3000" dirty="0">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cạnh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đối</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diện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của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một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hình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chữ</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nhật</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p>
        </p:txBody>
      </p:sp>
      <p:sp>
        <p:nvSpPr>
          <p:cNvPr id="5" name="Title 1"/>
          <p:cNvSpPr txBox="1">
            <a:spLocks/>
          </p:cNvSpPr>
          <p:nvPr/>
        </p:nvSpPr>
        <p:spPr>
          <a:xfrm>
            <a:off x="228600" y="2057400"/>
            <a:ext cx="8229600" cy="1143000"/>
          </a:xfrm>
          <a:prstGeom prst="rect">
            <a:avLst/>
          </a:prstGeom>
        </p:spPr>
        <p:txBody>
          <a:bodyPr vert="horz" lIns="91440" tIns="45720" rIns="91440" bIns="45720" rtlCol="0" anchor="ctr">
            <a:normAutofit/>
          </a:bodyPr>
          <a:lstStyle/>
          <a:p>
            <a:pPr lvl="0">
              <a:spcBef>
                <a:spcPct val="0"/>
              </a:spcBef>
            </a:pPr>
            <a:r>
              <a:rPr kumimoji="0" lang="en-US" sz="3000" b="0" i="0" u="none" strike="noStrike" kern="1200" cap="none" spc="0" normalizeH="0" noProof="0" dirty="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ạnh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AD </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song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song</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BC </a:t>
            </a:r>
            <a:r>
              <a:rPr kumimoji="0" lang="en-US" sz="3000" b="0" i="0" u="none" strike="noStrike" kern="1200" cap="none" spc="0" normalizeH="0" baseline="0" noProof="0" dirty="0" err="1" smtClean="0">
                <a:ln>
                  <a:noFill/>
                </a:ln>
                <a:solidFill>
                  <a:schemeClr val="tx1"/>
                </a:solidFill>
                <a:effectLst/>
                <a:uLnTx/>
                <a:uFillTx/>
                <a:latin typeface="Times New Roman" pitchFamily="18" charset="0"/>
                <a:ea typeface="+mj-ea"/>
                <a:cs typeface="Times New Roman" pitchFamily="18" charset="0"/>
              </a:rPr>
              <a:t>vì</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2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cạnh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này</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là</a:t>
            </a:r>
            <a:r>
              <a:rPr lang="en-US" sz="3000" dirty="0">
                <a:latin typeface="Times New Roman" pitchFamily="18" charset="0"/>
                <a:ea typeface="+mj-ea"/>
                <a:cs typeface="Times New Roman" pitchFamily="18" charset="0"/>
              </a:rPr>
              <a:t> </a:t>
            </a:r>
            <a:r>
              <a:rPr lang="en-US" sz="3000" dirty="0" err="1">
                <a:latin typeface="Times New Roman" pitchFamily="18" charset="0"/>
                <a:ea typeface="+mj-ea"/>
                <a:cs typeface="Times New Roman" pitchFamily="18" charset="0"/>
              </a:rPr>
              <a:t>hai</a:t>
            </a:r>
            <a:r>
              <a:rPr lang="en-US" sz="3000" dirty="0">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cạnh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đối</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diện</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của</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hình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bình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t>
            </a:r>
            <a:r>
              <a:rPr kumimoji="0" lang="en-US" sz="3000" b="0" i="0" u="none" strike="noStrike" kern="1200" cap="none" spc="0" normalizeH="0" noProof="0" dirty="0" err="1" smtClean="0">
                <a:ln>
                  <a:noFill/>
                </a:ln>
                <a:solidFill>
                  <a:schemeClr val="tx1"/>
                </a:solidFill>
                <a:effectLst/>
                <a:uLnTx/>
                <a:uFillTx/>
                <a:latin typeface="Times New Roman" pitchFamily="18" charset="0"/>
                <a:ea typeface="+mj-ea"/>
                <a:cs typeface="Times New Roman" pitchFamily="18" charset="0"/>
              </a:rPr>
              <a:t>hành</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 ABCD.</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p>
        </p:txBody>
      </p:sp>
      <p:sp>
        <p:nvSpPr>
          <p:cNvPr id="6" name="Title 1"/>
          <p:cNvSpPr txBox="1">
            <a:spLocks/>
          </p:cNvSpPr>
          <p:nvPr/>
        </p:nvSpPr>
        <p:spPr>
          <a:xfrm>
            <a:off x="457200" y="3352800"/>
            <a:ext cx="8686800" cy="990600"/>
          </a:xfrm>
          <a:prstGeom prst="rect">
            <a:avLst/>
          </a:prstGeom>
        </p:spPr>
        <p:txBody>
          <a:bodyPr vert="horz" lIns="91440" tIns="45720" rIns="91440" bIns="45720" rtlCol="0" anchor="ctr">
            <a:normAutofit/>
          </a:bodyPr>
          <a:lstStyle/>
          <a:p>
            <a:pPr lvl="0">
              <a:spcBef>
                <a:spcPct val="0"/>
              </a:spcBef>
            </a:pPr>
            <a:r>
              <a:rPr lang="en-US" sz="3000" dirty="0" smtClean="0">
                <a:latin typeface="Times New Roman" pitchFamily="18" charset="0"/>
                <a:ea typeface="+mj-ea"/>
                <a:cs typeface="Times New Roman" pitchFamily="18" charset="0"/>
              </a:rPr>
              <a:t>b)</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Độ</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dài</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cạnh</a:t>
            </a:r>
            <a:r>
              <a:rPr lang="en-US" sz="3000" dirty="0" smtClean="0">
                <a:latin typeface="Times New Roman" pitchFamily="18" charset="0"/>
                <a:ea typeface="+mj-ea"/>
                <a:cs typeface="Times New Roman" pitchFamily="18" charset="0"/>
              </a:rPr>
              <a:t> AB = DC ;  AD = BC</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p>
        </p:txBody>
      </p:sp>
      <p:sp>
        <p:nvSpPr>
          <p:cNvPr id="7" name="Title 1"/>
          <p:cNvSpPr txBox="1">
            <a:spLocks/>
          </p:cNvSpPr>
          <p:nvPr/>
        </p:nvSpPr>
        <p:spPr>
          <a:xfrm>
            <a:off x="457200" y="4648200"/>
            <a:ext cx="8686800" cy="1676400"/>
          </a:xfrm>
          <a:prstGeom prst="rect">
            <a:avLst/>
          </a:prstGeom>
        </p:spPr>
        <p:txBody>
          <a:bodyPr vert="horz" lIns="91440" tIns="45720" rIns="91440" bIns="45720" rtlCol="0" anchor="ctr">
            <a:noAutofit/>
          </a:bodyPr>
          <a:lstStyle/>
          <a:p>
            <a:pPr lvl="0">
              <a:spcBef>
                <a:spcPct val="0"/>
              </a:spcBef>
            </a:pPr>
            <a:endParaRPr lang="en-US" sz="3000" dirty="0" smtClean="0">
              <a:latin typeface="Times New Roman" pitchFamily="18" charset="0"/>
              <a:ea typeface="+mj-ea"/>
              <a:cs typeface="Times New Roman" pitchFamily="18" charset="0"/>
            </a:endParaRPr>
          </a:p>
          <a:p>
            <a:pPr lvl="0">
              <a:spcBef>
                <a:spcPct val="0"/>
              </a:spcBef>
            </a:pPr>
            <a:r>
              <a:rPr lang="en-US" sz="3000" dirty="0" smtClean="0">
                <a:latin typeface="Times New Roman" pitchFamily="18" charset="0"/>
                <a:ea typeface="+mj-ea"/>
                <a:cs typeface="Times New Roman" pitchFamily="18" charset="0"/>
              </a:rPr>
              <a:t>c)</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Diện</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tích</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hình</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bình</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hành</a:t>
            </a:r>
            <a:r>
              <a:rPr lang="en-US" sz="3000" dirty="0" smtClean="0">
                <a:latin typeface="Times New Roman" pitchFamily="18" charset="0"/>
                <a:ea typeface="+mj-ea"/>
                <a:cs typeface="Times New Roman" pitchFamily="18" charset="0"/>
              </a:rPr>
              <a:t> ABCD </a:t>
            </a:r>
            <a:r>
              <a:rPr lang="en-US" sz="3000" dirty="0" err="1" smtClean="0">
                <a:latin typeface="Times New Roman" pitchFamily="18" charset="0"/>
                <a:ea typeface="+mj-ea"/>
                <a:cs typeface="Times New Roman" pitchFamily="18" charset="0"/>
              </a:rPr>
              <a:t>là</a:t>
            </a:r>
            <a:r>
              <a:rPr kumimoji="0" lang="en-US" sz="3000" b="0" i="0" u="none" strike="noStrike" kern="1200" cap="none" spc="0" normalizeH="0" noProof="0" dirty="0" smtClean="0">
                <a:ln>
                  <a:noFill/>
                </a:ln>
                <a:solidFill>
                  <a:schemeClr val="tx1"/>
                </a:solidFill>
                <a:effectLst/>
                <a:uLnTx/>
                <a:uFillTx/>
                <a:latin typeface="Times New Roman" pitchFamily="18" charset="0"/>
                <a:ea typeface="+mj-ea"/>
                <a:cs typeface="Times New Roman" pitchFamily="18" charset="0"/>
              </a:rPr>
              <a:t>.</a:t>
            </a:r>
          </a:p>
          <a:p>
            <a:pPr lvl="0">
              <a:spcBef>
                <a:spcPct val="0"/>
              </a:spcBef>
            </a:pPr>
            <a:r>
              <a:rPr lang="en-US" sz="3000" baseline="0" dirty="0">
                <a:latin typeface="Times New Roman" pitchFamily="18" charset="0"/>
                <a:ea typeface="+mj-ea"/>
                <a:cs typeface="Times New Roman" pitchFamily="18" charset="0"/>
              </a:rPr>
              <a:t> </a:t>
            </a:r>
            <a:r>
              <a:rPr lang="en-US" sz="3000" baseline="0" dirty="0" smtClean="0">
                <a:latin typeface="Times New Roman" pitchFamily="18" charset="0"/>
                <a:ea typeface="+mj-ea"/>
                <a:cs typeface="Times New Roman" pitchFamily="18" charset="0"/>
              </a:rPr>
              <a:t>                  4 x 2 = 8 (cm</a:t>
            </a:r>
            <a:r>
              <a:rPr lang="en-US" sz="3000" baseline="30000" dirty="0" smtClean="0">
                <a:latin typeface="Times New Roman" pitchFamily="18" charset="0"/>
                <a:ea typeface="+mj-ea"/>
                <a:cs typeface="Times New Roman" pitchFamily="18" charset="0"/>
              </a:rPr>
              <a:t>2</a:t>
            </a:r>
            <a:r>
              <a:rPr lang="en-US" sz="3000" dirty="0" smtClean="0">
                <a:latin typeface="Times New Roman" pitchFamily="18" charset="0"/>
                <a:ea typeface="+mj-ea"/>
                <a:cs typeface="Times New Roman" pitchFamily="18" charset="0"/>
              </a:rPr>
              <a:t>)</a:t>
            </a:r>
            <a:r>
              <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t>
            </a:r>
          </a:p>
          <a:p>
            <a:pPr lvl="0">
              <a:spcBef>
                <a:spcPct val="0"/>
              </a:spcBef>
            </a:pPr>
            <a:r>
              <a:rPr lang="en-US" sz="3000" dirty="0">
                <a:latin typeface="Times New Roman" pitchFamily="18" charset="0"/>
                <a:ea typeface="+mj-ea"/>
                <a:cs typeface="Times New Roman" pitchFamily="18" charset="0"/>
              </a:rPr>
              <a:t> </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Đáp</a:t>
            </a:r>
            <a:r>
              <a:rPr lang="en-US" sz="3000" dirty="0" smtClean="0">
                <a:latin typeface="Times New Roman" pitchFamily="18" charset="0"/>
                <a:ea typeface="+mj-ea"/>
                <a:cs typeface="Times New Roman" pitchFamily="18" charset="0"/>
              </a:rPr>
              <a:t> </a:t>
            </a:r>
            <a:r>
              <a:rPr lang="en-US" sz="3000" dirty="0" err="1" smtClean="0">
                <a:latin typeface="Times New Roman" pitchFamily="18" charset="0"/>
                <a:ea typeface="+mj-ea"/>
                <a:cs typeface="Times New Roman" pitchFamily="18" charset="0"/>
              </a:rPr>
              <a:t>số</a:t>
            </a:r>
            <a:r>
              <a:rPr lang="en-US" sz="3000" dirty="0" smtClean="0">
                <a:latin typeface="Times New Roman" pitchFamily="18" charset="0"/>
                <a:ea typeface="+mj-ea"/>
                <a:cs typeface="Times New Roman" pitchFamily="18" charset="0"/>
              </a:rPr>
              <a:t>: 8 cm</a:t>
            </a:r>
            <a:r>
              <a:rPr lang="en-US" sz="3000" baseline="30000" dirty="0" smtClean="0">
                <a:latin typeface="Times New Roman" pitchFamily="18" charset="0"/>
                <a:ea typeface="+mj-ea"/>
                <a:cs typeface="Times New Roman" pitchFamily="18" charset="0"/>
              </a:rPr>
              <a:t>2</a:t>
            </a: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a:p>
            <a:pPr lvl="0">
              <a:spcBef>
                <a:spcPct val="0"/>
              </a:spcBef>
            </a:pPr>
            <a:endParaRPr kumimoji="0" lang="en-US" sz="3000" b="0"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edg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edg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edg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306</Words>
  <Application>Microsoft Office PowerPoint</Application>
  <PresentationFormat>On-screen Show (4:3)</PresentationFormat>
  <Paragraphs>36</Paragraphs>
  <Slides>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8" baseType="lpstr">
      <vt:lpstr>Office Theme</vt:lpstr>
      <vt:lpstr>Equation</vt:lpstr>
      <vt:lpstr>LUYỆN TẬP CHUNG TRANG 123 TIẾT 2</vt:lpstr>
      <vt:lpstr>1.Tìm chữ số thích hợp để điền vào chỗ trống, sao cho</vt:lpstr>
      <vt:lpstr>2. Một lớp học có 14 học sinh trai và 17 học sinh gái. a.Viết phân số chỉ phần học sinh trai trong số học sinh của cả lớp học đó b.Viết phân số chỉ phần học sinh gái trong số học sinh của cả lớp học đó </vt:lpstr>
      <vt:lpstr>3. Trong các phân số                               phân số nào bằng </vt:lpstr>
      <vt:lpstr>PowerPoint Presentation</vt:lpstr>
      <vt:lpstr>5.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LUYỆN TẬP CHUNG TRANG 123 TiẾT 2</dc:title>
  <dc:creator>TAComputer</dc:creator>
  <cp:lastModifiedBy>Admin</cp:lastModifiedBy>
  <cp:revision>17</cp:revision>
  <dcterms:created xsi:type="dcterms:W3CDTF">2020-04-10T08:15:09Z</dcterms:created>
  <dcterms:modified xsi:type="dcterms:W3CDTF">2021-12-18T06:50:05Z</dcterms:modified>
</cp:coreProperties>
</file>