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1" r:id="rId2"/>
    <p:sldMasterId id="2147483843" r:id="rId3"/>
    <p:sldMasterId id="2147483855" r:id="rId4"/>
    <p:sldMasterId id="2147483868" r:id="rId5"/>
  </p:sldMasterIdLst>
  <p:notesMasterIdLst>
    <p:notesMasterId r:id="rId18"/>
  </p:notesMasterIdLst>
  <p:sldIdLst>
    <p:sldId id="277" r:id="rId6"/>
    <p:sldId id="279" r:id="rId7"/>
    <p:sldId id="282" r:id="rId8"/>
    <p:sldId id="283" r:id="rId9"/>
    <p:sldId id="281" r:id="rId10"/>
    <p:sldId id="287" r:id="rId11"/>
    <p:sldId id="288" r:id="rId12"/>
    <p:sldId id="285" r:id="rId13"/>
    <p:sldId id="290" r:id="rId14"/>
    <p:sldId id="286" r:id="rId15"/>
    <p:sldId id="289" r:id="rId16"/>
    <p:sldId id="278" r:id="rId1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8" autoAdjust="0"/>
    <p:restoredTop sz="0" autoAdjust="0"/>
  </p:normalViewPr>
  <p:slideViewPr>
    <p:cSldViewPr>
      <p:cViewPr>
        <p:scale>
          <a:sx n="100" d="100"/>
          <a:sy n="100" d="100"/>
        </p:scale>
        <p:origin x="-58" y="2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image" Target="../media/image62.wmf"/><Relationship Id="rId18" Type="http://schemas.openxmlformats.org/officeDocument/2006/relationships/image" Target="../media/image6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12" Type="http://schemas.openxmlformats.org/officeDocument/2006/relationships/image" Target="../media/image61.wmf"/><Relationship Id="rId17" Type="http://schemas.openxmlformats.org/officeDocument/2006/relationships/image" Target="../media/image66.wmf"/><Relationship Id="rId2" Type="http://schemas.openxmlformats.org/officeDocument/2006/relationships/image" Target="../media/image51.wmf"/><Relationship Id="rId16" Type="http://schemas.openxmlformats.org/officeDocument/2006/relationships/image" Target="../media/image65.wmf"/><Relationship Id="rId20" Type="http://schemas.openxmlformats.org/officeDocument/2006/relationships/image" Target="../media/image69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11" Type="http://schemas.openxmlformats.org/officeDocument/2006/relationships/image" Target="../media/image60.wmf"/><Relationship Id="rId5" Type="http://schemas.openxmlformats.org/officeDocument/2006/relationships/image" Target="../media/image54.wmf"/><Relationship Id="rId15" Type="http://schemas.openxmlformats.org/officeDocument/2006/relationships/image" Target="../media/image64.wmf"/><Relationship Id="rId10" Type="http://schemas.openxmlformats.org/officeDocument/2006/relationships/image" Target="../media/image59.wmf"/><Relationship Id="rId19" Type="http://schemas.openxmlformats.org/officeDocument/2006/relationships/image" Target="../media/image68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Relationship Id="rId14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image" Target="../media/image54.wmf"/><Relationship Id="rId7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BC378804-EC7B-48E9-AD01-E2B8717770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485E62-4C62-4285-89E6-445CE1F458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0909A08-9729-4731-AF66-4E6225CB9F96}" type="datetimeFigureOut">
              <a:rPr lang="vi-VN"/>
              <a:pPr>
                <a:defRPr/>
              </a:pPr>
              <a:t>18/03/2022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37CC1CBC-A953-40DE-B021-8B78481E6D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58575CF-27B5-47C6-B5E1-35D69DBDEC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B6355A6-9F5E-4219-B3D9-E57585E091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E9FE48-3CC6-4AC1-A190-32D2FB273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4F9D99-95B5-4C09-AC4E-F89D7216A3D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757944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xmlns="" id="{FB9A8E12-5492-4CCA-8A44-3CDA38A29A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xmlns="" id="{C1341002-6B9B-49BB-AE45-74DCDEF9D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xmlns="" id="{3F60DA5C-D13C-4639-904C-76AEC5627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9DA384-BF93-477A-B5B4-E41FAB628FC3}" type="slidenum">
              <a:rPr lang="vi-VN" altLang="en-US" smtClean="0">
                <a:latin typeface="Tahom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vi-VN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3D04-5173-415E-A591-1DAAB0736C8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7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7769CB-B45B-4741-8687-6937D82F4B1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3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1B8FAF-B8A7-41E3-B55C-9008CF448C8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805331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6543E-7419-46C7-85A9-1362FE1F1E7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48659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5E0D8-4F12-47E9-BA49-164851298D7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0103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260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74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558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550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7699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4715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08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3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DAF62-A89D-44AE-8699-09BE2C9496AD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40314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572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416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10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B3C4ECA2-F49B-472F-8611-3515C45E79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1CBFE0A5-ABFE-4FC9-9058-760D4F9758DD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483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3ABC4993-5E4D-4CAB-809B-C4AD6A7F83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435FB631-24D7-4EDB-9FAA-D0D041D6F703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032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26CC373F-15E2-4494-86DD-80A78469B3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142F8FCB-C8BD-4D25-84FB-106307F0003F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630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F7560D82-620E-4470-B51F-62356536ED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B4304195-7E9D-4750-9B95-84CD3E7650BF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21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D71D9ECF-45A2-496E-B326-9D10B84647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72EF909E-017B-4B04-9C2C-BDF9A29C95BF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88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4B39468C-725E-40D8-AD7B-0D3E9C053C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AEC3DAFA-5A07-49AC-8042-7DB312796903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85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6BFEC33-7EC4-4614-B0E3-30582A34D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C203695A-1833-4C40-90ED-09C2FC79DC28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5D38F-7295-4D0A-9FCC-F438D6E7A70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548719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80784249-9AF7-490D-8773-1F674231186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0088D566-869F-48F5-A552-61D5C2D26EA9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06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2D88C6B8-038E-4BDB-8A21-5BB9732FC7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F441667D-4746-4A50-9FDC-D0336FD36FEC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96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E5E4A934-D33D-4DC6-B964-17D65716B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98B25329-799E-4DC6-9306-9FD3170C28B0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335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fld id="{489766EC-D8F7-463D-9157-BC6F055582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eaLnBrk="1" hangingPunct="1"/>
            <a:fld id="{EF5D9815-2775-4086-9123-56F5565FC8DB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96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FD29337-C766-4C14-BF05-8812FE840D9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56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C1839E-FE9A-4D20-9226-BC97C454459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436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036F549-955D-43DC-AE6D-21A48F650247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37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CCFDA62-1DE9-420F-A7F6-F36ABD16A7E8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565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ADD7E8-100C-4B7A-903A-BAF2AA44F137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13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789B4D1-D594-4DE7-98EA-590F65DDD30A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7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0DD45-96C6-458B-8E73-43930F342502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652714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9BEE22E-B13E-40CE-9EB9-949565C7660F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69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7209177-4E71-40E2-B509-126E3E3B1CF5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6078F1C-EA42-4550-8D67-7FE4E8A073B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68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C9D3C84-81E8-45CB-989F-82D9131274E5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88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4CFB6DB-6935-4F3E-9A1B-5985D5805DC2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980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F9D6586B-B4A6-462B-B6EF-B7B1E72F8DEF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004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6FD29337-C766-4C14-BF05-8812FE840D9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01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CC1839E-FE9A-4D20-9226-BC97C454459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82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0036F549-955D-43DC-AE6D-21A48F650247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913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BCCFDA62-1DE9-420F-A7F6-F36ABD16A7E8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9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A3987-2CE8-4A5F-94E9-922BC02B253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783332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EADD7E8-100C-4B7A-903A-BAF2AA44F137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76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5789B4D1-D594-4DE7-98EA-590F65DDD30A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559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9BEE22E-B13E-40CE-9EB9-949565C7660F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275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77209177-4E71-40E2-B509-126E3E3B1CF5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29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F6078F1C-EA42-4550-8D67-7FE4E8A073BB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1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EC9D3C84-81E8-45CB-989F-82D9131274E5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899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D4CFB6DB-6935-4F3E-9A1B-5985D5805DC2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4470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 defTabSz="914400">
              <a:defRPr/>
            </a:pPr>
            <a:fld id="{F9D6586B-B4A6-462B-B6EF-B7B1E72F8DEF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5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CFD3B-91ED-44DE-8D73-28FE6F0745BA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697002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47800-8DD6-4321-847B-D1215E84327E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82889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019C-5DE1-4AEF-A2C0-DBC9E557611C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163370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7627C7-3288-44F6-B17C-CF0866B5AF86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259374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28ECBA-0DFE-4EBF-9343-474D38DCEE01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922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39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 eaLnBrk="1" hangingPunct="1">
              <a:defRPr/>
            </a:pPr>
            <a:fld id="{5FD64F46-552A-4EE8-8747-53F109BBED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 eaLnBrk="1" hangingPunct="1">
                <a:defRPr/>
              </a:pPr>
              <a:t>3/18/2022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914400" eaLnBrk="1" hangingPunct="1"/>
            <a:fld id="{56A70C30-4F85-489B-8A05-4F972D03BB10}" type="slidenum">
              <a:rPr lang="en-US" altLang="en-US" smtClean="0">
                <a:cs typeface="Arial" panose="020B0604020202020204" pitchFamily="34" charset="0"/>
              </a:rPr>
              <a:pPr defTabSz="914400"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E24B5233-3B16-44F6-9C0E-73FE41F0EC81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4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defTabSz="914400">
              <a:defRPr/>
            </a:pPr>
            <a:fld id="{E24B5233-3B16-44F6-9C0E-73FE41F0EC81}" type="slidenum">
              <a:rPr lang="en-US" altLang="en-US" smtClean="0">
                <a:latin typeface="Times New Roman" panose="02020603050405020304" pitchFamily="18" charset="0"/>
              </a:rPr>
              <a:pPr defTabSz="914400">
                <a:defRPr/>
              </a:pPr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7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70.wmf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8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18" Type="http://schemas.openxmlformats.org/officeDocument/2006/relationships/image" Target="../media/image12.png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17" Type="http://schemas.openxmlformats.org/officeDocument/2006/relationships/slide" Target="slide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slide" Target="slide3.xml"/><Relationship Id="rId10" Type="http://schemas.microsoft.com/office/2007/relationships/hdphoto" Target="../media/hdphoto4.wdp"/><Relationship Id="rId19" Type="http://schemas.openxmlformats.org/officeDocument/2006/relationships/slide" Target="slide4.xml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7.wmf"/><Relationship Id="rId3" Type="http://schemas.openxmlformats.org/officeDocument/2006/relationships/image" Target="../media/image20.jpeg"/><Relationship Id="rId7" Type="http://schemas.microsoft.com/office/2007/relationships/hdphoto" Target="../media/hdphoto7.wdp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11" Type="http://schemas.openxmlformats.org/officeDocument/2006/relationships/image" Target="../media/image16.wmf"/><Relationship Id="rId5" Type="http://schemas.openxmlformats.org/officeDocument/2006/relationships/slide" Target="slide2.xml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1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3" Type="http://schemas.openxmlformats.org/officeDocument/2006/relationships/image" Target="../media/image20.jpeg"/><Relationship Id="rId7" Type="http://schemas.microsoft.com/office/2007/relationships/hdphoto" Target="../media/hdphoto7.wdp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4.wmf"/><Relationship Id="rId5" Type="http://schemas.openxmlformats.org/officeDocument/2006/relationships/slide" Target="slide2.xml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1.pn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5.bin"/><Relationship Id="rId18" Type="http://schemas.openxmlformats.org/officeDocument/2006/relationships/slide" Target="slide2.xml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35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1.wmf"/><Relationship Id="rId17" Type="http://schemas.microsoft.com/office/2007/relationships/hdphoto" Target="../media/hdphoto8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.png"/><Relationship Id="rId20" Type="http://schemas.microsoft.com/office/2007/relationships/hdphoto" Target="../media/hdphoto7.wdp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3.png"/><Relationship Id="rId10" Type="http://schemas.openxmlformats.org/officeDocument/2006/relationships/image" Target="../media/image30.wmf"/><Relationship Id="rId19" Type="http://schemas.openxmlformats.org/officeDocument/2006/relationships/image" Target="../media/image22.pn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49.png"/><Relationship Id="rId21" Type="http://schemas.openxmlformats.org/officeDocument/2006/relationships/image" Target="../media/image44.wmf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2.wmf"/><Relationship Id="rId25" Type="http://schemas.openxmlformats.org/officeDocument/2006/relationships/image" Target="../media/image46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9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15" Type="http://schemas.openxmlformats.org/officeDocument/2006/relationships/image" Target="../media/image41.wmf"/><Relationship Id="rId23" Type="http://schemas.openxmlformats.org/officeDocument/2006/relationships/image" Target="../media/image45.wmf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4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6.wmf"/><Relationship Id="rId26" Type="http://schemas.openxmlformats.org/officeDocument/2006/relationships/oleObject" Target="../embeddings/oleObject40.bin"/><Relationship Id="rId39" Type="http://schemas.openxmlformats.org/officeDocument/2006/relationships/oleObject" Target="../embeddings/oleObject48.bin"/><Relationship Id="rId21" Type="http://schemas.openxmlformats.org/officeDocument/2006/relationships/image" Target="../media/image57.wmf"/><Relationship Id="rId34" Type="http://schemas.openxmlformats.org/officeDocument/2006/relationships/image" Target="../media/image62.wmf"/><Relationship Id="rId42" Type="http://schemas.openxmlformats.org/officeDocument/2006/relationships/image" Target="../media/image66.wmf"/><Relationship Id="rId47" Type="http://schemas.openxmlformats.org/officeDocument/2006/relationships/oleObject" Target="../embeddings/oleObject52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5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2.bin"/><Relationship Id="rId24" Type="http://schemas.openxmlformats.org/officeDocument/2006/relationships/oleObject" Target="../embeddings/oleObject39.bin"/><Relationship Id="rId32" Type="http://schemas.openxmlformats.org/officeDocument/2006/relationships/oleObject" Target="../embeddings/oleObject44.bin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65.wmf"/><Relationship Id="rId45" Type="http://schemas.openxmlformats.org/officeDocument/2006/relationships/oleObject" Target="../embeddings/oleObject51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image" Target="../media/image58.wmf"/><Relationship Id="rId28" Type="http://schemas.openxmlformats.org/officeDocument/2006/relationships/image" Target="../media/image60.wmf"/><Relationship Id="rId36" Type="http://schemas.openxmlformats.org/officeDocument/2006/relationships/image" Target="../media/image63.wmf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36.bin"/><Relationship Id="rId31" Type="http://schemas.openxmlformats.org/officeDocument/2006/relationships/oleObject" Target="../embeddings/oleObject43.bin"/><Relationship Id="rId44" Type="http://schemas.openxmlformats.org/officeDocument/2006/relationships/image" Target="../media/image67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4.wmf"/><Relationship Id="rId22" Type="http://schemas.openxmlformats.org/officeDocument/2006/relationships/oleObject" Target="../embeddings/oleObject38.bin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61.wmf"/><Relationship Id="rId35" Type="http://schemas.openxmlformats.org/officeDocument/2006/relationships/oleObject" Target="../embeddings/oleObject46.bin"/><Relationship Id="rId43" Type="http://schemas.openxmlformats.org/officeDocument/2006/relationships/oleObject" Target="../embeddings/oleObject50.bin"/><Relationship Id="rId48" Type="http://schemas.openxmlformats.org/officeDocument/2006/relationships/image" Target="../media/image69.wmf"/><Relationship Id="rId8" Type="http://schemas.openxmlformats.org/officeDocument/2006/relationships/image" Target="../media/image51.wmf"/><Relationship Id="rId3" Type="http://schemas.openxmlformats.org/officeDocument/2006/relationships/image" Target="../media/image49.png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59.wmf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64.wmf"/><Relationship Id="rId46" Type="http://schemas.openxmlformats.org/officeDocument/2006/relationships/image" Target="../media/image68.wmf"/><Relationship Id="rId20" Type="http://schemas.openxmlformats.org/officeDocument/2006/relationships/oleObject" Target="../embeddings/oleObject37.bin"/><Relationship Id="rId41" Type="http://schemas.openxmlformats.org/officeDocument/2006/relationships/oleObject" Target="../embeddings/oleObject4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49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8.bin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3.bin"/><Relationship Id="rId9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67.bin"/><Relationship Id="rId26" Type="http://schemas.openxmlformats.org/officeDocument/2006/relationships/image" Target="../media/image81.wmf"/><Relationship Id="rId3" Type="http://schemas.openxmlformats.org/officeDocument/2006/relationships/image" Target="../media/image70.wmf"/><Relationship Id="rId21" Type="http://schemas.openxmlformats.org/officeDocument/2006/relationships/image" Target="../media/image7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77.wmf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52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80.wmf"/><Relationship Id="rId5" Type="http://schemas.openxmlformats.org/officeDocument/2006/relationships/image" Target="../media/image73.wmf"/><Relationship Id="rId15" Type="http://schemas.openxmlformats.org/officeDocument/2006/relationships/image" Target="../media/image76.wmf"/><Relationship Id="rId23" Type="http://schemas.openxmlformats.org/officeDocument/2006/relationships/oleObject" Target="../embeddings/oleObject70.bin"/><Relationship Id="rId10" Type="http://schemas.openxmlformats.org/officeDocument/2006/relationships/image" Target="../media/image54.wmf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59.bin"/><Relationship Id="rId9" Type="http://schemas.openxmlformats.org/officeDocument/2006/relationships/oleObject" Target="../embeddings/oleObject62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6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99+ Background Powerpoint Đẹp cho bài thuyết trình chuyên nghiệp - Hình Ảnh  Đẹp HD">
            <a:extLst>
              <a:ext uri="{FF2B5EF4-FFF2-40B4-BE49-F238E27FC236}">
                <a16:creationId xmlns:a16="http://schemas.microsoft.com/office/drawing/2014/main" xmlns="" id="{F1C304F7-9F16-4004-A8B3-81D3B5B0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2716FC46-B1D5-44DD-A6CE-C25ACBB44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143000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latin typeface="HP001 4 hàng" panose="020B0603050302020204" pitchFamily="34" charset="0"/>
              </a:rPr>
              <a:t>Thứ</a:t>
            </a:r>
            <a:r>
              <a:rPr lang="en-US" altLang="en-US" sz="3600" b="1" dirty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sáu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, ngày18 </a:t>
            </a:r>
            <a:r>
              <a:rPr lang="en-US" altLang="en-US" sz="3600" b="1" dirty="0" err="1" smtClean="0">
                <a:latin typeface="HP001 4 hàng" panose="020B0603050302020204" pitchFamily="34" charset="0"/>
              </a:rPr>
              <a:t>tháng</a:t>
            </a:r>
            <a:r>
              <a:rPr lang="en-US" altLang="en-US" sz="3600" b="1" dirty="0" smtClean="0">
                <a:latin typeface="HP001 4 hàng" panose="020B0603050302020204" pitchFamily="34" charset="0"/>
              </a:rPr>
              <a:t> </a:t>
            </a:r>
            <a:r>
              <a:rPr lang="en-US" altLang="en-US" sz="3600" b="1" dirty="0" err="1">
                <a:latin typeface="HP001 4 hàng" panose="020B0603050302020204" pitchFamily="34" charset="0"/>
              </a:rPr>
              <a:t>năm</a:t>
            </a:r>
            <a:r>
              <a:rPr lang="en-US" altLang="en-US" sz="3600" b="1" dirty="0"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3076" name="TextBox 10">
            <a:extLst>
              <a:ext uri="{FF2B5EF4-FFF2-40B4-BE49-F238E27FC236}">
                <a16:creationId xmlns:a16="http://schemas.microsoft.com/office/drawing/2014/main" xmlns="" id="{9CC056A1-0FAB-4083-974E-75768EB0B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325" y="2306638"/>
            <a:ext cx="9359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Luyện tập chung</a:t>
            </a:r>
          </a:p>
        </p:txBody>
      </p:sp>
      <p:sp>
        <p:nvSpPr>
          <p:cNvPr id="3077" name="TextBox 9">
            <a:extLst>
              <a:ext uri="{FF2B5EF4-FFF2-40B4-BE49-F238E27FC236}">
                <a16:creationId xmlns:a16="http://schemas.microsoft.com/office/drawing/2014/main" xmlns="" id="{711D2C4F-B3D9-4C16-9194-6055E745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637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latin typeface="HP001 4 hàng" panose="020B0603050302020204" pitchFamily="34" charset="0"/>
              </a:rPr>
              <a:t>Toán</a:t>
            </a:r>
          </a:p>
        </p:txBody>
      </p:sp>
      <p:sp>
        <p:nvSpPr>
          <p:cNvPr id="3" name="Sun 2">
            <a:extLst>
              <a:ext uri="{FF2B5EF4-FFF2-40B4-BE49-F238E27FC236}">
                <a16:creationId xmlns:a16="http://schemas.microsoft.com/office/drawing/2014/main" xmlns="" id="{9D1358DC-DA1E-4F62-82F5-DAB1562CB8B1}"/>
              </a:ext>
            </a:extLst>
          </p:cNvPr>
          <p:cNvSpPr/>
          <p:nvPr/>
        </p:nvSpPr>
        <p:spPr>
          <a:xfrm>
            <a:off x="6575425" y="2854325"/>
            <a:ext cx="4800600" cy="2514600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0000"/>
                </a:solidFill>
                <a:latin typeface="+mj-lt"/>
              </a:rPr>
              <a:t>Trang 138-139</a:t>
            </a:r>
          </a:p>
        </p:txBody>
      </p:sp>
      <p:pic>
        <p:nvPicPr>
          <p:cNvPr id="3079" name="Picture 14" descr="Trẻ Em, Mầm Non, Em Nhỏ, Trẻ Con, Tải hình PNG 65 - Free.Vector6.com">
            <a:extLst>
              <a:ext uri="{FF2B5EF4-FFF2-40B4-BE49-F238E27FC236}">
                <a16:creationId xmlns:a16="http://schemas.microsoft.com/office/drawing/2014/main" xmlns="" id="{FDAC52AF-5B44-4E48-8280-3DE9944F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6563"/>
            <a:ext cx="688022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900" y="-142875"/>
            <a:ext cx="12411074" cy="6858001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2225"/>
            <a:ext cx="12039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23 450kg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2710kg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3100" y="1065212"/>
            <a:ext cx="4371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23 450kg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/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2710kg</a:t>
            </a:r>
          </a:p>
          <a:p>
            <a:pPr defTabSz="914400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 eaLnBrk="1" hangingPunct="1"/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572000" y="1844676"/>
            <a:ext cx="1447800" cy="244475"/>
            <a:chOff x="4267200" y="2188028"/>
            <a:chExt cx="1447800" cy="24390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4267200" y="2311564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715000" y="2188028"/>
              <a:ext cx="0" cy="228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267200" y="2203866"/>
              <a:ext cx="0" cy="228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572000" y="2276475"/>
            <a:ext cx="1447800" cy="242888"/>
            <a:chOff x="4267200" y="2619037"/>
            <a:chExt cx="1447800" cy="24390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267200" y="2743380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715000" y="2619037"/>
              <a:ext cx="0" cy="2279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267200" y="2634978"/>
              <a:ext cx="0" cy="2279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19800" y="2271714"/>
            <a:ext cx="1447800" cy="244475"/>
            <a:chOff x="4267200" y="2619037"/>
            <a:chExt cx="1447800" cy="24390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4267200" y="2742573"/>
              <a:ext cx="1447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2619037"/>
              <a:ext cx="0" cy="228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267200" y="2634875"/>
              <a:ext cx="0" cy="2280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24400" y="15621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2710kg</a:t>
            </a:r>
          </a:p>
        </p:txBody>
      </p:sp>
      <p:sp>
        <p:nvSpPr>
          <p:cNvPr id="20" name="Left Brace 19"/>
          <p:cNvSpPr/>
          <p:nvPr/>
        </p:nvSpPr>
        <p:spPr>
          <a:xfrm rot="16200000">
            <a:off x="5798344" y="1175544"/>
            <a:ext cx="442912" cy="2895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26075" y="2660650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/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72000" y="3286126"/>
            <a:ext cx="61595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2710  x 2 = 5420 (kg)</a:t>
            </a:r>
          </a:p>
          <a:p>
            <a:pPr defTabSz="914400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gam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2710 + 5420 = 8130 (kg)</a:t>
            </a:r>
          </a:p>
          <a:p>
            <a:pPr defTabSz="914400" eaLnBrk="1" hangingPunct="1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23450 – 8130 = 15320 (kg)</a:t>
            </a:r>
          </a:p>
          <a:p>
            <a:pPr defTabSz="914400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15320 kg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544093" y="2967039"/>
            <a:ext cx="300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/>
            <a:r>
              <a:rPr lang="en-US" altLang="en-US" sz="32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 1</a:t>
            </a:r>
            <a:endParaRPr lang="en-US" altLang="en-US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3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0" grpId="0" animBg="1"/>
      <p:bldP spid="23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0314" y="38101"/>
            <a:ext cx="573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1" y="6226176"/>
            <a:ext cx="544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17463"/>
            <a:ext cx="560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301" y="6315076"/>
            <a:ext cx="554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01976" y="1552576"/>
            <a:ext cx="582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Số ki-lô-gam cà phê lấy ra lần sau là: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95601" y="423864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/>
            <a:r>
              <a:rPr lang="en-US" altLang="en-US" sz="3200" b="1" dirty="0" err="1">
                <a:solidFill>
                  <a:prstClr val="white"/>
                </a:solidFill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 2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giải</a:t>
            </a:r>
            <a:endParaRPr lang="en-US" altLang="en-US" sz="32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7657" name="TextBox 8"/>
          <p:cNvSpPr txBox="1">
            <a:spLocks noChangeArrowheads="1"/>
          </p:cNvSpPr>
          <p:nvPr/>
        </p:nvSpPr>
        <p:spPr bwMode="auto">
          <a:xfrm>
            <a:off x="3983038" y="2314576"/>
            <a:ext cx="1217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/>
            <a:r>
              <a:rPr lang="en-US" altLang="en-US" sz="2800">
                <a:solidFill>
                  <a:prstClr val="black"/>
                </a:solidFill>
              </a:rPr>
              <a:t>2 710 </a:t>
            </a:r>
            <a:endParaRPr lang="vi-VN" altLang="en-US" sz="2800">
              <a:solidFill>
                <a:prstClr val="black"/>
              </a:solidFill>
            </a:endParaRPr>
          </a:p>
        </p:txBody>
      </p:sp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5040313" y="2438400"/>
          <a:ext cx="4492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Equation" r:id="rId4" imgW="114102" imgH="126780" progId="Equation.3">
                  <p:embed/>
                </p:oleObj>
              </mc:Choice>
              <mc:Fallback>
                <p:oleObj name="Equation" r:id="rId4" imgW="114102" imgH="126780" progId="Equation.3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2438400"/>
                        <a:ext cx="44926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5360989" y="2314576"/>
          <a:ext cx="4984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6" imgW="126780" imgH="164814" progId="Equation.3">
                  <p:embed/>
                </p:oleObj>
              </mc:Choice>
              <mc:Fallback>
                <p:oleObj name="Equation" r:id="rId6" imgW="126780" imgH="164814" progId="Equation.3">
                  <p:embed/>
                  <p:pic>
                    <p:nvPicPr>
                      <p:cNvPr id="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0989" y="2314576"/>
                        <a:ext cx="4984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19776" y="2463801"/>
          <a:ext cx="498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8" imgW="126780" imgH="101424" progId="Equation.3">
                  <p:embed/>
                </p:oleObj>
              </mc:Choice>
              <mc:Fallback>
                <p:oleObj name="Equation" r:id="rId8" imgW="126780" imgH="101424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6" y="2463801"/>
                        <a:ext cx="498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61" name="TextBox 12"/>
          <p:cNvSpPr txBox="1">
            <a:spLocks noChangeArrowheads="1"/>
          </p:cNvSpPr>
          <p:nvPr/>
        </p:nvSpPr>
        <p:spPr bwMode="auto">
          <a:xfrm>
            <a:off x="6248400" y="2290764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/>
            <a:r>
              <a:rPr lang="en-US" altLang="en-US" sz="2800">
                <a:solidFill>
                  <a:prstClr val="black"/>
                </a:solidFill>
              </a:rPr>
              <a:t>5 420 (kg)</a:t>
            </a:r>
            <a:endParaRPr lang="vi-VN" altLang="en-US" sz="280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73400" y="3008314"/>
            <a:ext cx="6229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Số ki-lô-gam cà phê còn lại trong kho là: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29000" y="3625850"/>
            <a:ext cx="65103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23 450 – ( 2 710 + 5 420) = 15 320 (kg)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13551" y="4491039"/>
            <a:ext cx="38655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Đáp số: 15 320 kg cà phê</a:t>
            </a:r>
          </a:p>
        </p:txBody>
      </p:sp>
    </p:spTree>
    <p:extLst>
      <p:ext uri="{BB962C8B-B14F-4D97-AF65-F5344CB8AC3E}">
        <p14:creationId xmlns:p14="http://schemas.microsoft.com/office/powerpoint/2010/main" val="168358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7657" grpId="0"/>
      <p:bldP spid="2766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2" descr="43 Idol ý tưởng | diễn viên, vương, kendrick lamar">
            <a:extLst>
              <a:ext uri="{FF2B5EF4-FFF2-40B4-BE49-F238E27FC236}">
                <a16:creationId xmlns:a16="http://schemas.microsoft.com/office/drawing/2014/main" xmlns="" id="{1F3ACAF3-3ABD-4A20-8B25-B434F680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389" name="WordArt 5">
            <a:extLst>
              <a:ext uri="{FF2B5EF4-FFF2-40B4-BE49-F238E27FC236}">
                <a16:creationId xmlns:a16="http://schemas.microsoft.com/office/drawing/2014/main" xmlns="" id="{58994439-FBD4-4A7A-8199-83CFCC4677B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990600"/>
            <a:ext cx="5791200" cy="1982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</a:p>
          <a:p>
            <a:pPr algn="ctr"/>
            <a:r>
              <a:rPr lang="en-US" sz="3600" b="1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bạn!</a:t>
            </a:r>
          </a:p>
        </p:txBody>
      </p:sp>
      <p:sp>
        <p:nvSpPr>
          <p:cNvPr id="157702" name="Text Box 6">
            <a:extLst>
              <a:ext uri="{FF2B5EF4-FFF2-40B4-BE49-F238E27FC236}">
                <a16:creationId xmlns:a16="http://schemas.microsoft.com/office/drawing/2014/main" xmlns="" id="{57F2748C-0837-414E-8786-6481F1F95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64008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.</a:t>
            </a:r>
          </a:p>
        </p:txBody>
      </p:sp>
      <p:pic>
        <p:nvPicPr>
          <p:cNvPr id="11269" name="Picture 14" descr="Trẻ Em, Mầm Non, Em Nhỏ, Trẻ Con, Tải hình PNG 65 - Free.Vector6.com">
            <a:extLst>
              <a:ext uri="{FF2B5EF4-FFF2-40B4-BE49-F238E27FC236}">
                <a16:creationId xmlns:a16="http://schemas.microsoft.com/office/drawing/2014/main" xmlns="" id="{30309844-F5ED-4AD2-9088-400E631B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854200"/>
            <a:ext cx="937260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55488" y="654878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3512" y="2880024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354" y="10400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48" y="2901605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152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08712" y="4977166"/>
            <a:ext cx="1139686" cy="773391"/>
          </a:xfrm>
          <a:prstGeom prst="rect">
            <a:avLst/>
          </a:prstGeom>
        </p:spPr>
      </p:pic>
      <p:pic>
        <p:nvPicPr>
          <p:cNvPr id="35" name="Picture 34" descr="152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48878" y="3027575"/>
            <a:ext cx="1139686" cy="773391"/>
          </a:xfrm>
          <a:prstGeom prst="rect">
            <a:avLst/>
          </a:prstGeom>
        </p:spPr>
      </p:pic>
      <p:pic>
        <p:nvPicPr>
          <p:cNvPr id="38" name="Picture 37" descr="15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-4208460" y="3936694"/>
            <a:ext cx="2195822" cy="1353732"/>
          </a:xfrm>
          <a:prstGeom prst="rect">
            <a:avLst/>
          </a:prstGeom>
        </p:spPr>
      </p:pic>
      <p:pic>
        <p:nvPicPr>
          <p:cNvPr id="26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3617" y="2793885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152.pn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518964" y="3109713"/>
            <a:ext cx="1139686" cy="773391"/>
          </a:xfrm>
          <a:prstGeom prst="rect">
            <a:avLst/>
          </a:prstGeom>
        </p:spPr>
      </p:pic>
      <p:pic>
        <p:nvPicPr>
          <p:cNvPr id="27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6891" y="4953989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3581" y="4980493"/>
            <a:ext cx="2098888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557" y="4940736"/>
            <a:ext cx="1965109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27660" y="900043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15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 flipH="1">
            <a:off x="-3200398" y="2433917"/>
            <a:ext cx="1976716" cy="1035421"/>
          </a:xfrm>
          <a:prstGeom prst="rect">
            <a:avLst/>
          </a:prstGeom>
        </p:spPr>
      </p:pic>
      <p:pic>
        <p:nvPicPr>
          <p:cNvPr id="20" name="Picture 19" descr="6a47e323f607fd7081d27d819f0cd3d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192000" y="4837042"/>
            <a:ext cx="1809585" cy="1775791"/>
          </a:xfrm>
          <a:prstGeom prst="rect">
            <a:avLst/>
          </a:prstGeom>
        </p:spPr>
      </p:pic>
      <p:pic>
        <p:nvPicPr>
          <p:cNvPr id="22" name="Picture 21" descr="153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flipH="1">
            <a:off x="-3324778" y="5504268"/>
            <a:ext cx="2195822" cy="1353732"/>
          </a:xfrm>
          <a:prstGeom prst="rect">
            <a:avLst/>
          </a:prstGeom>
        </p:spPr>
      </p:pic>
      <p:pic>
        <p:nvPicPr>
          <p:cNvPr id="23" name="Picture 22" descr="6a47e323f607fd7081d27d819f0cd3d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3181641" y="5082209"/>
            <a:ext cx="1809585" cy="1775791"/>
          </a:xfrm>
          <a:prstGeom prst="rect">
            <a:avLst/>
          </a:prstGeom>
        </p:spPr>
      </p:pic>
      <p:pic>
        <p:nvPicPr>
          <p:cNvPr id="24" name="Picture 23" descr="6a47e323f607fd7081d27d819f0cd3d1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2013116" y="3260650"/>
            <a:ext cx="1809585" cy="17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7023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20352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30435E-6 L -0.07929 -1.3043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329E-7 0 L -0.06937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589E-6 2.96296E-6 L -0.09462 -0.0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05 -0.65033 C 0.12505 -0.65033 -0.26873 -0.58997 -0.66237 -0.529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5 0.4364 C -0.02645 0.50601 0.08323 0.57631 0.12687 0.44287 C 0.17051 0.30966 0.14289 -0.22156 0.12557 -0.36171 C 0.10798 -0.50093 0.06187 -0.39385 0.02201 -0.39802 C -0.01785 -0.40218 -0.08623 -0.41883 -0.11385 -0.38807 C -0.14146 -0.35708 -0.1386 -0.24168 -0.14342 -0.213 " pathEditMode="relative" rAng="0" ptsTypes="aaaa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3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7799 0.13251 L 0.02474 0.128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3 C -0.14336 -0.21277 -0.75586 -0.22572 -1.36836 -0.23797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3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75 0.12858 C -0.00794 0.02914 -0.04077 -0.07008 0.031 -0.11471 C 0.10252 -0.15935 0.27811 -0.14963 0.45409 -0.13992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1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20351 -0.000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1 -0.00023 C 0.11276 0.08912 0.02213 0.1787 0.19414 0.21736 C 0.3664 0.25625 1.06146 0.22963 1.23685 0.23125 " pathEditMode="relative" rAng="0" ptsTypes="AAA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1192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65023 C 0.125 -0.65 -0.26875 -0.59005 -0.66237 -0.5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604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 0.43634 C -0.02643 0.50602 0.0832 0.57639 0.12682 0.44282 C 0.17057 0.30972 0.14284 -0.22153 0.12552 -0.36181 C 0.10794 -0.50093 0.06185 -0.39375 0.022 -0.39792 C -0.01784 -0.40208 -0.0862 -0.41875 -0.1138 -0.38796 C -0.14141 -0.35718 -0.13854 -0.24167 -0.14336 -0.21296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939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296 C -0.14336 -0.21273 -0.75586 -0.22569 -1.36836 -0.2379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926 C -0.28854 0.03727 -0.57708 0.06597 -0.71485 0.04421 C -0.85235 0.02269 -0.80729 -0.09213 -0.82578 -0.11898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9" y="-428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8 -0.11898 C -0.82005 -0.19954 -0.81432 -0.27986 -0.81953 -0.31319 C -0.82474 -0.34653 -0.84063 -0.33287 -0.85651 -0.31898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076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1 -0.31898 L -1.18151 -0.312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0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-0.65023 C 0.125 -0.65 -0.26875 -0.59005 -0.66237 -0.5291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604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62 0.43634 C -0.02644 0.50602 0.0832 0.57639 0.12682 0.44283 C 0.17057 0.30972 0.14283 -0.22153 0.12552 -0.3618 C 0.10794 -0.50092 0.06184 -0.39375 0.022 -0.39792 C -0.01784 -0.40208 -0.0862 -0.41875 -0.11381 -0.38796 C -0.14141 -0.35717 -0.13855 -0.24167 -0.14336 -0.21296 " pathEditMode="relative" rAng="0" ptsTypes="AAAAAA"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3939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-0.21296 C -0.14336 -0.21273 -0.75586 -0.22569 -1.36836 -0.23796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50" y="-125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926 C -0.28855 0.03727 -0.57709 0.06597 -0.71485 0.04421 C -0.85235 0.02269 -0.8073 -0.09213 -0.82579 -0.11898 " pathEditMode="relative" rAng="0" ptsTypes="AAA"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9" y="-428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9 -0.11898 C -0.82006 -0.19954 -0.81433 -0.27986 -0.81954 -0.31319 C -0.82474 -0.34653 -0.84063 -0.33287 -0.85652 -0.31898 " pathEditMode="relative" rAng="0" ptsTypes="A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3" y="-1076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2 -0.31898 L -1.18152 -0.3129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825E-6 0.00926 C -0.28856 0.03726 -0.57712 0.06597 -0.71483 0.04421 C -0.85228 0.02268 -0.80724 -0.09213 -0.82572 -0.11899 " pathEditMode="relative" rAng="0" ptsTypes="aaA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52 -0.00024 C 0.11276 0.08912 0.02214 0.1787 0.19414 0.21736 C 0.36641 0.25625 1.06146 0.22962 1.23685 0.23125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41" y="1192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5645E-7 -4.07407E-6 L 0.23142 0.005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572 -0.11899 C -0.82 -0.19954 -0.81427 -0.27986 -0.81948 -0.3132 C -0.82468 -0.34653 -0.84069 -0.33287 -0.85657 -0.31899 " pathEditMode="relative" rAng="0" ptsTypes="a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-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142 0.00579 L -0.10673 0.0118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657 -0.31899 L -1.18157 -0.312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909 0.60846 C 1.33959 0.39177 1.38086 0.1753 1.29336 0.09597 C 1.20691 0.01688 0.99206 0.07447 0.77774 0.13251 " pathEditMode="relative" rAng="0" ptsTypes="a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-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xmlns="" id="{9E6787F8-1F3E-4958-90C0-EE08E05A07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43300" y="1079500"/>
          <a:ext cx="2493168" cy="171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" name="Equation" r:id="rId8" imgW="660113" imgH="393529" progId="Equation.3">
                  <p:embed/>
                </p:oleObj>
              </mc:Choice>
              <mc:Fallback>
                <p:oleObj name="Equation" r:id="rId8" imgW="660113" imgH="393529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xmlns="" id="{9E6787F8-1F3E-4958-90C0-EE08E05A0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079500"/>
                        <a:ext cx="2493168" cy="1714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xmlns="" id="{9E6787F8-1F3E-4958-90C0-EE08E05A0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617734"/>
              </p:ext>
            </p:extLst>
          </p:nvPr>
        </p:nvGraphicFramePr>
        <p:xfrm>
          <a:off x="3721100" y="3435350"/>
          <a:ext cx="901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Equation" r:id="rId10" imgW="266400" imgH="393480" progId="Equation.3">
                  <p:embed/>
                </p:oleObj>
              </mc:Choice>
              <mc:Fallback>
                <p:oleObj name="Equation" r:id="rId10" imgW="266400" imgH="393480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xmlns="" id="{9E6787F8-1F3E-4958-90C0-EE08E05A0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3435350"/>
                        <a:ext cx="901700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AAA3B78D-821E-447B-8728-EA3F91707B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766189"/>
              </p:ext>
            </p:extLst>
          </p:nvPr>
        </p:nvGraphicFramePr>
        <p:xfrm>
          <a:off x="6113585" y="1108074"/>
          <a:ext cx="2210594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name="Equation" r:id="rId12" imgW="622030" imgH="393529" progId="Equation.3">
                  <p:embed/>
                </p:oleObj>
              </mc:Choice>
              <mc:Fallback>
                <p:oleObj name="Equation" r:id="rId12" imgW="622030" imgH="393529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AAA3B78D-821E-447B-8728-EA3F91707B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585" y="1108074"/>
                        <a:ext cx="2210594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xmlns="" id="{22A259F1-FFC6-4320-AE87-57C5E3A577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73549"/>
              </p:ext>
            </p:extLst>
          </p:nvPr>
        </p:nvGraphicFramePr>
        <p:xfrm>
          <a:off x="8443242" y="1079499"/>
          <a:ext cx="929358" cy="1714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name="Equation" r:id="rId14" imgW="228501" imgH="393529" progId="Equation.3">
                  <p:embed/>
                </p:oleObj>
              </mc:Choice>
              <mc:Fallback>
                <p:oleObj name="Equation" r:id="rId14" imgW="228501" imgH="393529" progId="Equation.3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xmlns="" id="{22A259F1-FFC6-4320-AE87-57C5E3A577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242" y="1079499"/>
                        <a:ext cx="929358" cy="1714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xmlns="" id="{9E6787F8-1F3E-4958-90C0-EE08E05A0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53662"/>
              </p:ext>
            </p:extLst>
          </p:nvPr>
        </p:nvGraphicFramePr>
        <p:xfrm>
          <a:off x="6613525" y="3363913"/>
          <a:ext cx="115887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name="Equation" r:id="rId16" imgW="342720" imgH="393480" progId="Equation.3">
                  <p:embed/>
                </p:oleObj>
              </mc:Choice>
              <mc:Fallback>
                <p:oleObj name="Equation" r:id="rId16" imgW="342720" imgH="393480" progId="Equation.3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xmlns="" id="{9E6787F8-1F3E-4958-90C0-EE08E05A07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25" y="3363913"/>
                        <a:ext cx="115887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6248400" y="3533575"/>
            <a:ext cx="740569" cy="11146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90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6064" y="3225801"/>
            <a:ext cx="470363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xmlns="" id="{4ED3F061-7525-461A-B4F5-C2763DA168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812533"/>
              </p:ext>
            </p:extLst>
          </p:nvPr>
        </p:nvGraphicFramePr>
        <p:xfrm>
          <a:off x="4063269" y="985840"/>
          <a:ext cx="2689225" cy="198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5" name="Equation" r:id="rId8" imgW="622080" imgH="393480" progId="Equation.3">
                  <p:embed/>
                </p:oleObj>
              </mc:Choice>
              <mc:Fallback>
                <p:oleObj name="Equation" r:id="rId8" imgW="622080" imgH="393480" progId="Equation.3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xmlns="" id="{4ED3F061-7525-461A-B4F5-C2763DA168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269" y="985840"/>
                        <a:ext cx="2689225" cy="19859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xmlns="" id="{5AEFB3A0-BD77-434A-9614-6C91881AB7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45863"/>
              </p:ext>
            </p:extLst>
          </p:nvPr>
        </p:nvGraphicFramePr>
        <p:xfrm>
          <a:off x="3603625" y="3248025"/>
          <a:ext cx="126365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10" imgW="342720" imgH="393480" progId="Equation.3">
                  <p:embed/>
                </p:oleObj>
              </mc:Choice>
              <mc:Fallback>
                <p:oleObj name="Equation" r:id="rId10" imgW="342720" imgH="393480" progId="Equation.3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xmlns="" id="{5AEFB3A0-BD77-434A-9614-6C91881AB7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25" y="3248025"/>
                        <a:ext cx="126365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>
            <a:extLst>
              <a:ext uri="{FF2B5EF4-FFF2-40B4-BE49-F238E27FC236}">
                <a16:creationId xmlns:a16="http://schemas.microsoft.com/office/drawing/2014/main" xmlns="" id="{A331C813-10C2-41D5-AB67-3322A3B4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754307"/>
              </p:ext>
            </p:extLst>
          </p:nvPr>
        </p:nvGraphicFramePr>
        <p:xfrm>
          <a:off x="6496050" y="3370263"/>
          <a:ext cx="985838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7" name="Equation" r:id="rId12" imgW="266400" imgH="393480" progId="Equation.3">
                  <p:embed/>
                </p:oleObj>
              </mc:Choice>
              <mc:Fallback>
                <p:oleObj name="Equation" r:id="rId12" imgW="266400" imgH="393480" progId="Equation.3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xmlns="" id="{A331C813-10C2-41D5-AB67-3322A3B4F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3370263"/>
                        <a:ext cx="985838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>
            <a:extLst>
              <a:ext uri="{FF2B5EF4-FFF2-40B4-BE49-F238E27FC236}">
                <a16:creationId xmlns:a16="http://schemas.microsoft.com/office/drawing/2014/main" xmlns="" id="{A331C813-10C2-41D5-AB67-3322A3B4F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613154"/>
              </p:ext>
            </p:extLst>
          </p:nvPr>
        </p:nvGraphicFramePr>
        <p:xfrm>
          <a:off x="6795357" y="985840"/>
          <a:ext cx="727075" cy="194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14" imgW="152280" imgH="393480" progId="Equation.3">
                  <p:embed/>
                </p:oleObj>
              </mc:Choice>
              <mc:Fallback>
                <p:oleObj name="Equation" r:id="rId14" imgW="152280" imgH="393480" progId="Equation.3">
                  <p:embed/>
                  <p:pic>
                    <p:nvPicPr>
                      <p:cNvPr id="10" name="Object 12">
                        <a:extLst>
                          <a:ext uri="{FF2B5EF4-FFF2-40B4-BE49-F238E27FC236}">
                            <a16:creationId xmlns:a16="http://schemas.microsoft.com/office/drawing/2014/main" xmlns="" id="{A331C813-10C2-41D5-AB67-3322A3B4F7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357" y="985840"/>
                        <a:ext cx="727075" cy="1947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6248400" y="3533575"/>
            <a:ext cx="740569" cy="1114625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7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>
            <a:extLst>
              <a:ext uri="{FF2B5EF4-FFF2-40B4-BE49-F238E27FC236}">
                <a16:creationId xmlns:a16="http://schemas.microsoft.com/office/drawing/2014/main" xmlns="" id="{278F4099-7DFA-492A-B37D-ECDD8F5B2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5" y="236537"/>
            <a:ext cx="906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c/.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xmlns="" id="{5668C2D3-C93A-4580-989C-BCED5BCCD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5" y="124301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xmlns="" id="{E827248B-BE4F-4983-9E30-6784FE4CD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920726"/>
              </p:ext>
            </p:extLst>
          </p:nvPr>
        </p:nvGraphicFramePr>
        <p:xfrm>
          <a:off x="2470150" y="1116012"/>
          <a:ext cx="37687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3" imgW="1079032" imgH="393529" progId="Equation.3">
                  <p:embed/>
                </p:oleObj>
              </mc:Choice>
              <mc:Fallback>
                <p:oleObj name="Equation" r:id="rId3" imgW="1079032" imgH="393529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xmlns="" id="{E827248B-BE4F-4983-9E30-6784FE4CD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1116012"/>
                        <a:ext cx="37687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xmlns="" id="{E8389A62-9041-4041-8F13-28CDF8D72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433464"/>
              </p:ext>
            </p:extLst>
          </p:nvPr>
        </p:nvGraphicFramePr>
        <p:xfrm>
          <a:off x="2476500" y="3402012"/>
          <a:ext cx="40655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5" imgW="1143000" imgH="393700" progId="Equation.3">
                  <p:embed/>
                </p:oleObj>
              </mc:Choice>
              <mc:Fallback>
                <p:oleObj name="Equation" r:id="rId5" imgW="1143000" imgH="393700" progId="Equation.3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xmlns="" id="{E8389A62-9041-4041-8F13-28CDF8D72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402012"/>
                        <a:ext cx="40655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xmlns="" id="{4AEA8CD2-C960-44ED-8282-7DC386531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563955"/>
              </p:ext>
            </p:extLst>
          </p:nvPr>
        </p:nvGraphicFramePr>
        <p:xfrm>
          <a:off x="6183313" y="1116012"/>
          <a:ext cx="9302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7" imgW="266469" imgH="393359" progId="Equation.3">
                  <p:embed/>
                </p:oleObj>
              </mc:Choice>
              <mc:Fallback>
                <p:oleObj name="Equation" r:id="rId7" imgW="266469" imgH="393359" progId="Equation.3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xmlns="" id="{4AEA8CD2-C960-44ED-8282-7DC386531A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13" y="1116012"/>
                        <a:ext cx="9302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>
            <a:extLst>
              <a:ext uri="{FF2B5EF4-FFF2-40B4-BE49-F238E27FC236}">
                <a16:creationId xmlns:a16="http://schemas.microsoft.com/office/drawing/2014/main" xmlns="" id="{A777807E-ECA5-4D9D-9804-CE9C0093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42252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xmlns="" id="{F003AD67-3AB7-40AC-A56B-82C0BBA10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873313"/>
              </p:ext>
            </p:extLst>
          </p:nvPr>
        </p:nvGraphicFramePr>
        <p:xfrm>
          <a:off x="2466975" y="2246312"/>
          <a:ext cx="37687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9" imgW="1079032" imgH="393529" progId="Equation.3">
                  <p:embed/>
                </p:oleObj>
              </mc:Choice>
              <mc:Fallback>
                <p:oleObj name="Equation" r:id="rId9" imgW="1079032" imgH="393529" progId="Equation.3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xmlns="" id="{F003AD67-3AB7-40AC-A56B-82C0BBA103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975" y="2246312"/>
                        <a:ext cx="376872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7">
            <a:extLst>
              <a:ext uri="{FF2B5EF4-FFF2-40B4-BE49-F238E27FC236}">
                <a16:creationId xmlns:a16="http://schemas.microsoft.com/office/drawing/2014/main" xmlns="" id="{AD93AF10-A86B-4739-A370-B6ADD57B6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3554412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8DBEC370-6B4F-44DE-8308-89324C893B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10663"/>
              </p:ext>
            </p:extLst>
          </p:nvPr>
        </p:nvGraphicFramePr>
        <p:xfrm>
          <a:off x="2470150" y="4757737"/>
          <a:ext cx="15811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1" imgW="444307" imgH="393529" progId="Equation.3">
                  <p:embed/>
                </p:oleObj>
              </mc:Choice>
              <mc:Fallback>
                <p:oleObj name="Equation" r:id="rId11" imgW="444307" imgH="393529" progId="Equation.3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8DBEC370-6B4F-44DE-8308-89324C893B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4757737"/>
                        <a:ext cx="15811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4E97FC12-06C8-48FD-B4DA-B99B7F1A9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150" y="4867275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3C29AD6F-6D7F-4E33-AB46-E1CAE3493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722587"/>
              </p:ext>
            </p:extLst>
          </p:nvPr>
        </p:nvGraphicFramePr>
        <p:xfrm>
          <a:off x="3841750" y="4757737"/>
          <a:ext cx="39306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13" imgW="1104900" imgH="393700" progId="Equation.3">
                  <p:embed/>
                </p:oleObj>
              </mc:Choice>
              <mc:Fallback>
                <p:oleObj name="Equation" r:id="rId13" imgW="1104900" imgH="393700" progId="Equation.3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xmlns="" id="{3C29AD6F-6D7F-4E33-AB46-E1CAE3493F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0" y="4757737"/>
                        <a:ext cx="3930650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25">
            <a:extLst>
              <a:ext uri="{FF2B5EF4-FFF2-40B4-BE49-F238E27FC236}">
                <a16:creationId xmlns:a16="http://schemas.microsoft.com/office/drawing/2014/main" xmlns="" id="{2FBEE97D-DA8A-42BF-8BCD-1352CB2F4E64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630612"/>
            <a:ext cx="685800" cy="504825"/>
            <a:chOff x="3621" y="2082"/>
            <a:chExt cx="432" cy="318"/>
          </a:xfrm>
        </p:grpSpPr>
        <p:sp>
          <p:nvSpPr>
            <p:cNvPr id="20" name="Oval 26">
              <a:extLst>
                <a:ext uri="{FF2B5EF4-FFF2-40B4-BE49-F238E27FC236}">
                  <a16:creationId xmlns:a16="http://schemas.microsoft.com/office/drawing/2014/main" xmlns="" id="{F4542CBB-1648-4FEA-A246-353F34298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88" cy="288"/>
            </a:xfrm>
            <a:prstGeom prst="ellipse">
              <a:avLst/>
            </a:prstGeom>
            <a:solidFill>
              <a:srgbClr val="CCFF66"/>
            </a:solidFill>
            <a:ln w="19050" algn="ctr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xmlns="" id="{E30852FF-1240-4FAE-BF2B-C5DADD2560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1" y="2082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63036" y="2"/>
            <a:ext cx="2438400" cy="79286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9" b="100000" l="917" r="899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6408" y="-12556"/>
            <a:ext cx="1517473" cy="7937356"/>
          </a:xfrm>
          <a:prstGeom prst="rect">
            <a:avLst/>
          </a:prstGeom>
        </p:spPr>
      </p:pic>
      <p:pic>
        <p:nvPicPr>
          <p:cNvPr id="1028" name="Picture 4" descr="C:\Users\ADMIN\Desktop\Tai nguyen thiet ke tro choi\Bảng gỗ\1a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1"/>
            <a:ext cx="2133599" cy="81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6408" y="7154861"/>
            <a:ext cx="9336628" cy="8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0901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3" grpId="0" autoUpdateAnimBg="0"/>
      <p:bldP spid="15" grpId="0" autoUpdateAnimBg="0"/>
      <p:bldP spid="1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4" y="0"/>
            <a:ext cx="12411074" cy="685800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89113" y="1444626"/>
            <a:ext cx="48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a)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00288" y="1150938"/>
          <a:ext cx="1606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4" imgW="583947" imgH="393529" progId="Equation.3">
                  <p:embed/>
                </p:oleObj>
              </mc:Choice>
              <mc:Fallback>
                <p:oleObj name="Equation" r:id="rId4" imgW="583947" imgH="39352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1150938"/>
                        <a:ext cx="16065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54188" y="2960688"/>
            <a:ext cx="488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b)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07998"/>
              </p:ext>
            </p:extLst>
          </p:nvPr>
        </p:nvGraphicFramePr>
        <p:xfrm>
          <a:off x="2300288" y="2666999"/>
          <a:ext cx="1536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6" imgW="558558" imgH="393529" progId="Equation.3">
                  <p:embed/>
                </p:oleObj>
              </mc:Choice>
              <mc:Fallback>
                <p:oleObj name="Equation" r:id="rId6" imgW="558558" imgH="393529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2666999"/>
                        <a:ext cx="1536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8625" y="4664075"/>
            <a:ext cx="488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c)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237515"/>
              </p:ext>
            </p:extLst>
          </p:nvPr>
        </p:nvGraphicFramePr>
        <p:xfrm>
          <a:off x="2243138" y="4370386"/>
          <a:ext cx="1536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Equation" r:id="rId8" imgW="558558" imgH="393529" progId="Equation.3">
                  <p:embed/>
                </p:oleObj>
              </mc:Choice>
              <mc:Fallback>
                <p:oleObj name="Equation" r:id="rId8" imgW="558558" imgH="393529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4370386"/>
                        <a:ext cx="1536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3213" y="1431925"/>
            <a:ext cx="533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14" name="Object 21"/>
          <p:cNvGraphicFramePr>
            <a:graphicFrameLocks noChangeAspect="1"/>
          </p:cNvGraphicFramePr>
          <p:nvPr/>
        </p:nvGraphicFramePr>
        <p:xfrm>
          <a:off x="4495800" y="1181101"/>
          <a:ext cx="1778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1" name="Equation" r:id="rId10" imgW="533169" imgH="393529" progId="Equation.3">
                  <p:embed/>
                </p:oleObj>
              </mc:Choice>
              <mc:Fallback>
                <p:oleObj name="Equation" r:id="rId10" imgW="533169" imgH="393529" progId="Equation.3">
                  <p:embed/>
                  <p:pic>
                    <p:nvPicPr>
                      <p:cNvPr id="14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81101"/>
                        <a:ext cx="1778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61101" y="1430338"/>
            <a:ext cx="500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/>
        </p:nvGraphicFramePr>
        <p:xfrm>
          <a:off x="6689725" y="1181100"/>
          <a:ext cx="566738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12" imgW="228501" imgH="393529" progId="Equation.3">
                  <p:embed/>
                </p:oleObj>
              </mc:Choice>
              <mc:Fallback>
                <p:oleObj name="Equation" r:id="rId12" imgW="228501" imgH="393529" progId="Equation.3">
                  <p:embed/>
                  <p:pic>
                    <p:nvPicPr>
                      <p:cNvPr id="16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1181100"/>
                        <a:ext cx="566738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46513" y="2898774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64143"/>
              </p:ext>
            </p:extLst>
          </p:nvPr>
        </p:nvGraphicFramePr>
        <p:xfrm>
          <a:off x="4376738" y="2630487"/>
          <a:ext cx="1606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14" imgW="583947" imgH="393529" progId="Equation.3">
                  <p:embed/>
                </p:oleObj>
              </mc:Choice>
              <mc:Fallback>
                <p:oleObj name="Equation" r:id="rId14" imgW="583947" imgH="393529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738" y="2630487"/>
                        <a:ext cx="16065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10288" y="2873374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236736"/>
              </p:ext>
            </p:extLst>
          </p:nvPr>
        </p:nvGraphicFramePr>
        <p:xfrm>
          <a:off x="8578850" y="2592387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4" name="Equation" r:id="rId16" imgW="152334" imgH="393529" progId="Equation.3">
                  <p:embed/>
                </p:oleObj>
              </mc:Choice>
              <mc:Fallback>
                <p:oleObj name="Equation" r:id="rId16" imgW="152334" imgH="393529" progId="Equation.3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8850" y="2592387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117013" y="2874962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3820"/>
              </p:ext>
            </p:extLst>
          </p:nvPr>
        </p:nvGraphicFramePr>
        <p:xfrm>
          <a:off x="9561513" y="2611437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5" name="Equation" r:id="rId18" imgW="152334" imgH="393529" progId="Equation.3">
                  <p:embed/>
                </p:oleObj>
              </mc:Choice>
              <mc:Fallback>
                <p:oleObj name="Equation" r:id="rId18" imgW="152334" imgH="393529" progId="Equation.3">
                  <p:embed/>
                  <p:pic>
                    <p:nvPicPr>
                      <p:cNvPr id="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1513" y="2611437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29050" y="4638674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530638"/>
              </p:ext>
            </p:extLst>
          </p:nvPr>
        </p:nvGraphicFramePr>
        <p:xfrm>
          <a:off x="4359275" y="4370386"/>
          <a:ext cx="1606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6" name="Equation" r:id="rId20" imgW="583947" imgH="393529" progId="Equation.3">
                  <p:embed/>
                </p:oleObj>
              </mc:Choice>
              <mc:Fallback>
                <p:oleObj name="Equation" r:id="rId20" imgW="583947" imgH="393529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5" y="4370386"/>
                        <a:ext cx="16065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84876" y="4621211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</a:p>
        </p:txBody>
      </p:sp>
      <p:graphicFrame>
        <p:nvGraphicFramePr>
          <p:cNvPr id="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710677"/>
              </p:ext>
            </p:extLst>
          </p:nvPr>
        </p:nvGraphicFramePr>
        <p:xfrm>
          <a:off x="6408738" y="4370387"/>
          <a:ext cx="1693862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22" imgW="507780" imgH="393529" progId="Equation.3">
                  <p:embed/>
                </p:oleObj>
              </mc:Choice>
              <mc:Fallback>
                <p:oleObj name="Equation" r:id="rId22" imgW="507780" imgH="393529" progId="Equation.3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4370387"/>
                        <a:ext cx="1693862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8121651" y="4621211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3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241939"/>
              </p:ext>
            </p:extLst>
          </p:nvPr>
        </p:nvGraphicFramePr>
        <p:xfrm>
          <a:off x="8602664" y="4365625"/>
          <a:ext cx="6762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24" imgW="203112" imgH="393529" progId="Equation.3">
                  <p:embed/>
                </p:oleObj>
              </mc:Choice>
              <mc:Fallback>
                <p:oleObj name="Equation" r:id="rId24" imgW="203112" imgH="393529" progId="Equation.3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2664" y="4365625"/>
                        <a:ext cx="6762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234488" y="4581525"/>
            <a:ext cx="493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graphicFrame>
        <p:nvGraphicFramePr>
          <p:cNvPr id="3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326493"/>
              </p:ext>
            </p:extLst>
          </p:nvPr>
        </p:nvGraphicFramePr>
        <p:xfrm>
          <a:off x="9739314" y="4343400"/>
          <a:ext cx="4667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26" imgW="139639" imgH="393529" progId="Equation.3">
                  <p:embed/>
                </p:oleObj>
              </mc:Choice>
              <mc:Fallback>
                <p:oleObj name="Equation" r:id="rId26" imgW="139639" imgH="393529" progId="Equation.3">
                  <p:embed/>
                  <p:pic>
                    <p:nvPicPr>
                      <p:cNvPr id="3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9314" y="4343400"/>
                        <a:ext cx="46672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66026"/>
              </p:ext>
            </p:extLst>
          </p:nvPr>
        </p:nvGraphicFramePr>
        <p:xfrm>
          <a:off x="6403976" y="2590800"/>
          <a:ext cx="169386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0" name="Equation" r:id="rId28" imgW="507780" imgH="393529" progId="Equation.3">
                  <p:embed/>
                </p:oleObj>
              </mc:Choice>
              <mc:Fallback>
                <p:oleObj name="Equation" r:id="rId28" imgW="507780" imgH="393529" progId="Equation.3">
                  <p:embed/>
                  <p:pic>
                    <p:nvPicPr>
                      <p:cNvPr id="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6" y="2590800"/>
                        <a:ext cx="1693863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8108950" y="2846387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/>
              <a:t>=</a:t>
            </a: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1897064" y="260351"/>
            <a:ext cx="4225925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b="1" spc="-100" dirty="0" err="1">
                <a:solidFill>
                  <a:schemeClr val="bg1"/>
                </a:solidFill>
              </a:rPr>
              <a:t>Bài</a:t>
            </a:r>
            <a:r>
              <a:rPr lang="en-US" altLang="en-US" b="1" spc="-100" dirty="0">
                <a:solidFill>
                  <a:schemeClr val="bg1"/>
                </a:solidFill>
              </a:rPr>
              <a:t> 2: </a:t>
            </a:r>
            <a:r>
              <a:rPr lang="en-US" altLang="en-US" b="1" spc="-100" dirty="0" err="1">
                <a:solidFill>
                  <a:schemeClr val="bg1"/>
                </a:solidFill>
              </a:rPr>
              <a:t>Tính</a:t>
            </a:r>
            <a:endParaRPr lang="en-US" altLang="en-US" b="1" u="sng" spc="-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8" grpId="0"/>
      <p:bldP spid="18" grpId="1"/>
      <p:bldP spid="21" grpId="0"/>
      <p:bldP spid="23" grpId="0"/>
      <p:bldP spid="25" grpId="0"/>
      <p:bldP spid="25" grpId="1"/>
      <p:bldP spid="27" grpId="0"/>
      <p:bldP spid="29" grpId="0"/>
      <p:bldP spid="31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4" y="0"/>
            <a:ext cx="12411074" cy="6858001"/>
          </a:xfrm>
          <a:prstGeom prst="rect">
            <a:avLst/>
          </a:prstGeom>
        </p:spPr>
      </p:pic>
      <p:pic>
        <p:nvPicPr>
          <p:cNvPr id="11266" name="Picture 12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20314" y="38101"/>
            <a:ext cx="573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5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1" y="6226176"/>
            <a:ext cx="544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9" y="17463"/>
            <a:ext cx="560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POINSET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301" y="6315076"/>
            <a:ext cx="554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787525" y="76200"/>
            <a:ext cx="4224338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3200" b="1" spc="-100" dirty="0" err="1">
                <a:solidFill>
                  <a:schemeClr val="bg1"/>
                </a:solidFill>
              </a:rPr>
              <a:t>Bài</a:t>
            </a:r>
            <a:r>
              <a:rPr lang="en-US" altLang="en-US" sz="3200" b="1" spc="-100" dirty="0">
                <a:solidFill>
                  <a:schemeClr val="bg1"/>
                </a:solidFill>
              </a:rPr>
              <a:t> 3: </a:t>
            </a:r>
            <a:r>
              <a:rPr lang="en-US" altLang="en-US" sz="3200" b="1" spc="-100" dirty="0" err="1">
                <a:solidFill>
                  <a:schemeClr val="bg1"/>
                </a:solidFill>
              </a:rPr>
              <a:t>Tính</a:t>
            </a:r>
            <a:endParaRPr lang="en-US" altLang="en-US" sz="3200" b="1" u="sng" spc="-1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92263" y="1011239"/>
            <a:ext cx="48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a)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085976" y="717550"/>
          <a:ext cx="1641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Equation" r:id="rId5" imgW="596641" imgH="393529" progId="Equation.3">
                  <p:embed/>
                </p:oleObj>
              </mc:Choice>
              <mc:Fallback>
                <p:oleObj name="Equation" r:id="rId5" imgW="596641" imgH="393529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6" y="717550"/>
                        <a:ext cx="16414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7663" y="2795589"/>
            <a:ext cx="488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b)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111376" y="2501900"/>
          <a:ext cx="1641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Equation" r:id="rId7" imgW="596641" imgH="393529" progId="Equation.3">
                  <p:embed/>
                </p:oleObj>
              </mc:Choice>
              <mc:Fallback>
                <p:oleObj name="Equation" r:id="rId7" imgW="596641" imgH="393529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6" y="2501900"/>
                        <a:ext cx="16414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12901" y="4872039"/>
            <a:ext cx="487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rgbClr val="0000CC"/>
                </a:solidFill>
              </a:rPr>
              <a:t>c)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157413" y="4578350"/>
          <a:ext cx="15367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Equation" r:id="rId9" imgW="558558" imgH="393529" progId="Equation.3">
                  <p:embed/>
                </p:oleObj>
              </mc:Choice>
              <mc:Fallback>
                <p:oleObj name="Equation" r:id="rId9" imgW="558558" imgH="393529" progId="Equation.3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4578350"/>
                        <a:ext cx="15367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741738" y="995363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316413" y="715963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715963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760914" y="1049338"/>
          <a:ext cx="5492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Equation" r:id="rId13" imgW="139700" imgH="139700" progId="Equation.3">
                  <p:embed/>
                </p:oleObj>
              </mc:Choice>
              <mc:Fallback>
                <p:oleObj name="Equation" r:id="rId13" imgW="139700" imgH="139700" progId="Equation.3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4" y="1049338"/>
                        <a:ext cx="5492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260976" y="715963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976" y="715963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853113" y="995363"/>
            <a:ext cx="4175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357938" y="717550"/>
          <a:ext cx="558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8" name="Equation" r:id="rId17" imgW="203112" imgH="393529" progId="Equation.3">
                  <p:embed/>
                </p:oleObj>
              </mc:Choice>
              <mc:Fallback>
                <p:oleObj name="Equation" r:id="rId17" imgW="203112" imgH="393529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717550"/>
                        <a:ext cx="558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7002464" y="1085851"/>
          <a:ext cx="5492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9" name="Equation" r:id="rId19" imgW="139700" imgH="139700" progId="Equation.3">
                  <p:embed/>
                </p:oleObj>
              </mc:Choice>
              <mc:Fallback>
                <p:oleObj name="Equation" r:id="rId19" imgW="139700" imgH="139700" progId="Equation.3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2464" y="1085851"/>
                        <a:ext cx="5492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561263" y="717550"/>
          <a:ext cx="558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0" name="Equation" r:id="rId20" imgW="203112" imgH="393529" progId="Equation.3">
                  <p:embed/>
                </p:oleObj>
              </mc:Choice>
              <mc:Fallback>
                <p:oleObj name="Equation" r:id="rId20" imgW="203112" imgH="393529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3" y="717550"/>
                        <a:ext cx="558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153400" y="99536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8658225" y="717550"/>
          <a:ext cx="558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1" name="Equation" r:id="rId22" imgW="203112" imgH="393529" progId="Equation.3">
                  <p:embed/>
                </p:oleObj>
              </mc:Choice>
              <mc:Fallback>
                <p:oleObj name="Equation" r:id="rId22" imgW="203112" imgH="393529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8225" y="717550"/>
                        <a:ext cx="558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768725" y="276066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343400" y="2481263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Equation" r:id="rId24" imgW="152334" imgH="393529" progId="Equation.3">
                  <p:embed/>
                </p:oleObj>
              </mc:Choice>
              <mc:Fallback>
                <p:oleObj name="Equation" r:id="rId24" imgW="152334" imgH="393529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481263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/>
          <p:cNvGraphicFramePr>
            <a:graphicFrameLocks noChangeAspect="1"/>
          </p:cNvGraphicFramePr>
          <p:nvPr/>
        </p:nvGraphicFramePr>
        <p:xfrm>
          <a:off x="4787901" y="2814638"/>
          <a:ext cx="5492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3" name="Equation" r:id="rId26" imgW="139700" imgH="139700" progId="Equation.3">
                  <p:embed/>
                </p:oleObj>
              </mc:Choice>
              <mc:Fallback>
                <p:oleObj name="Equation" r:id="rId26" imgW="139700" imgH="139700" progId="Equation.3">
                  <p:embed/>
                  <p:pic>
                    <p:nvPicPr>
                      <p:cNvPr id="2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1" y="2814638"/>
                        <a:ext cx="5492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5218113" y="2481263"/>
          <a:ext cx="5572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4" name="Equation" r:id="rId27" imgW="203112" imgH="393529" progId="Equation.3">
                  <p:embed/>
                </p:oleObj>
              </mc:Choice>
              <mc:Fallback>
                <p:oleObj name="Equation" r:id="rId27" imgW="203112" imgH="393529" progId="Equation.3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2481263"/>
                        <a:ext cx="5572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880101" y="2760663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6367464" y="2482850"/>
          <a:ext cx="5937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name="Equation" r:id="rId29" imgW="215713" imgH="393359" progId="Equation.3">
                  <p:embed/>
                </p:oleObj>
              </mc:Choice>
              <mc:Fallback>
                <p:oleObj name="Equation" r:id="rId29" imgW="215713" imgH="393359" progId="Equation.3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4" y="2482850"/>
                        <a:ext cx="5937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7031039" y="2849563"/>
          <a:ext cx="5492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name="Equation" r:id="rId31" imgW="139700" imgH="139700" progId="Equation.3">
                  <p:embed/>
                </p:oleObj>
              </mc:Choice>
              <mc:Fallback>
                <p:oleObj name="Equation" r:id="rId31" imgW="139700" imgH="139700" progId="Equation.3">
                  <p:embed/>
                  <p:pic>
                    <p:nvPicPr>
                      <p:cNvPr id="3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9" y="2849563"/>
                        <a:ext cx="5492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7481888" y="2481263"/>
          <a:ext cx="5572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name="Equation" r:id="rId32" imgW="203112" imgH="393529" progId="Equation.3">
                  <p:embed/>
                </p:oleObj>
              </mc:Choice>
              <mc:Fallback>
                <p:oleObj name="Equation" r:id="rId32" imgW="203112" imgH="393529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1888" y="2481263"/>
                        <a:ext cx="5572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135938" y="27590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8642350" y="2481263"/>
          <a:ext cx="558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name="Equation" r:id="rId33" imgW="203112" imgH="393529" progId="Equation.3">
                  <p:embed/>
                </p:oleObj>
              </mc:Choice>
              <mc:Fallback>
                <p:oleObj name="Equation" r:id="rId33" imgW="203112" imgH="393529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350" y="2481263"/>
                        <a:ext cx="558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692525" y="4862513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4186238" y="4581525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name="Equation" r:id="rId35" imgW="152334" imgH="393529" progId="Equation.3">
                  <p:embed/>
                </p:oleObj>
              </mc:Choice>
              <mc:Fallback>
                <p:oleObj name="Equation" r:id="rId35" imgW="152334" imgH="393529" progId="Equation.3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4581525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0"/>
          <p:cNvGraphicFramePr>
            <a:graphicFrameLocks noChangeAspect="1"/>
          </p:cNvGraphicFramePr>
          <p:nvPr/>
        </p:nvGraphicFramePr>
        <p:xfrm>
          <a:off x="4638676" y="5043488"/>
          <a:ext cx="500063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Equation" r:id="rId37" imgW="126670" imgH="76002" progId="Equation.3">
                  <p:embed/>
                </p:oleObj>
              </mc:Choice>
              <mc:Fallback>
                <p:oleObj name="Equation" r:id="rId37" imgW="126670" imgH="76002" progId="Equation.3">
                  <p:embed/>
                  <p:pic>
                    <p:nvPicPr>
                      <p:cNvPr id="39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6" y="5043488"/>
                        <a:ext cx="500063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5053013" y="457835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Equation" r:id="rId39" imgW="152334" imgH="393529" progId="Equation.3">
                  <p:embed/>
                </p:oleObj>
              </mc:Choice>
              <mc:Fallback>
                <p:oleObj name="Equation" r:id="rId39" imgW="152334" imgH="393529" progId="Equation.3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013" y="457835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487988" y="4841875"/>
            <a:ext cx="41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5861050" y="4546600"/>
          <a:ext cx="5588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41" imgW="203112" imgH="393529" progId="Equation.3">
                  <p:embed/>
                </p:oleObj>
              </mc:Choice>
              <mc:Fallback>
                <p:oleObj name="Equation" r:id="rId41" imgW="203112" imgH="393529" progId="Equation.3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050" y="4546600"/>
                        <a:ext cx="5588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3"/>
          <p:cNvGraphicFramePr>
            <a:graphicFrameLocks noChangeAspect="1"/>
          </p:cNvGraphicFramePr>
          <p:nvPr/>
        </p:nvGraphicFramePr>
        <p:xfrm>
          <a:off x="6427788" y="5043488"/>
          <a:ext cx="500062" cy="22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Equation" r:id="rId43" imgW="126670" imgH="76002" progId="Equation.3">
                  <p:embed/>
                </p:oleObj>
              </mc:Choice>
              <mc:Fallback>
                <p:oleObj name="Equation" r:id="rId43" imgW="126670" imgH="76002" progId="Equation.3">
                  <p:embed/>
                  <p:pic>
                    <p:nvPicPr>
                      <p:cNvPr id="4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8" y="5043488"/>
                        <a:ext cx="500062" cy="22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/>
        </p:nvGraphicFramePr>
        <p:xfrm>
          <a:off x="6856413" y="4546600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45" imgW="152334" imgH="393529" progId="Equation.3">
                  <p:embed/>
                </p:oleObj>
              </mc:Choice>
              <mc:Fallback>
                <p:oleObj name="Equation" r:id="rId45" imgW="152334" imgH="393529" progId="Equation.3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4546600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7140576" y="4841875"/>
            <a:ext cx="41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/>
              <a:t>=</a:t>
            </a:r>
            <a:endParaRPr lang="en-US" altLang="en-US" sz="320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7583488" y="4546600"/>
          <a:ext cx="4191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47" imgW="152334" imgH="393529" progId="Equation.3">
                  <p:embed/>
                </p:oleObj>
              </mc:Choice>
              <mc:Fallback>
                <p:oleObj name="Equation" r:id="rId47" imgW="152334" imgH="393529" progId="Equation.3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3488" y="4546600"/>
                        <a:ext cx="41910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18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5" grpId="0"/>
      <p:bldP spid="17" grpId="0"/>
      <p:bldP spid="21" grpId="0"/>
      <p:bldP spid="25" grpId="0"/>
      <p:bldP spid="27" grpId="0"/>
      <p:bldP spid="31" grpId="0"/>
      <p:bldP spid="35" grpId="0"/>
      <p:bldP spid="37" grpId="0"/>
      <p:bldP spid="41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4" y="0"/>
            <a:ext cx="12411074" cy="6858001"/>
          </a:xfrm>
          <a:prstGeom prst="rect">
            <a:avLst/>
          </a:prstGeom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533401"/>
            <a:ext cx="11353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0" name="Rectangle 6"/>
          <p:cNvSpPr>
            <a:spLocks noChangeArrowheads="1"/>
          </p:cNvSpPr>
          <p:nvPr/>
        </p:nvSpPr>
        <p:spPr bwMode="auto">
          <a:xfrm>
            <a:off x="2667000" y="-1841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vi-VN" altLang="en-US">
              <a:solidFill>
                <a:prstClr val="black"/>
              </a:solidFill>
            </a:endParaRPr>
          </a:p>
        </p:txBody>
      </p:sp>
      <p:graphicFrame>
        <p:nvGraphicFramePr>
          <p:cNvPr id="1331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735401"/>
              </p:ext>
            </p:extLst>
          </p:nvPr>
        </p:nvGraphicFramePr>
        <p:xfrm>
          <a:off x="2921000" y="1114881"/>
          <a:ext cx="35401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13317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1114881"/>
                        <a:ext cx="35401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" name="Rectangle 8"/>
          <p:cNvSpPr>
            <a:spLocks noChangeArrowheads="1"/>
          </p:cNvSpPr>
          <p:nvPr/>
        </p:nvSpPr>
        <p:spPr bwMode="auto">
          <a:xfrm>
            <a:off x="2667000" y="-1841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endParaRPr lang="vi-VN" altLang="en-US">
              <a:solidFill>
                <a:prstClr val="black"/>
              </a:solidFill>
            </a:endParaRPr>
          </a:p>
        </p:txBody>
      </p:sp>
      <p:graphicFrame>
        <p:nvGraphicFramePr>
          <p:cNvPr id="1331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380771"/>
              </p:ext>
            </p:extLst>
          </p:nvPr>
        </p:nvGraphicFramePr>
        <p:xfrm>
          <a:off x="8076801" y="1205369"/>
          <a:ext cx="437357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1331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6801" y="1205369"/>
                        <a:ext cx="437357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527550" y="2529682"/>
            <a:ext cx="1714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975100" y="3349051"/>
            <a:ext cx="298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200" b="1" dirty="0">
                <a:solidFill>
                  <a:schemeClr val="bg1"/>
                </a:solidFill>
                <a:latin typeface=".VnTime" panose="020B7200000000000000" pitchFamily="34" charset="0"/>
              </a:rPr>
              <a:t>:        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32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975100" y="4129089"/>
            <a:ext cx="25892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bg1"/>
                </a:solidFill>
                <a:latin typeface=".VnTime" panose="020B7200000000000000" pitchFamily="34" charset="0"/>
              </a:rPr>
              <a:t>        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altLang="en-US" sz="2800" b="1" dirty="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581400" y="4742798"/>
            <a:ext cx="6876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…..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325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88610"/>
              </p:ext>
            </p:extLst>
          </p:nvPr>
        </p:nvGraphicFramePr>
        <p:xfrm>
          <a:off x="5467350" y="3200400"/>
          <a:ext cx="268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3325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7350" y="3200400"/>
                        <a:ext cx="268288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47254"/>
              </p:ext>
            </p:extLst>
          </p:nvPr>
        </p:nvGraphicFramePr>
        <p:xfrm>
          <a:off x="5334001" y="4038600"/>
          <a:ext cx="377826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13326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4038600"/>
                        <a:ext cx="377826" cy="838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384903" y="2313106"/>
            <a:ext cx="1657350" cy="18081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 rot="10800000" flipV="1">
            <a:off x="9384903" y="3479918"/>
            <a:ext cx="1657350" cy="641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9384903" y="2749668"/>
            <a:ext cx="1657350" cy="7302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151475"/>
              </p:ext>
            </p:extLst>
          </p:nvPr>
        </p:nvGraphicFramePr>
        <p:xfrm>
          <a:off x="9707167" y="3505318"/>
          <a:ext cx="253206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2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7167" y="3505318"/>
                        <a:ext cx="253206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82245"/>
              </p:ext>
            </p:extLst>
          </p:nvPr>
        </p:nvGraphicFramePr>
        <p:xfrm>
          <a:off x="9710341" y="2773482"/>
          <a:ext cx="324354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21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0341" y="2773482"/>
                        <a:ext cx="324354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7" name="TextBox 4"/>
          <p:cNvSpPr txBox="1">
            <a:spLocks noChangeArrowheads="1"/>
          </p:cNvSpPr>
          <p:nvPr/>
        </p:nvSpPr>
        <p:spPr bwMode="auto">
          <a:xfrm>
            <a:off x="9384902" y="2379782"/>
            <a:ext cx="209470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/>
            <a:r>
              <a:rPr lang="en-US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chưa có nước</a:t>
            </a:r>
          </a:p>
        </p:txBody>
      </p:sp>
    </p:spTree>
    <p:extLst>
      <p:ext uri="{BB962C8B-B14F-4D97-AF65-F5344CB8AC3E}">
        <p14:creationId xmlns:p14="http://schemas.microsoft.com/office/powerpoint/2010/main" val="344356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  <p:bldP spid="13323" grpId="0"/>
      <p:bldP spid="13324" grpId="0"/>
      <p:bldP spid="2" grpId="0" animBg="1"/>
      <p:bldP spid="3" grpId="0" animBg="1"/>
      <p:bldP spid="18" grpId="0" animBg="1"/>
      <p:bldP spid="71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94788" y="38101"/>
            <a:ext cx="573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134601" y="6226176"/>
            <a:ext cx="5445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7463"/>
            <a:ext cx="56038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POINSET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11301" y="6315076"/>
            <a:ext cx="554037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20725" y="223839"/>
            <a:ext cx="11014075" cy="4857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>
              <a:lnSpc>
                <a:spcPct val="150000"/>
              </a:lnSpc>
              <a:defRPr/>
            </a:pPr>
            <a:r>
              <a:rPr lang="en-US" sz="2800" b="1" u="sng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742389"/>
              </p:ext>
            </p:extLst>
          </p:nvPr>
        </p:nvGraphicFramePr>
        <p:xfrm>
          <a:off x="3048000" y="828675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4" imgW="152334" imgH="393529" progId="Equation.3">
                  <p:embed/>
                </p:oleObj>
              </mc:Choice>
              <mc:Fallback>
                <p:oleObj name="Equation" r:id="rId4" imgW="152334" imgH="393529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828675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3423444" y="1047751"/>
            <a:ext cx="3935413" cy="498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42956" y="881063"/>
            <a:ext cx="1062038" cy="4984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>
              <a:lnSpc>
                <a:spcPct val="150000"/>
              </a:lnSpc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endParaRPr 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109260"/>
              </p:ext>
            </p:extLst>
          </p:nvPr>
        </p:nvGraphicFramePr>
        <p:xfrm>
          <a:off x="8126413" y="862015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6" imgW="152334" imgH="393529" progId="Equation.3">
                  <p:embed/>
                </p:oleObj>
              </mc:Choice>
              <mc:Fallback>
                <p:oleObj name="Equation" r:id="rId6" imgW="152334" imgH="393529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413" y="862015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8578851" y="1054105"/>
            <a:ext cx="3303586" cy="500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>
              <a:defRPr/>
            </a:pP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endParaRPr lang="en-US" sz="2800" b="1" kern="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51276" y="2805114"/>
            <a:ext cx="4746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Số phần bể đã có nước là: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42369" y="2255837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/>
            <a:r>
              <a:rPr lang="en-US" altLang="en-US" sz="3200" b="1" u="sng" dirty="0" err="1"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cs typeface="Times New Roman" panose="02020603050405020304" pitchFamily="18" charset="0"/>
              </a:rPr>
              <a:t>giải</a:t>
            </a:r>
            <a:endParaRPr lang="en-US" altLang="en-US" sz="3200" b="1" u="sng" dirty="0">
              <a:cs typeface="Times New Roman" panose="02020603050405020304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53001" y="3384550"/>
          <a:ext cx="4175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384550"/>
                        <a:ext cx="4175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5391151" y="3692526"/>
          <a:ext cx="40481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9" imgW="139700" imgH="139700" progId="Equation.3">
                  <p:embed/>
                </p:oleObj>
              </mc:Choice>
              <mc:Fallback>
                <p:oleObj name="Equation" r:id="rId9" imgW="139700" imgH="139700" progId="Equation.3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1" y="3692526"/>
                        <a:ext cx="404813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853113" y="3376613"/>
          <a:ext cx="4175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3376613"/>
                        <a:ext cx="41751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6369051" y="3803650"/>
          <a:ext cx="3667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2" name="Equation" r:id="rId12" imgW="126780" imgH="101424" progId="Equation.3">
                  <p:embed/>
                </p:oleObj>
              </mc:Choice>
              <mc:Fallback>
                <p:oleObj name="Equation" r:id="rId12" imgW="126780" imgH="101424" progId="Equation.3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1" y="3803650"/>
                        <a:ext cx="3667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838951" y="3367088"/>
          <a:ext cx="625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Equation" r:id="rId14" imgW="228501" imgH="393529" progId="Equation.3">
                  <p:embed/>
                </p:oleObj>
              </mc:Choice>
              <mc:Fallback>
                <p:oleObj name="Equation" r:id="rId14" imgW="228501" imgH="393529" progId="Equation.3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1" y="3367088"/>
                        <a:ext cx="6254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58"/>
          <p:cNvSpPr txBox="1">
            <a:spLocks noChangeArrowheads="1"/>
          </p:cNvSpPr>
          <p:nvPr/>
        </p:nvSpPr>
        <p:spPr bwMode="auto">
          <a:xfrm>
            <a:off x="7519989" y="3635376"/>
            <a:ext cx="72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/>
            <a:r>
              <a:rPr lang="en-US" altLang="en-US">
                <a:solidFill>
                  <a:prstClr val="black"/>
                </a:solidFill>
                <a:cs typeface="Times New Roman" panose="02020603050405020304" pitchFamily="18" charset="0"/>
              </a:rPr>
              <a:t>(bể)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51275" y="4435476"/>
            <a:ext cx="6237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Số phần bể còn lại chưa có nước là: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106989" y="5373689"/>
          <a:ext cx="2428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Equation" r:id="rId16" imgW="88707" imgH="164742" progId="Equation.3">
                  <p:embed/>
                </p:oleObj>
              </mc:Choice>
              <mc:Fallback>
                <p:oleObj name="Equation" r:id="rId16" imgW="88707" imgH="164742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9" y="5373689"/>
                        <a:ext cx="2428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/>
        </p:nvGraphicFramePr>
        <p:xfrm>
          <a:off x="5457825" y="5541963"/>
          <a:ext cx="368300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5" name="Equation" r:id="rId18" imgW="126670" imgH="76002" progId="Equation.3">
                  <p:embed/>
                </p:oleObj>
              </mc:Choice>
              <mc:Fallback>
                <p:oleObj name="Equation" r:id="rId18" imgW="126670" imgH="76002" progId="Equation.3">
                  <p:embed/>
                  <p:pic>
                    <p:nvPicPr>
                      <p:cNvPr id="2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541963"/>
                        <a:ext cx="368300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816601" y="5043488"/>
          <a:ext cx="6254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6" name="Equation" r:id="rId20" imgW="228501" imgH="393529" progId="Equation.3">
                  <p:embed/>
                </p:oleObj>
              </mc:Choice>
              <mc:Fallback>
                <p:oleObj name="Equation" r:id="rId20" imgW="228501" imgH="393529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1" y="5043488"/>
                        <a:ext cx="6254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/>
        </p:nvGraphicFramePr>
        <p:xfrm>
          <a:off x="6435726" y="5470525"/>
          <a:ext cx="3667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7" name="Equation" r:id="rId22" imgW="126780" imgH="101424" progId="Equation.3">
                  <p:embed/>
                </p:oleObj>
              </mc:Choice>
              <mc:Fallback>
                <p:oleObj name="Equation" r:id="rId22" imgW="126780" imgH="101424" progId="Equation.3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726" y="5470525"/>
                        <a:ext cx="366713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923088" y="5033963"/>
          <a:ext cx="5905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Equation" r:id="rId23" imgW="215713" imgH="393359" progId="Equation.3">
                  <p:embed/>
                </p:oleObj>
              </mc:Choice>
              <mc:Fallback>
                <p:oleObj name="Equation" r:id="rId23" imgW="215713" imgH="393359" progId="Equation.3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5033963"/>
                        <a:ext cx="590550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7513638" y="5278438"/>
            <a:ext cx="728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/>
            <a:r>
              <a:rPr lang="en-US" altLang="en-US">
                <a:solidFill>
                  <a:prstClr val="black"/>
                </a:solidFill>
                <a:cs typeface="Times New Roman" panose="02020603050405020304" pitchFamily="18" charset="0"/>
              </a:rPr>
              <a:t>(bể)</a:t>
            </a:r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6224588" y="6088064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14400"/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Đáp số</a:t>
            </a:r>
            <a:r>
              <a:rPr lang="en-US" altLang="en-US" sz="2800">
                <a:solidFill>
                  <a:prstClr val="black"/>
                </a:solidFill>
                <a:latin typeface="Times New Romian"/>
              </a:rPr>
              <a:t>:      </a:t>
            </a:r>
            <a:r>
              <a:rPr lang="en-US" altLang="en-US" sz="2800">
                <a:solidFill>
                  <a:prstClr val="black"/>
                </a:solidFill>
                <a:cs typeface="Times New Roman" panose="02020603050405020304" pitchFamily="18" charset="0"/>
              </a:rPr>
              <a:t>bể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8959850" y="5954714"/>
          <a:ext cx="4762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25" imgW="215713" imgH="393359" progId="Equation.3">
                  <p:embed/>
                </p:oleObj>
              </mc:Choice>
              <mc:Fallback>
                <p:oleObj name="Equation" r:id="rId25" imgW="215713" imgH="393359" progId="Equation.3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850" y="5954714"/>
                        <a:ext cx="47625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788988" y="1854200"/>
            <a:ext cx="7162800" cy="5000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>
              <a:defRPr/>
            </a:pPr>
            <a:r>
              <a:rPr lang="en-US" sz="2800" b="1" kern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kern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970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4" grpId="0"/>
      <p:bldP spid="20" grpId="0"/>
      <p:bldP spid="21" grpId="0"/>
      <p:bldP spid="27" grpId="0"/>
      <p:bldP spid="28" grpId="0"/>
      <p:bldP spid="30" grpId="0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1" id="{EBA7E60E-AD5C-4B80-A1E9-89ED769EC427}" vid="{7AC91C55-1E4A-4C15-B9B7-5EB51FB879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568</TotalTime>
  <Words>365</Words>
  <Application>Microsoft Office PowerPoint</Application>
  <PresentationFormat>Custom</PresentationFormat>
  <Paragraphs>88</Paragraphs>
  <Slides>12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Theme1</vt:lpstr>
      <vt:lpstr>Office Theme</vt:lpstr>
      <vt:lpstr>1_Office Theme</vt:lpstr>
      <vt:lpstr>2_Office Theme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Admin</cp:lastModifiedBy>
  <cp:revision>78</cp:revision>
  <dcterms:created xsi:type="dcterms:W3CDTF">2009-02-28T06:58:27Z</dcterms:created>
  <dcterms:modified xsi:type="dcterms:W3CDTF">2022-03-18T02:25:04Z</dcterms:modified>
</cp:coreProperties>
</file>