
<file path=[Content_Types].xml><?xml version="1.0" encoding="utf-8"?>
<Types xmlns="http://schemas.openxmlformats.org/package/2006/content-types">
  <Default Extension="gif" ContentType="image/gif"/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19"/>
  </p:notesMasterIdLst>
  <p:sldIdLst>
    <p:sldId id="259" r:id="rId3"/>
    <p:sldId id="261" r:id="rId4"/>
    <p:sldId id="262" r:id="rId5"/>
    <p:sldId id="260" r:id="rId6"/>
    <p:sldId id="267" r:id="rId7"/>
    <p:sldId id="268" r:id="rId8"/>
    <p:sldId id="269" r:id="rId9"/>
    <p:sldId id="285" r:id="rId10"/>
    <p:sldId id="286" r:id="rId11"/>
    <p:sldId id="295" r:id="rId12"/>
    <p:sldId id="315" r:id="rId13"/>
    <p:sldId id="314" r:id="rId14"/>
    <p:sldId id="316" r:id="rId15"/>
    <p:sldId id="312" r:id="rId16"/>
    <p:sldId id="313" r:id="rId17"/>
    <p:sldId id="309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0" d="100"/>
          <a:sy n="80" d="100"/>
        </p:scale>
        <p:origin x="754" y="67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3FA23B4-CE79-421C-B2CD-AB076A51B02B}" type="datetimeFigureOut">
              <a:rPr lang="en-US" smtClean="0"/>
              <a:t>02/02/2023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9C96405-EB67-4D63-84BF-B9D736FD4E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79344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81783FC-65E9-400D-84AE-890D5FF2702E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3726302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81783FC-65E9-400D-84AE-890D5FF2702E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2011367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81783FC-65E9-400D-84AE-890D5FF2702E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6824255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81783FC-65E9-400D-84AE-890D5FF2702E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4515211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81783FC-65E9-400D-84AE-890D5FF2702E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3103506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81783FC-65E9-400D-84AE-890D5FF2702E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2488670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81783FC-65E9-400D-84AE-890D5FF2702E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7524548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81783FC-65E9-400D-84AE-890D5FF2702E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304889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81783FC-65E9-400D-84AE-890D5FF2702E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957442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AACA31-E37E-473E-BEF1-FB8C2B97D04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B6244DA-5646-4030-B87B-4F96FCD84AC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7408D25-F885-4C43-9BEA-51E4E55DEE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F54274-190D-4212-B8B8-D47204483001}" type="datetimeFigureOut">
              <a:rPr lang="en-US" smtClean="0"/>
              <a:t>02/02/2023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122786B-C7D1-4E20-A276-247923EB26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3AEF927-E019-42D2-B559-D682515C70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BF78E7-74F5-4793-AB82-BE24CBA2E6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49049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push dir="u"/>
      </p:transition>
    </mc:Choice>
    <mc:Fallback xmlns="">
      <p:transition>
        <p:push dir="u"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109D02-23AD-45D5-841A-B1CFA05F45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A822306-299A-40E8-BB85-2D3F77783BE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8491C9A-F948-483E-8F10-B76EEB7974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F54274-190D-4212-B8B8-D47204483001}" type="datetimeFigureOut">
              <a:rPr lang="en-US" smtClean="0"/>
              <a:t>02/02/2023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18824C4-299D-4F27-BB73-9EC316E087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DC637F3-268F-4AB2-91FC-E88677B311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BF78E7-74F5-4793-AB82-BE24CBA2E6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01770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push dir="u"/>
      </p:transition>
    </mc:Choice>
    <mc:Fallback xmlns="">
      <p:transition>
        <p:push dir="u"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C194032-1790-4DA3-887D-478FBAA7885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C337A1C-AED1-45B3-AD68-F1DE8D3D4EA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9A0E237-7A87-419D-B945-A8E213BF3C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F54274-190D-4212-B8B8-D47204483001}" type="datetimeFigureOut">
              <a:rPr lang="en-US" smtClean="0"/>
              <a:t>02/02/2023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EEF9B7A-F2A0-4352-BC22-7F72003BCF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3B2FC6A-16FD-4089-B82A-38C466303A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BF78E7-74F5-4793-AB82-BE24CBA2E6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01849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push dir="u"/>
      </p:transition>
    </mc:Choice>
    <mc:Fallback xmlns="">
      <p:transition>
        <p:push dir="u"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>
            <a:extLst>
              <a:ext uri="{FF2B5EF4-FFF2-40B4-BE49-F238E27FC236}">
                <a16:creationId xmlns:a16="http://schemas.microsoft.com/office/drawing/2014/main" id="{68E88192-258F-47FC-AA3A-5E8126E37E03}"/>
              </a:ext>
            </a:extLst>
          </p:cNvPr>
          <p:cNvGrpSpPr/>
          <p:nvPr userDrawn="1"/>
        </p:nvGrpSpPr>
        <p:grpSpPr>
          <a:xfrm>
            <a:off x="0" y="0"/>
            <a:ext cx="12192000" cy="6857999"/>
            <a:chOff x="0" y="0"/>
            <a:chExt cx="12192000" cy="6857999"/>
          </a:xfrm>
        </p:grpSpPr>
        <p:pic>
          <p:nvPicPr>
            <p:cNvPr id="3" name="图片 2">
              <a:extLst>
                <a:ext uri="{FF2B5EF4-FFF2-40B4-BE49-F238E27FC236}">
                  <a16:creationId xmlns:a16="http://schemas.microsoft.com/office/drawing/2014/main" id="{F021B935-A89E-4F69-A67C-82908899966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92000" cy="3810000"/>
            </a:xfrm>
            <a:prstGeom prst="rect">
              <a:avLst/>
            </a:prstGeom>
          </p:spPr>
        </p:pic>
        <p:pic>
          <p:nvPicPr>
            <p:cNvPr id="4" name="图片 3">
              <a:extLst>
                <a:ext uri="{FF2B5EF4-FFF2-40B4-BE49-F238E27FC236}">
                  <a16:creationId xmlns:a16="http://schemas.microsoft.com/office/drawing/2014/main" id="{BC20B237-7836-4A45-A188-12E09D972C9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7132"/>
            <a:stretch/>
          </p:blipFill>
          <p:spPr>
            <a:xfrm flipV="1">
              <a:off x="0" y="3700706"/>
              <a:ext cx="12192000" cy="3157293"/>
            </a:xfrm>
            <a:prstGeom prst="rect">
              <a:avLst/>
            </a:prstGeom>
          </p:spPr>
        </p:pic>
      </p:grpSp>
      <p:sp>
        <p:nvSpPr>
          <p:cNvPr id="5" name="矩形 4">
            <a:extLst>
              <a:ext uri="{FF2B5EF4-FFF2-40B4-BE49-F238E27FC236}">
                <a16:creationId xmlns:a16="http://schemas.microsoft.com/office/drawing/2014/main" id="{53903B52-B820-4C62-8C2B-8E79A7C565DE}"/>
              </a:ext>
            </a:extLst>
          </p:cNvPr>
          <p:cNvSpPr/>
          <p:nvPr userDrawn="1"/>
        </p:nvSpPr>
        <p:spPr>
          <a:xfrm>
            <a:off x="240612" y="282296"/>
            <a:ext cx="11710777" cy="6293409"/>
          </a:xfrm>
          <a:prstGeom prst="rect">
            <a:avLst/>
          </a:prstGeom>
          <a:noFill/>
          <a:ln w="38100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117753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push dir="u"/>
      </p:transition>
    </mc:Choice>
    <mc:Fallback xmlns="">
      <p:transition>
        <p:push dir="u"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Trố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256848D6-913D-4BE2-8D46-3210A1CBDC7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0CB8E28-9CDE-43F7-A31F-23EB1EF80A12}" type="datetimeFigureOut">
              <a:rPr lang="en-US"/>
              <a:pPr>
                <a:defRPr/>
              </a:pPr>
              <a:t>02/02/2023</a:t>
            </a:fld>
            <a:endParaRPr lang="en-US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687698F7-C281-4A0F-888C-6F9A8DD5400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8F2D659F-4920-43B7-BD54-A9C0109052F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1D9B6C9-7217-436D-99BA-52DB5483CC4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045689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push dir="u"/>
      </p:transition>
    </mc:Choice>
    <mc:Fallback xmlns="">
      <p:transition>
        <p:push dir="u"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F05A41-1A9B-4D19-852E-DBD20B1A36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96D077F-DDBD-4264-BAC0-8947943CE04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7FB3BE0-D4AD-4649-90BA-B309CC1237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F54274-190D-4212-B8B8-D47204483001}" type="datetimeFigureOut">
              <a:rPr lang="en-US" smtClean="0"/>
              <a:t>02/02/2023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401D55D-0582-401F-BE91-93B73BCA9E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5A28C9F-E61E-4E46-94D5-7311EDAFE3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BF78E7-74F5-4793-AB82-BE24CBA2E6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58216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push dir="u"/>
      </p:transition>
    </mc:Choice>
    <mc:Fallback xmlns="">
      <p:transition>
        <p:push dir="u"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F988AB-C655-45E4-A9E3-B60255663D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FE43AC3-3001-4950-A25D-49D0F0964E4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994F225-7FC2-4882-8C82-3C0D271283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F54274-190D-4212-B8B8-D47204483001}" type="datetimeFigureOut">
              <a:rPr lang="en-US" smtClean="0"/>
              <a:t>02/02/2023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7B8EE41-9FBE-47AE-844E-C735B25AC4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C7B05C7-D6B3-44A3-80EB-85FA3DFDC6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BF78E7-74F5-4793-AB82-BE24CBA2E6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49040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push dir="u"/>
      </p:transition>
    </mc:Choice>
    <mc:Fallback xmlns="">
      <p:transition>
        <p:push dir="u"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A59D10-FBAE-4785-AEDE-5B98D19B7F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F777FC3-3427-49DB-873E-69C6CDE506B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CA85470-F9BD-4C72-8B70-38D7875ED4C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B3488C0-6E6D-439E-9750-B11B369CF6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F54274-190D-4212-B8B8-D47204483001}" type="datetimeFigureOut">
              <a:rPr lang="en-US" smtClean="0"/>
              <a:t>02/02/2023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C987873-6CF5-4DB7-82A0-88302B397B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3C9DFBC-EC4C-4B9A-8A0E-8FAC9CF2F8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BF78E7-74F5-4793-AB82-BE24CBA2E6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34095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push dir="u"/>
      </p:transition>
    </mc:Choice>
    <mc:Fallback xmlns="">
      <p:transition>
        <p:push dir="u"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CB46E6-D3D8-4F32-B255-6D749E70E6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568F8B1-2280-46AC-A8A1-21AACB5F5BB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50C1437-0EB8-4A2E-858B-5DD615FDADF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DC1E59E-CD4B-4DEF-AD44-99834D9EAC1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4447744-E397-4DDF-B0C0-F9976D8C80E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44EC5E4-F84A-4C70-ABE1-B97D9FB003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F54274-190D-4212-B8B8-D47204483001}" type="datetimeFigureOut">
              <a:rPr lang="en-US" smtClean="0"/>
              <a:t>02/02/2023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816FE22-5154-4A56-AD87-3F2814472A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280EF9E-24AF-469F-8484-357F872521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BF78E7-74F5-4793-AB82-BE24CBA2E6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08944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push dir="u"/>
      </p:transition>
    </mc:Choice>
    <mc:Fallback xmlns="">
      <p:transition>
        <p:push dir="u"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69D917-634D-42CC-AFB9-C45676C0B7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3B8BF32-3A79-443C-BD4F-66FED23440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F54274-190D-4212-B8B8-D47204483001}" type="datetimeFigureOut">
              <a:rPr lang="en-US" smtClean="0"/>
              <a:t>02/02/2023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1B5DE0C-250A-4B5D-94A2-56B439B480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DA1CAA6-2215-4B80-B08E-FCF7FE8A28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BF78E7-74F5-4793-AB82-BE24CBA2E6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91800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push dir="u"/>
      </p:transition>
    </mc:Choice>
    <mc:Fallback xmlns="">
      <p:transition>
        <p:push dir="u"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D00A681-EBA1-44A1-BC7D-22E97848CB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F54274-190D-4212-B8B8-D47204483001}" type="datetimeFigureOut">
              <a:rPr lang="en-US" smtClean="0"/>
              <a:t>02/02/2023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A06A72D-EB8D-4F3D-AE77-7774F21A0D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FA7DA92-5ABD-43E5-9594-7823F85FC1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BF78E7-74F5-4793-AB82-BE24CBA2E6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18397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push dir="u"/>
      </p:transition>
    </mc:Choice>
    <mc:Fallback xmlns="">
      <p:transition>
        <p:push dir="u"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738426-E66C-4442-9E26-4CE1709CC3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36987A7-4834-4BDE-90D4-35DD1E47C2F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3EFEE62-0E33-4C1C-B757-C04EC47410C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5A0C0D9-F15A-4690-9C70-12CCAEF357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F54274-190D-4212-B8B8-D47204483001}" type="datetimeFigureOut">
              <a:rPr lang="en-US" smtClean="0"/>
              <a:t>02/02/2023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59C8FAA-D129-4FDD-B876-6D5A826EC1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58FE1AE-C742-44C3-B09C-BB49806957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BF78E7-74F5-4793-AB82-BE24CBA2E6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55885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push dir="u"/>
      </p:transition>
    </mc:Choice>
    <mc:Fallback xmlns="">
      <p:transition>
        <p:push dir="u"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6C57DB-4EB2-494C-97CB-BA0D0542E7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E4B12CD-8205-4F2D-AEC0-640BABFED4A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85AD0DF-3065-44DB-9CBA-3C7C16F26FC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1727972-CAC8-4B66-AD3D-A4DEC8A97D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F54274-190D-4212-B8B8-D47204483001}" type="datetimeFigureOut">
              <a:rPr lang="en-US" smtClean="0"/>
              <a:t>02/02/2023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60613DE-F151-472C-B64F-772FC6801A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F0712E8-2D04-403D-B09E-9016E752A4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BF78E7-74F5-4793-AB82-BE24CBA2E6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53549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push dir="u"/>
      </p:transition>
    </mc:Choice>
    <mc:Fallback xmlns="">
      <p:transition>
        <p:push dir="u"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01E2947-0AE8-40E5-9971-38CA24307E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B020F9A-C66D-4CE1-96B6-CF92551340E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3B40DCB-A7C5-4CC3-B68D-67121AF0C66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F54274-190D-4212-B8B8-D47204483001}" type="datetimeFigureOut">
              <a:rPr lang="en-US" smtClean="0"/>
              <a:t>02/02/2023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6D859C2-1584-4827-A303-FAF88DA5F25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A85F578-CC43-4FD2-8CAF-B687FCCEBF5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BF78E7-74F5-4793-AB82-BE24CBA2E6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95626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p14:dur="250">
        <p:push dir="u"/>
      </p:transition>
    </mc:Choice>
    <mc:Fallback xmlns="">
      <p:transition>
        <p:push dir="u"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本框 6"/>
          <p:cNvSpPr txBox="1"/>
          <p:nvPr userDrawn="1"/>
        </p:nvSpPr>
        <p:spPr>
          <a:xfrm>
            <a:off x="4318000" y="2971800"/>
            <a:ext cx="3556000" cy="2298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感谢您下载包图网平台上提供的</a:t>
            </a:r>
            <a:r>
              <a:rPr lang="en-US" altLang="zh-CN" sz="3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PPT</a:t>
            </a:r>
            <a:r>
              <a:rPr lang="zh-CN" altLang="en-US" sz="3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作品，为了您和包图网以及原创作者的利益，请勿复制、传播、销售，否则将承担法律责任！包图网将对作品进行维权，按照传播下载次数进行十倍的索取赔偿！</a:t>
            </a:r>
          </a:p>
          <a:p>
            <a:r>
              <a:rPr lang="en-US" altLang="zh-CN" sz="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ibaotu.com</a:t>
            </a:r>
          </a:p>
        </p:txBody>
      </p:sp>
    </p:spTree>
    <p:extLst>
      <p:ext uri="{BB962C8B-B14F-4D97-AF65-F5344CB8AC3E}">
        <p14:creationId xmlns:p14="http://schemas.microsoft.com/office/powerpoint/2010/main" val="22307230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</p:sldLayoutIdLst>
  <mc:AlternateContent xmlns:mc="http://schemas.openxmlformats.org/markup-compatibility/2006" xmlns:p14="http://schemas.microsoft.com/office/powerpoint/2010/main">
    <mc:Choice Requires="p14">
      <p:transition p14:dur="250">
        <p:push dir="u"/>
      </p:transition>
    </mc:Choice>
    <mc:Fallback xmlns="">
      <p:transition>
        <p:push dir="u"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slideLayout" Target="../slideLayouts/slideLayout12.xml"/><Relationship Id="rId7" Type="http://schemas.openxmlformats.org/officeDocument/2006/relationships/image" Target="../media/image3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2.png"/><Relationship Id="rId5" Type="http://schemas.openxmlformats.org/officeDocument/2006/relationships/image" Target="../media/image1.png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7" Type="http://schemas.openxmlformats.org/officeDocument/2006/relationships/image" Target="../media/image13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6.gif"/><Relationship Id="rId5" Type="http://schemas.openxmlformats.org/officeDocument/2006/relationships/image" Target="../media/image5.gif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组合 19">
            <a:extLst>
              <a:ext uri="{FF2B5EF4-FFF2-40B4-BE49-F238E27FC236}">
                <a16:creationId xmlns:a16="http://schemas.microsoft.com/office/drawing/2014/main" id="{2AE4386D-3275-458D-8926-DC491FC6F52F}"/>
              </a:ext>
            </a:extLst>
          </p:cNvPr>
          <p:cNvGrpSpPr/>
          <p:nvPr/>
        </p:nvGrpSpPr>
        <p:grpSpPr>
          <a:xfrm>
            <a:off x="252961" y="-99496"/>
            <a:ext cx="12192000" cy="6857999"/>
            <a:chOff x="0" y="0"/>
            <a:chExt cx="12192000" cy="6857999"/>
          </a:xfrm>
        </p:grpSpPr>
        <p:pic>
          <p:nvPicPr>
            <p:cNvPr id="17" name="图片 16">
              <a:extLst>
                <a:ext uri="{FF2B5EF4-FFF2-40B4-BE49-F238E27FC236}">
                  <a16:creationId xmlns:a16="http://schemas.microsoft.com/office/drawing/2014/main" id="{8622C564-7788-4EAA-B8FD-88CA0C9CE915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92000" cy="3810000"/>
            </a:xfrm>
            <a:prstGeom prst="rect">
              <a:avLst/>
            </a:prstGeom>
          </p:spPr>
        </p:pic>
        <p:pic>
          <p:nvPicPr>
            <p:cNvPr id="18" name="图片 17">
              <a:extLst>
                <a:ext uri="{FF2B5EF4-FFF2-40B4-BE49-F238E27FC236}">
                  <a16:creationId xmlns:a16="http://schemas.microsoft.com/office/drawing/2014/main" id="{86FE05A1-B1BE-4CDA-BC21-382B521E5F4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7132"/>
            <a:stretch/>
          </p:blipFill>
          <p:spPr>
            <a:xfrm flipV="1">
              <a:off x="0" y="3700706"/>
              <a:ext cx="12192000" cy="3157293"/>
            </a:xfrm>
            <a:prstGeom prst="rect">
              <a:avLst/>
            </a:prstGeom>
          </p:spPr>
        </p:pic>
      </p:grpSp>
      <p:sp>
        <p:nvSpPr>
          <p:cNvPr id="19" name="矩形 18">
            <a:extLst>
              <a:ext uri="{FF2B5EF4-FFF2-40B4-BE49-F238E27FC236}">
                <a16:creationId xmlns:a16="http://schemas.microsoft.com/office/drawing/2014/main" id="{E20C8052-3215-4F55-8292-802DD1E26647}"/>
              </a:ext>
            </a:extLst>
          </p:cNvPr>
          <p:cNvSpPr/>
          <p:nvPr/>
        </p:nvSpPr>
        <p:spPr>
          <a:xfrm>
            <a:off x="240612" y="282296"/>
            <a:ext cx="11710777" cy="6293409"/>
          </a:xfrm>
          <a:prstGeom prst="rect">
            <a:avLst/>
          </a:prstGeom>
          <a:noFill/>
          <a:ln w="38100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等线" panose="02010600030101010101" pitchFamily="2" charset="-122"/>
              <a:cs typeface="+mn-cs"/>
            </a:endParaRPr>
          </a:p>
        </p:txBody>
      </p:sp>
      <p:sp>
        <p:nvSpPr>
          <p:cNvPr id="2" name="文本框 1">
            <a:extLst>
              <a:ext uri="{FF2B5EF4-FFF2-40B4-BE49-F238E27FC236}">
                <a16:creationId xmlns:a16="http://schemas.microsoft.com/office/drawing/2014/main" id="{AE169D88-FB7E-4B7D-8C59-D2E920DF6778}"/>
              </a:ext>
            </a:extLst>
          </p:cNvPr>
          <p:cNvSpPr txBox="1"/>
          <p:nvPr/>
        </p:nvSpPr>
        <p:spPr>
          <a:xfrm>
            <a:off x="773725" y="1818029"/>
            <a:ext cx="1154170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5400" b="1" noProof="0" dirty="0" err="1">
                <a:ln w="19050">
                  <a:solidFill>
                    <a:srgbClr val="000000"/>
                  </a:solidFill>
                </a:ln>
                <a:solidFill>
                  <a:srgbClr val="FF0000"/>
                </a:solidFill>
                <a:latin typeface="Times New Roman" panose="02020603050405020304" pitchFamily="18" charset="0"/>
                <a:ea typeface="幼圆" panose="02010509060101010101" pitchFamily="49" charset="-122"/>
                <a:cs typeface="Times New Roman" panose="02020603050405020304" pitchFamily="18" charset="0"/>
              </a:rPr>
              <a:t>Chào</a:t>
            </a:r>
            <a:r>
              <a:rPr lang="en-US" altLang="zh-CN" sz="5400" b="1" noProof="0" dirty="0">
                <a:ln w="19050">
                  <a:solidFill>
                    <a:srgbClr val="000000"/>
                  </a:solidFill>
                </a:ln>
                <a:solidFill>
                  <a:srgbClr val="FF0000"/>
                </a:solidFill>
                <a:latin typeface="Times New Roman" panose="02020603050405020304" pitchFamily="18" charset="0"/>
                <a:ea typeface="幼圆" panose="02010509060101010101" pitchFamily="49" charset="-122"/>
                <a:cs typeface="Times New Roman" panose="02020603050405020304" pitchFamily="18" charset="0"/>
              </a:rPr>
              <a:t> </a:t>
            </a:r>
            <a:r>
              <a:rPr lang="en-US" altLang="zh-CN" sz="5400" b="1" noProof="0" dirty="0" err="1">
                <a:ln w="19050">
                  <a:solidFill>
                    <a:srgbClr val="000000"/>
                  </a:solidFill>
                </a:ln>
                <a:solidFill>
                  <a:srgbClr val="FF0000"/>
                </a:solidFill>
                <a:latin typeface="Times New Roman" panose="02020603050405020304" pitchFamily="18" charset="0"/>
                <a:ea typeface="幼圆" panose="02010509060101010101" pitchFamily="49" charset="-122"/>
                <a:cs typeface="Times New Roman" panose="02020603050405020304" pitchFamily="18" charset="0"/>
              </a:rPr>
              <a:t>mừng</a:t>
            </a:r>
            <a:r>
              <a:rPr lang="en-US" altLang="zh-CN" sz="5400" b="1" noProof="0" dirty="0">
                <a:ln w="19050">
                  <a:solidFill>
                    <a:srgbClr val="000000"/>
                  </a:solidFill>
                </a:ln>
                <a:solidFill>
                  <a:srgbClr val="FF0000"/>
                </a:solidFill>
                <a:latin typeface="Times New Roman" panose="02020603050405020304" pitchFamily="18" charset="0"/>
                <a:ea typeface="幼圆" panose="02010509060101010101" pitchFamily="49" charset="-122"/>
                <a:cs typeface="Times New Roman" panose="02020603050405020304" pitchFamily="18" charset="0"/>
              </a:rPr>
              <a:t> </a:t>
            </a:r>
            <a:r>
              <a:rPr lang="en-US" altLang="zh-CN" sz="5400" b="1" noProof="0" dirty="0" err="1">
                <a:ln w="19050">
                  <a:solidFill>
                    <a:srgbClr val="000000"/>
                  </a:solidFill>
                </a:ln>
                <a:solidFill>
                  <a:srgbClr val="FF0000"/>
                </a:solidFill>
                <a:latin typeface="Times New Roman" panose="02020603050405020304" pitchFamily="18" charset="0"/>
                <a:ea typeface="幼圆" panose="02010509060101010101" pitchFamily="49" charset="-122"/>
                <a:cs typeface="Times New Roman" panose="02020603050405020304" pitchFamily="18" charset="0"/>
              </a:rPr>
              <a:t>các</a:t>
            </a:r>
            <a:r>
              <a:rPr lang="en-US" altLang="zh-CN" sz="5400" b="1" noProof="0" dirty="0">
                <a:ln w="19050">
                  <a:solidFill>
                    <a:srgbClr val="000000"/>
                  </a:solidFill>
                </a:ln>
                <a:solidFill>
                  <a:srgbClr val="FF0000"/>
                </a:solidFill>
                <a:latin typeface="Times New Roman" panose="02020603050405020304" pitchFamily="18" charset="0"/>
                <a:ea typeface="幼圆" panose="02010509060101010101" pitchFamily="49" charset="-122"/>
                <a:cs typeface="Times New Roman" panose="02020603050405020304" pitchFamily="18" charset="0"/>
              </a:rPr>
              <a:t> </a:t>
            </a:r>
            <a:r>
              <a:rPr lang="en-US" altLang="zh-CN" sz="5400" b="1" noProof="0" dirty="0" err="1">
                <a:ln w="19050">
                  <a:solidFill>
                    <a:srgbClr val="000000"/>
                  </a:solidFill>
                </a:ln>
                <a:solidFill>
                  <a:srgbClr val="FF0000"/>
                </a:solidFill>
                <a:latin typeface="Times New Roman" panose="02020603050405020304" pitchFamily="18" charset="0"/>
                <a:ea typeface="幼圆" panose="02010509060101010101" pitchFamily="49" charset="-122"/>
                <a:cs typeface="Times New Roman" panose="02020603050405020304" pitchFamily="18" charset="0"/>
              </a:rPr>
              <a:t>em</a:t>
            </a:r>
            <a:r>
              <a:rPr lang="en-US" altLang="zh-CN" sz="5400" b="1" noProof="0" dirty="0">
                <a:ln w="19050">
                  <a:solidFill>
                    <a:srgbClr val="000000"/>
                  </a:solidFill>
                </a:ln>
                <a:solidFill>
                  <a:srgbClr val="FF0000"/>
                </a:solidFill>
                <a:latin typeface="Times New Roman" panose="02020603050405020304" pitchFamily="18" charset="0"/>
                <a:ea typeface="幼圆" panose="02010509060101010101" pitchFamily="49" charset="-122"/>
                <a:cs typeface="Times New Roman" panose="02020603050405020304" pitchFamily="18" charset="0"/>
              </a:rPr>
              <a:t> </a:t>
            </a:r>
            <a:r>
              <a:rPr lang="en-US" altLang="zh-CN" sz="5400" b="1" noProof="0" dirty="0" err="1">
                <a:ln w="19050">
                  <a:solidFill>
                    <a:srgbClr val="000000"/>
                  </a:solidFill>
                </a:ln>
                <a:solidFill>
                  <a:srgbClr val="FF0000"/>
                </a:solidFill>
                <a:latin typeface="Times New Roman" panose="02020603050405020304" pitchFamily="18" charset="0"/>
                <a:ea typeface="幼圆" panose="02010509060101010101" pitchFamily="49" charset="-122"/>
                <a:cs typeface="Times New Roman" panose="02020603050405020304" pitchFamily="18" charset="0"/>
              </a:rPr>
              <a:t>đến</a:t>
            </a:r>
            <a:r>
              <a:rPr lang="en-US" altLang="zh-CN" sz="5400" b="1" noProof="0" dirty="0">
                <a:ln w="19050">
                  <a:solidFill>
                    <a:srgbClr val="000000"/>
                  </a:solidFill>
                </a:ln>
                <a:solidFill>
                  <a:srgbClr val="FF0000"/>
                </a:solidFill>
                <a:latin typeface="Times New Roman" panose="02020603050405020304" pitchFamily="18" charset="0"/>
                <a:ea typeface="幼圆" panose="02010509060101010101" pitchFamily="49" charset="-122"/>
                <a:cs typeface="Times New Roman" panose="02020603050405020304" pitchFamily="18" charset="0"/>
              </a:rPr>
              <a:t> </a:t>
            </a:r>
            <a:r>
              <a:rPr lang="en-US" altLang="zh-CN" sz="5400" b="1" noProof="0" dirty="0" err="1">
                <a:ln w="19050">
                  <a:solidFill>
                    <a:srgbClr val="000000"/>
                  </a:solidFill>
                </a:ln>
                <a:solidFill>
                  <a:srgbClr val="FF0000"/>
                </a:solidFill>
                <a:latin typeface="Times New Roman" panose="02020603050405020304" pitchFamily="18" charset="0"/>
                <a:ea typeface="幼圆" panose="02010509060101010101" pitchFamily="49" charset="-122"/>
                <a:cs typeface="Times New Roman" panose="02020603050405020304" pitchFamily="18" charset="0"/>
              </a:rPr>
              <a:t>với</a:t>
            </a:r>
            <a:r>
              <a:rPr lang="en-US" altLang="zh-CN" sz="5400" b="1" noProof="0" dirty="0">
                <a:ln w="19050">
                  <a:solidFill>
                    <a:srgbClr val="000000"/>
                  </a:solidFill>
                </a:ln>
                <a:solidFill>
                  <a:srgbClr val="FF0000"/>
                </a:solidFill>
                <a:latin typeface="Times New Roman" panose="02020603050405020304" pitchFamily="18" charset="0"/>
                <a:ea typeface="幼圆" panose="02010509060101010101" pitchFamily="49" charset="-122"/>
                <a:cs typeface="Times New Roman" panose="02020603050405020304" pitchFamily="18" charset="0"/>
              </a:rPr>
              <a:t> </a:t>
            </a:r>
            <a:r>
              <a:rPr lang="en-US" altLang="zh-CN" sz="5400" b="1" noProof="0" dirty="0" err="1">
                <a:ln w="19050">
                  <a:solidFill>
                    <a:srgbClr val="000000"/>
                  </a:solidFill>
                </a:ln>
                <a:solidFill>
                  <a:srgbClr val="FF0000"/>
                </a:solidFill>
                <a:latin typeface="Times New Roman" panose="02020603050405020304" pitchFamily="18" charset="0"/>
                <a:ea typeface="幼圆" panose="02010509060101010101" pitchFamily="49" charset="-122"/>
                <a:cs typeface="Times New Roman" panose="02020603050405020304" pitchFamily="18" charset="0"/>
              </a:rPr>
              <a:t>tiết</a:t>
            </a:r>
            <a:r>
              <a:rPr lang="en-US" altLang="zh-CN" sz="5400" b="1" noProof="0" dirty="0">
                <a:ln w="19050">
                  <a:solidFill>
                    <a:srgbClr val="000000"/>
                  </a:solidFill>
                </a:ln>
                <a:solidFill>
                  <a:srgbClr val="FF0000"/>
                </a:solidFill>
                <a:latin typeface="Times New Roman" panose="02020603050405020304" pitchFamily="18" charset="0"/>
                <a:ea typeface="幼圆" panose="02010509060101010101" pitchFamily="49" charset="-122"/>
                <a:cs typeface="Times New Roman" panose="02020603050405020304" pitchFamily="18" charset="0"/>
              </a:rPr>
              <a:t> </a:t>
            </a:r>
            <a:r>
              <a:rPr lang="en-US" altLang="zh-CN" sz="5400" b="1" noProof="0" dirty="0" err="1">
                <a:ln w="19050">
                  <a:solidFill>
                    <a:srgbClr val="000000"/>
                  </a:solidFill>
                </a:ln>
                <a:solidFill>
                  <a:srgbClr val="FF0000"/>
                </a:solidFill>
                <a:latin typeface="Times New Roman" panose="02020603050405020304" pitchFamily="18" charset="0"/>
                <a:ea typeface="幼圆" panose="02010509060101010101" pitchFamily="49" charset="-122"/>
                <a:cs typeface="Times New Roman" panose="02020603050405020304" pitchFamily="18" charset="0"/>
              </a:rPr>
              <a:t>học</a:t>
            </a:r>
            <a:endParaRPr kumimoji="0" lang="zh-CN" altLang="en-US" sz="5400" b="1" i="0" u="none" strike="noStrike" kern="1200" cap="none" spc="0" normalizeH="0" baseline="0" noProof="0" dirty="0">
              <a:ln w="19050">
                <a:solidFill>
                  <a:srgbClr val="000000"/>
                </a:solidFill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幼圆" panose="02010509060101010101" pitchFamily="49" charset="-122"/>
              <a:cs typeface="Times New Roman" panose="02020603050405020304" pitchFamily="18" charset="0"/>
            </a:endParaRPr>
          </a:p>
        </p:txBody>
      </p:sp>
      <p:pic>
        <p:nvPicPr>
          <p:cNvPr id="14" name="图片 13">
            <a:extLst>
              <a:ext uri="{FF2B5EF4-FFF2-40B4-BE49-F238E27FC236}">
                <a16:creationId xmlns:a16="http://schemas.microsoft.com/office/drawing/2014/main" id="{FCE603A2-10C4-4511-BCFF-5A09D84B5593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315" t="-1308" r="-1511" b="57017"/>
          <a:stretch/>
        </p:blipFill>
        <p:spPr>
          <a:xfrm rot="20263794">
            <a:off x="8133444" y="4949294"/>
            <a:ext cx="4326647" cy="2286067"/>
          </a:xfrm>
          <a:prstGeom prst="rect">
            <a:avLst/>
          </a:prstGeom>
        </p:spPr>
      </p:pic>
      <p:pic>
        <p:nvPicPr>
          <p:cNvPr id="21" name="图片 20">
            <a:extLst>
              <a:ext uri="{FF2B5EF4-FFF2-40B4-BE49-F238E27FC236}">
                <a16:creationId xmlns:a16="http://schemas.microsoft.com/office/drawing/2014/main" id="{E87E1BA5-8D25-4D6A-AC4D-32ED0DD5DEA5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192" t="-1548" r="33612" b="63198"/>
          <a:stretch/>
        </p:blipFill>
        <p:spPr>
          <a:xfrm>
            <a:off x="9279461" y="222731"/>
            <a:ext cx="4238242" cy="1938993"/>
          </a:xfrm>
          <a:prstGeom prst="rect">
            <a:avLst/>
          </a:prstGeom>
        </p:spPr>
      </p:pic>
      <p:pic>
        <p:nvPicPr>
          <p:cNvPr id="23" name="图片 22">
            <a:extLst>
              <a:ext uri="{FF2B5EF4-FFF2-40B4-BE49-F238E27FC236}">
                <a16:creationId xmlns:a16="http://schemas.microsoft.com/office/drawing/2014/main" id="{E4957BEC-A18E-4B76-A41C-D8A0F609A811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163" t="54278" r="74967" b="2444"/>
          <a:stretch/>
        </p:blipFill>
        <p:spPr>
          <a:xfrm>
            <a:off x="-252960" y="4570355"/>
            <a:ext cx="4238242" cy="2188148"/>
          </a:xfrm>
          <a:prstGeom prst="rect">
            <a:avLst/>
          </a:prstGeom>
        </p:spPr>
      </p:pic>
      <p:pic>
        <p:nvPicPr>
          <p:cNvPr id="26" name="图片 25">
            <a:extLst>
              <a:ext uri="{FF2B5EF4-FFF2-40B4-BE49-F238E27FC236}">
                <a16:creationId xmlns:a16="http://schemas.microsoft.com/office/drawing/2014/main" id="{0DED5428-B4E2-4E31-B907-476DFDE20438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clrChange>
              <a:clrFrom>
                <a:srgbClr val="EEEEED"/>
              </a:clrFrom>
              <a:clrTo>
                <a:srgbClr val="EEEEE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0447" b="30488"/>
          <a:stretch/>
        </p:blipFill>
        <p:spPr>
          <a:xfrm>
            <a:off x="4745283" y="392723"/>
            <a:ext cx="4293567" cy="1242448"/>
          </a:xfrm>
          <a:prstGeom prst="rect">
            <a:avLst/>
          </a:prstGeom>
        </p:spPr>
      </p:pic>
      <p:pic>
        <p:nvPicPr>
          <p:cNvPr id="27" name="七公主 - 토마토">
            <a:hlinkClick r:id="" action="ppaction://media"/>
            <a:extLst>
              <a:ext uri="{FF2B5EF4-FFF2-40B4-BE49-F238E27FC236}">
                <a16:creationId xmlns:a16="http://schemas.microsoft.com/office/drawing/2014/main" id="{F566DBFB-0BBB-476F-B4DF-00766608EB6F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5637209" y="7494673"/>
            <a:ext cx="609600" cy="609600"/>
          </a:xfrm>
          <a:prstGeom prst="rect">
            <a:avLst/>
          </a:prstGeom>
        </p:spPr>
      </p:pic>
      <p:sp>
        <p:nvSpPr>
          <p:cNvPr id="15" name="WordArt 20">
            <a:extLst>
              <a:ext uri="{FF2B5EF4-FFF2-40B4-BE49-F238E27FC236}">
                <a16:creationId xmlns:a16="http://schemas.microsoft.com/office/drawing/2014/main" id="{D709037F-3E90-4820-BD6D-37F3D7827C2A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4284237" y="3158917"/>
            <a:ext cx="3925141" cy="44229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3600" b="1" kern="10" dirty="0" err="1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Luyện</a:t>
            </a:r>
            <a:r>
              <a:rPr lang="en-US" sz="3600" b="1" kern="10" dirty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kern="10" dirty="0" err="1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3600" b="1" kern="10" dirty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kern="10" dirty="0" err="1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600" b="1" kern="10" dirty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kern="10" dirty="0" err="1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endParaRPr lang="en-US" sz="3600" b="1" kern="10" dirty="0">
              <a:ln w="9525">
                <a:solidFill>
                  <a:srgbClr val="0000FF"/>
                </a:solidFill>
                <a:round/>
                <a:headEnd/>
                <a:tailEnd/>
              </a:ln>
              <a:solidFill>
                <a:srgbClr val="000000"/>
              </a:solidFill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WordArt 21">
            <a:extLst>
              <a:ext uri="{FF2B5EF4-FFF2-40B4-BE49-F238E27FC236}">
                <a16:creationId xmlns:a16="http://schemas.microsoft.com/office/drawing/2014/main" id="{2AD131E6-C1CA-4E7B-93E4-B0605D0F15D0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2741639" y="3700990"/>
            <a:ext cx="7010339" cy="125329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eaLnBrk="1" hangingPunct="1">
              <a:defRPr/>
            </a:pPr>
            <a:r>
              <a:rPr lang="en-US" sz="3600" b="1" kern="10" dirty="0" err="1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Vị</a:t>
            </a:r>
            <a:r>
              <a:rPr lang="en-US" sz="3600" b="1" kern="10" dirty="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3600" b="1" kern="10" dirty="0" err="1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ngữ</a:t>
            </a:r>
            <a:r>
              <a:rPr lang="en-US" sz="3600" b="1" kern="10" dirty="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3600" b="1" kern="10" dirty="0" err="1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trong</a:t>
            </a:r>
            <a:r>
              <a:rPr lang="en-US" sz="3600" b="1" kern="10" dirty="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3600" b="1" kern="10" dirty="0" err="1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câu</a:t>
            </a:r>
            <a:r>
              <a:rPr lang="en-US" sz="3600" b="1" kern="10" dirty="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3600" b="1" kern="10" dirty="0" err="1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kể</a:t>
            </a:r>
            <a:r>
              <a:rPr lang="en-US" sz="3600" b="1" kern="10" dirty="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Ai </a:t>
            </a:r>
            <a:r>
              <a:rPr lang="en-US" sz="3600" b="1" kern="10" dirty="0" err="1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thế</a:t>
            </a:r>
            <a:r>
              <a:rPr lang="en-US" sz="3600" b="1" kern="10" dirty="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3600" b="1" kern="10" dirty="0" err="1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nào</a:t>
            </a:r>
            <a:r>
              <a:rPr lang="en-US" sz="3600" b="1" kern="10" dirty="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?</a:t>
            </a:r>
          </a:p>
        </p:txBody>
      </p:sp>
    </p:spTree>
    <p:extLst>
      <p:ext uri="{BB962C8B-B14F-4D97-AF65-F5344CB8AC3E}">
        <p14:creationId xmlns:p14="http://schemas.microsoft.com/office/powerpoint/2010/main" val="9789454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push dir="u"/>
      </p:transition>
    </mc:Choice>
    <mc:Fallback xmlns="">
      <p:transition>
        <p:push dir="u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0" presetClass="entr" presetSubtype="0" fill="hold" nodeType="afterEffect">
                                  <p:stCondLst>
                                    <p:cond delay="1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1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1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15" repeatCount="indefinite" fill="remove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7"/>
                </p:tgtEl>
              </p:cMediaNode>
            </p:audio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355" name="Text Box 59">
            <a:extLst>
              <a:ext uri="{FF2B5EF4-FFF2-40B4-BE49-F238E27FC236}">
                <a16:creationId xmlns:a16="http://schemas.microsoft.com/office/drawing/2014/main" id="{981D2E13-954F-4520-B263-ED9D44FBEFA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6519" y="1088918"/>
            <a:ext cx="11562884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2.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Đặt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3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câu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kể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Ai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thế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nào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?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Mỗi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câu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tả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một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cây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hoa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mà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em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yêu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thích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.</a:t>
            </a:r>
          </a:p>
        </p:txBody>
      </p:sp>
      <p:sp>
        <p:nvSpPr>
          <p:cNvPr id="10243" name="Text Box 14">
            <a:extLst>
              <a:ext uri="{FF2B5EF4-FFF2-40B4-BE49-F238E27FC236}">
                <a16:creationId xmlns:a16="http://schemas.microsoft.com/office/drawing/2014/main" id="{771093B7-D16F-44D9-AA7E-3511C64EDC4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6519" y="229480"/>
            <a:ext cx="3563937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III.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Luyện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endParaRPr lang="en-US" altLang="en-US" sz="28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3260" name="Picture 12" descr="Hoa_phong_lan">
            <a:extLst>
              <a:ext uri="{FF2B5EF4-FFF2-40B4-BE49-F238E27FC236}">
                <a16:creationId xmlns:a16="http://schemas.microsoft.com/office/drawing/2014/main" id="{56426E91-D9F7-45D1-972D-11FE6328C28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6519" y="4849126"/>
            <a:ext cx="3276600" cy="1839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3261" name="Picture 13" descr="hoamai2">
            <a:extLst>
              <a:ext uri="{FF2B5EF4-FFF2-40B4-BE49-F238E27FC236}">
                <a16:creationId xmlns:a16="http://schemas.microsoft.com/office/drawing/2014/main" id="{BCF6B5A5-260C-4BA5-897F-F25BAF6CFC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90387" y="2040732"/>
            <a:ext cx="2895600" cy="2030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3262" name="Picture 14" descr="hoasenvietnam">
            <a:extLst>
              <a:ext uri="{FF2B5EF4-FFF2-40B4-BE49-F238E27FC236}">
                <a16:creationId xmlns:a16="http://schemas.microsoft.com/office/drawing/2014/main" id="{9169DEE3-2123-405B-ABE4-A806FE9C51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28073" y="2086770"/>
            <a:ext cx="3048000" cy="1984375"/>
          </a:xfrm>
          <a:prstGeom prst="rect">
            <a:avLst/>
          </a:prstGeom>
          <a:noFill/>
          <a:ln w="9525">
            <a:solidFill>
              <a:srgbClr val="0033CC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3263" name="Picture 15" descr="64909139">
            <a:extLst>
              <a:ext uri="{FF2B5EF4-FFF2-40B4-BE49-F238E27FC236}">
                <a16:creationId xmlns:a16="http://schemas.microsoft.com/office/drawing/2014/main" id="{A41FFDF3-2AA9-47A6-9936-5F4FEA17BB1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28073" y="4853888"/>
            <a:ext cx="3048000" cy="1835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3264" name="Picture 16" descr="hoa_hong">
            <a:extLst>
              <a:ext uri="{FF2B5EF4-FFF2-40B4-BE49-F238E27FC236}">
                <a16:creationId xmlns:a16="http://schemas.microsoft.com/office/drawing/2014/main" id="{B7982B49-4ECA-45DB-8036-3585DC3AC6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" y="2086770"/>
            <a:ext cx="2857500" cy="1895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3265" name="Picture 17" descr="ecoblader-hoa-đào">
            <a:extLst>
              <a:ext uri="{FF2B5EF4-FFF2-40B4-BE49-F238E27FC236}">
                <a16:creationId xmlns:a16="http://schemas.microsoft.com/office/drawing/2014/main" id="{2A601370-36EF-4FA4-A3F7-CDD707989D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87639" y="4827081"/>
            <a:ext cx="2819400" cy="180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push dir="u"/>
      </p:transition>
    </mc:Choice>
    <mc:Fallback xmlns="">
      <p:transition>
        <p:push dir="u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326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32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32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32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32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32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326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32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32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532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32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32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5326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32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32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5326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532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532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C:\Users\admin\Downloads\Các loại lớp 4B\BÀI GIẢNG POI\Tuần 21\26231559_550743715304488_5134811132489219765_n.jpg">
            <a:extLst>
              <a:ext uri="{FF2B5EF4-FFF2-40B4-BE49-F238E27FC236}">
                <a16:creationId xmlns:a16="http://schemas.microsoft.com/office/drawing/2014/main" id="{84E3F0BC-946F-409F-B2ED-E8387E6D6B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push dir="u"/>
      </p:transition>
    </mc:Choice>
    <mc:Fallback xmlns="">
      <p:transition>
        <p:push dir="u"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C:\Users\admin\Downloads\Các loại lớp 4B\BÀI GIẢNG POI\Tuần 21\images.jpg">
            <a:extLst>
              <a:ext uri="{FF2B5EF4-FFF2-40B4-BE49-F238E27FC236}">
                <a16:creationId xmlns:a16="http://schemas.microsoft.com/office/drawing/2014/main" id="{DBD193A0-F029-47DF-92B4-A399AF425A1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push dir="u"/>
      </p:transition>
    </mc:Choice>
    <mc:Fallback xmlns="">
      <p:transition>
        <p:push dir="u"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C:\Users\admin\Downloads\Các loại lớp 4B\BÀI GIẢNG POI\Tuần 21\10917400_1532409277013459_4523351303562142465_n.jpg">
            <a:extLst>
              <a:ext uri="{FF2B5EF4-FFF2-40B4-BE49-F238E27FC236}">
                <a16:creationId xmlns:a16="http://schemas.microsoft.com/office/drawing/2014/main" id="{38A1EB41-A7C0-4528-B299-F09D3BC0E9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12192000" cy="7072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push dir="u"/>
      </p:transition>
    </mc:Choice>
    <mc:Fallback xmlns="">
      <p:transition>
        <p:push dir="u"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C:\Users\admin\Downloads\Các loại lớp 4B\BÀI GIẢNG POI\Tuần 21\images1439970_T5.jpg">
            <a:extLst>
              <a:ext uri="{FF2B5EF4-FFF2-40B4-BE49-F238E27FC236}">
                <a16:creationId xmlns:a16="http://schemas.microsoft.com/office/drawing/2014/main" id="{9CD31FB5-EE33-4426-803F-06AE96A6C6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1999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push dir="u"/>
      </p:transition>
    </mc:Choice>
    <mc:Fallback xmlns="">
      <p:transition>
        <p:push dir="u"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C:\Users\admin\Downloads\Các loại lớp 4B\BÀI GIẢNG POI\Tuần 21\8a1-ds493.gif">
            <a:extLst>
              <a:ext uri="{FF2B5EF4-FFF2-40B4-BE49-F238E27FC236}">
                <a16:creationId xmlns:a16="http://schemas.microsoft.com/office/drawing/2014/main" id="{899EA35A-3EF7-44DB-A8F2-320DB60B389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push dir="u"/>
      </p:transition>
    </mc:Choice>
    <mc:Fallback xmlns="">
      <p:transition>
        <p:push dir="u"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ext Box 59">
            <a:extLst>
              <a:ext uri="{FF2B5EF4-FFF2-40B4-BE49-F238E27FC236}">
                <a16:creationId xmlns:a16="http://schemas.microsoft.com/office/drawing/2014/main" id="{3CBB68EC-7684-4F0E-B366-89AF2D0F031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2313" y="225427"/>
            <a:ext cx="11573021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2.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Đặt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3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câu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kể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Ai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thế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nào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?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Mỗi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câu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tả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một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cây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hoa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mà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em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yêu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thích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.</a:t>
            </a:r>
          </a:p>
        </p:txBody>
      </p:sp>
      <p:sp>
        <p:nvSpPr>
          <p:cNvPr id="32775" name="Text Box 7">
            <a:extLst>
              <a:ext uri="{FF2B5EF4-FFF2-40B4-BE49-F238E27FC236}">
                <a16:creationId xmlns:a16="http://schemas.microsoft.com/office/drawing/2014/main" id="{1DF19589-436C-4CC5-AD9A-A7C0AE333E6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30105" y="3429000"/>
            <a:ext cx="10517944" cy="22467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en-US" altLang="en-US" sz="28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altLang="en-US" sz="28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vườn</a:t>
            </a:r>
            <a:r>
              <a:rPr lang="en-US" altLang="en-US" sz="28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8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ông</a:t>
            </a:r>
            <a:r>
              <a:rPr lang="en-US" altLang="en-US" sz="28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tôi</a:t>
            </a:r>
            <a:r>
              <a:rPr lang="en-US" altLang="en-US" sz="28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trồng</a:t>
            </a:r>
            <a:r>
              <a:rPr lang="en-US" altLang="en-US" sz="28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rất</a:t>
            </a:r>
            <a:r>
              <a:rPr lang="en-US" altLang="en-US" sz="28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altLang="en-US" sz="28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loài</a:t>
            </a:r>
            <a:r>
              <a:rPr lang="en-US" altLang="en-US" sz="28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altLang="en-US" sz="28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đang</a:t>
            </a:r>
            <a:r>
              <a:rPr lang="en-US" altLang="en-US" sz="28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nở</a:t>
            </a:r>
            <a:r>
              <a:rPr lang="en-US" altLang="en-US" sz="28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rộ</a:t>
            </a:r>
            <a:r>
              <a:rPr lang="en-US" altLang="en-US" sz="28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chào</a:t>
            </a:r>
            <a:r>
              <a:rPr lang="en-US" altLang="en-US" sz="28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đón</a:t>
            </a:r>
            <a:r>
              <a:rPr lang="en-US" altLang="en-US" sz="28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mùa</a:t>
            </a:r>
            <a:r>
              <a:rPr lang="en-US" altLang="en-US" sz="28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xuân</a:t>
            </a:r>
            <a:r>
              <a:rPr lang="en-US" altLang="en-US" sz="28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altLang="en-US" sz="28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altLang="en-US" sz="28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altLang="en-US" sz="28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hồng</a:t>
            </a:r>
            <a:r>
              <a:rPr lang="en-US" altLang="en-US" sz="28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cánh</a:t>
            </a:r>
            <a:r>
              <a:rPr lang="en-US" altLang="en-US" sz="28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to, </a:t>
            </a:r>
            <a:r>
              <a:rPr lang="en-US" altLang="en-US" sz="28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tròn,dày</a:t>
            </a:r>
            <a:r>
              <a:rPr lang="en-US" altLang="en-US" sz="28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sz="28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28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hương</a:t>
            </a:r>
            <a:r>
              <a:rPr lang="en-US" altLang="en-US" sz="28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thơm</a:t>
            </a:r>
            <a:r>
              <a:rPr lang="en-US" altLang="en-US" sz="28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quyến</a:t>
            </a:r>
            <a:r>
              <a:rPr lang="en-US" altLang="en-US" sz="28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rũ</a:t>
            </a:r>
            <a:r>
              <a:rPr lang="en-US" altLang="en-US" sz="28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altLang="en-US" sz="28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altLang="en-US" sz="28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đào</a:t>
            </a:r>
            <a:r>
              <a:rPr lang="en-US" altLang="en-US" sz="28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cánh</a:t>
            </a:r>
            <a:r>
              <a:rPr lang="en-US" altLang="en-US" sz="28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mỏng</a:t>
            </a:r>
            <a:r>
              <a:rPr lang="en-US" altLang="en-US" sz="28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manh</a:t>
            </a:r>
            <a:r>
              <a:rPr lang="en-US" altLang="en-US" sz="28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en-US" altLang="en-US" sz="28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hồng</a:t>
            </a:r>
            <a:r>
              <a:rPr lang="en-US" altLang="en-US" sz="28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nhạt</a:t>
            </a:r>
            <a:r>
              <a:rPr lang="en-US" altLang="en-US" sz="28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altLang="en-US" sz="28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Còn</a:t>
            </a:r>
            <a:r>
              <a:rPr lang="en-US" altLang="en-US" sz="28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en-US" altLang="en-US" sz="28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vàng</a:t>
            </a:r>
            <a:r>
              <a:rPr lang="en-US" altLang="en-US" sz="28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rực</a:t>
            </a:r>
            <a:r>
              <a:rPr lang="en-US" altLang="en-US" sz="28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rỡ</a:t>
            </a:r>
            <a:r>
              <a:rPr lang="en-US" altLang="en-US" sz="28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sz="28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altLang="en-US" sz="28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bông</a:t>
            </a:r>
            <a:r>
              <a:rPr lang="en-US" altLang="en-US" sz="28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altLang="en-US" sz="28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mai</a:t>
            </a:r>
            <a:r>
              <a:rPr lang="en-US" altLang="en-US" sz="28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…. </a:t>
            </a:r>
            <a:r>
              <a:rPr lang="en-US" altLang="en-US" sz="28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altLang="en-US" sz="28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loài</a:t>
            </a:r>
            <a:r>
              <a:rPr lang="en-US" altLang="en-US" sz="28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altLang="en-US" sz="28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đều</a:t>
            </a:r>
            <a:r>
              <a:rPr lang="en-US" altLang="en-US" sz="28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28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en-US" altLang="en-US" sz="28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sắc</a:t>
            </a:r>
            <a:r>
              <a:rPr lang="en-US" altLang="en-US" sz="28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riêng</a:t>
            </a:r>
            <a:r>
              <a:rPr lang="en-US" altLang="en-US" sz="28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góp</a:t>
            </a:r>
            <a:r>
              <a:rPr lang="en-US" altLang="en-US" sz="28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altLang="en-US" sz="28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vườn</a:t>
            </a:r>
            <a:r>
              <a:rPr lang="en-US" altLang="en-US" sz="28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altLang="en-US" sz="28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hương</a:t>
            </a:r>
            <a:r>
              <a:rPr lang="en-US" altLang="en-US" sz="28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sắc</a:t>
            </a:r>
            <a:r>
              <a:rPr lang="en-US" altLang="en-US" sz="28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mùa</a:t>
            </a:r>
            <a:r>
              <a:rPr lang="en-US" altLang="en-US" sz="28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xuân</a:t>
            </a:r>
            <a:r>
              <a:rPr lang="en-US" altLang="en-US" sz="28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ngọt</a:t>
            </a:r>
            <a:r>
              <a:rPr lang="en-US" altLang="en-US" sz="28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ngào</a:t>
            </a:r>
            <a:r>
              <a:rPr lang="en-US" altLang="en-US" sz="28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32776" name="Text Box 8">
            <a:extLst>
              <a:ext uri="{FF2B5EF4-FFF2-40B4-BE49-F238E27FC236}">
                <a16:creationId xmlns:a16="http://schemas.microsoft.com/office/drawing/2014/main" id="{A7046661-11F6-4968-96C1-5D3451445B7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0" y="1287366"/>
            <a:ext cx="9144000" cy="1373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800" b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Hoa </a:t>
            </a:r>
            <a:r>
              <a:rPr lang="en-US" altLang="en-US" sz="2800" b="1" dirty="0" err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hồng</a:t>
            </a:r>
            <a:r>
              <a:rPr lang="en-US" altLang="en-US" sz="2800" b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tỏa</a:t>
            </a:r>
            <a:r>
              <a:rPr lang="en-US" altLang="en-US" sz="2800" b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hương</a:t>
            </a:r>
            <a:r>
              <a:rPr lang="en-US" altLang="en-US" sz="2800" b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thơm</a:t>
            </a:r>
            <a:r>
              <a:rPr lang="en-US" altLang="en-US" sz="2800" b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ngát</a:t>
            </a:r>
            <a:r>
              <a:rPr lang="en-US" altLang="en-US" sz="2800" b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eaLnBrk="1" hangingPunct="1"/>
            <a:r>
              <a:rPr lang="en-US" altLang="en-US" sz="2800" b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altLang="en-US" sz="2800" b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hướng</a:t>
            </a:r>
            <a:r>
              <a:rPr lang="en-US" altLang="en-US" sz="2800" b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dương</a:t>
            </a:r>
            <a:r>
              <a:rPr lang="en-US" altLang="en-US" sz="2800" b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rực</a:t>
            </a:r>
            <a:r>
              <a:rPr lang="en-US" altLang="en-US" sz="2800" b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rỡ</a:t>
            </a:r>
            <a:r>
              <a:rPr lang="en-US" altLang="en-US" sz="2800" b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dưới</a:t>
            </a:r>
            <a:r>
              <a:rPr lang="en-US" altLang="en-US" sz="2800" b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ánh</a:t>
            </a:r>
            <a:r>
              <a:rPr lang="en-US" altLang="en-US" sz="2800" b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mặt</a:t>
            </a:r>
            <a:r>
              <a:rPr lang="en-US" altLang="en-US" sz="2800" b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trời</a:t>
            </a:r>
            <a:r>
              <a:rPr lang="en-US" altLang="en-US" sz="2800" b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eaLnBrk="1" hangingPunct="1"/>
            <a:r>
              <a:rPr lang="en-US" altLang="en-US" sz="2800" b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Những</a:t>
            </a:r>
            <a:r>
              <a:rPr lang="en-US" altLang="en-US" sz="2800" b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bông</a:t>
            </a:r>
            <a:r>
              <a:rPr lang="en-US" altLang="en-US" sz="2800" b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altLang="en-US" sz="2800" b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mười</a:t>
            </a:r>
            <a:r>
              <a:rPr lang="en-US" altLang="en-US" sz="2800" b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altLang="en-US" sz="2800" b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hiền</a:t>
            </a:r>
            <a:r>
              <a:rPr lang="en-US" altLang="en-US" sz="2800" b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hòa</a:t>
            </a:r>
            <a:r>
              <a:rPr lang="en-US" altLang="en-US" sz="2800" b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rung </a:t>
            </a:r>
            <a:r>
              <a:rPr lang="en-US" altLang="en-US" sz="2800" b="1" dirty="0" err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rinh</a:t>
            </a:r>
            <a:r>
              <a:rPr lang="en-US" altLang="en-US" sz="2800" b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altLang="en-US" sz="2800" b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gió</a:t>
            </a:r>
            <a:r>
              <a:rPr lang="en-US" altLang="en-US" sz="2800" b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altLang="en-US" sz="2800" dirty="0">
              <a:solidFill>
                <a:srgbClr val="FF006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push dir="u"/>
      </p:transition>
    </mc:Choice>
    <mc:Fallback xmlns="">
      <p:transition>
        <p:push dir="u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3277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3277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3277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3277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3277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3277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775" grpId="0"/>
      <p:bldP spid="3277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组合 19">
            <a:extLst>
              <a:ext uri="{FF2B5EF4-FFF2-40B4-BE49-F238E27FC236}">
                <a16:creationId xmlns:a16="http://schemas.microsoft.com/office/drawing/2014/main" id="{2AE4386D-3275-458D-8926-DC491FC6F52F}"/>
              </a:ext>
            </a:extLst>
          </p:cNvPr>
          <p:cNvGrpSpPr/>
          <p:nvPr/>
        </p:nvGrpSpPr>
        <p:grpSpPr>
          <a:xfrm>
            <a:off x="0" y="0"/>
            <a:ext cx="12192000" cy="6857999"/>
            <a:chOff x="0" y="0"/>
            <a:chExt cx="12192000" cy="6857999"/>
          </a:xfrm>
        </p:grpSpPr>
        <p:pic>
          <p:nvPicPr>
            <p:cNvPr id="17" name="图片 16">
              <a:extLst>
                <a:ext uri="{FF2B5EF4-FFF2-40B4-BE49-F238E27FC236}">
                  <a16:creationId xmlns:a16="http://schemas.microsoft.com/office/drawing/2014/main" id="{8622C564-7788-4EAA-B8FD-88CA0C9CE91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92000" cy="3810000"/>
            </a:xfrm>
            <a:prstGeom prst="rect">
              <a:avLst/>
            </a:prstGeom>
          </p:spPr>
        </p:pic>
        <p:pic>
          <p:nvPicPr>
            <p:cNvPr id="18" name="图片 17">
              <a:extLst>
                <a:ext uri="{FF2B5EF4-FFF2-40B4-BE49-F238E27FC236}">
                  <a16:creationId xmlns:a16="http://schemas.microsoft.com/office/drawing/2014/main" id="{86FE05A1-B1BE-4CDA-BC21-382B521E5F4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7132"/>
            <a:stretch/>
          </p:blipFill>
          <p:spPr>
            <a:xfrm flipV="1">
              <a:off x="0" y="3700706"/>
              <a:ext cx="12192000" cy="3157293"/>
            </a:xfrm>
            <a:prstGeom prst="rect">
              <a:avLst/>
            </a:prstGeom>
          </p:spPr>
        </p:pic>
      </p:grpSp>
      <p:sp>
        <p:nvSpPr>
          <p:cNvPr id="19" name="矩形 18">
            <a:extLst>
              <a:ext uri="{FF2B5EF4-FFF2-40B4-BE49-F238E27FC236}">
                <a16:creationId xmlns:a16="http://schemas.microsoft.com/office/drawing/2014/main" id="{E20C8052-3215-4F55-8292-802DD1E26647}"/>
              </a:ext>
            </a:extLst>
          </p:cNvPr>
          <p:cNvSpPr/>
          <p:nvPr/>
        </p:nvSpPr>
        <p:spPr>
          <a:xfrm>
            <a:off x="240612" y="282296"/>
            <a:ext cx="11710777" cy="6293409"/>
          </a:xfrm>
          <a:prstGeom prst="rect">
            <a:avLst/>
          </a:prstGeom>
          <a:noFill/>
          <a:ln w="38100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1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3" name="图片 12">
            <a:extLst>
              <a:ext uri="{FF2B5EF4-FFF2-40B4-BE49-F238E27FC236}">
                <a16:creationId xmlns:a16="http://schemas.microsoft.com/office/drawing/2014/main" id="{9D716A79-FBD9-485E-B407-9ABD0474C936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804" t="61650"/>
          <a:stretch/>
        </p:blipFill>
        <p:spPr>
          <a:xfrm>
            <a:off x="3083487" y="4727906"/>
            <a:ext cx="4238242" cy="1938993"/>
          </a:xfrm>
          <a:prstGeom prst="rect">
            <a:avLst/>
          </a:prstGeom>
        </p:spPr>
      </p:pic>
      <p:pic>
        <p:nvPicPr>
          <p:cNvPr id="14" name="图片 13">
            <a:extLst>
              <a:ext uri="{FF2B5EF4-FFF2-40B4-BE49-F238E27FC236}">
                <a16:creationId xmlns:a16="http://schemas.microsoft.com/office/drawing/2014/main" id="{FCE603A2-10C4-4511-BCFF-5A09D84B5593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315" t="-1308" r="-1511" b="57017"/>
          <a:stretch/>
        </p:blipFill>
        <p:spPr>
          <a:xfrm rot="20263794">
            <a:off x="8436103" y="4934804"/>
            <a:ext cx="4326647" cy="2286067"/>
          </a:xfrm>
          <a:prstGeom prst="rect">
            <a:avLst/>
          </a:prstGeom>
        </p:spPr>
      </p:pic>
      <p:pic>
        <p:nvPicPr>
          <p:cNvPr id="21" name="图片 20">
            <a:extLst>
              <a:ext uri="{FF2B5EF4-FFF2-40B4-BE49-F238E27FC236}">
                <a16:creationId xmlns:a16="http://schemas.microsoft.com/office/drawing/2014/main" id="{E87E1BA5-8D25-4D6A-AC4D-32ED0DD5DEA5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192" t="-1548" r="33612" b="63198"/>
          <a:stretch/>
        </p:blipFill>
        <p:spPr>
          <a:xfrm>
            <a:off x="9230976" y="311512"/>
            <a:ext cx="4238242" cy="1938993"/>
          </a:xfrm>
          <a:prstGeom prst="rect">
            <a:avLst/>
          </a:prstGeom>
        </p:spPr>
      </p:pic>
      <p:pic>
        <p:nvPicPr>
          <p:cNvPr id="22" name="图片 21">
            <a:extLst>
              <a:ext uri="{FF2B5EF4-FFF2-40B4-BE49-F238E27FC236}">
                <a16:creationId xmlns:a16="http://schemas.microsoft.com/office/drawing/2014/main" id="{C7B5F84B-4474-4A8B-A021-671818BB0635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" t="-1189" r="73777" b="57911"/>
          <a:stretch/>
        </p:blipFill>
        <p:spPr>
          <a:xfrm>
            <a:off x="-338827" y="-253575"/>
            <a:ext cx="4238242" cy="2188148"/>
          </a:xfrm>
          <a:prstGeom prst="rect">
            <a:avLst/>
          </a:prstGeom>
        </p:spPr>
      </p:pic>
      <p:pic>
        <p:nvPicPr>
          <p:cNvPr id="23" name="图片 22">
            <a:extLst>
              <a:ext uri="{FF2B5EF4-FFF2-40B4-BE49-F238E27FC236}">
                <a16:creationId xmlns:a16="http://schemas.microsoft.com/office/drawing/2014/main" id="{E4957BEC-A18E-4B76-A41C-D8A0F609A811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163" t="54278" r="74967" b="2444"/>
          <a:stretch/>
        </p:blipFill>
        <p:spPr>
          <a:xfrm>
            <a:off x="-338827" y="4435719"/>
            <a:ext cx="4238242" cy="2188148"/>
          </a:xfrm>
          <a:prstGeom prst="rect">
            <a:avLst/>
          </a:prstGeom>
        </p:spPr>
      </p:pic>
      <p:grpSp>
        <p:nvGrpSpPr>
          <p:cNvPr id="26" name="Group 67">
            <a:extLst>
              <a:ext uri="{FF2B5EF4-FFF2-40B4-BE49-F238E27FC236}">
                <a16:creationId xmlns:a16="http://schemas.microsoft.com/office/drawing/2014/main" id="{C563B938-EAAD-41C6-96BE-8874DA6E075E}"/>
              </a:ext>
            </a:extLst>
          </p:cNvPr>
          <p:cNvGrpSpPr>
            <a:grpSpLocks/>
          </p:cNvGrpSpPr>
          <p:nvPr/>
        </p:nvGrpSpPr>
        <p:grpSpPr bwMode="auto">
          <a:xfrm>
            <a:off x="3415717" y="656525"/>
            <a:ext cx="6091310" cy="1663321"/>
            <a:chOff x="912" y="864"/>
            <a:chExt cx="3078" cy="1008"/>
          </a:xfrm>
        </p:grpSpPr>
        <p:pic>
          <p:nvPicPr>
            <p:cNvPr id="31" name="Picture 64" descr="2b">
              <a:extLst>
                <a:ext uri="{FF2B5EF4-FFF2-40B4-BE49-F238E27FC236}">
                  <a16:creationId xmlns:a16="http://schemas.microsoft.com/office/drawing/2014/main" id="{FC0FBB2C-6013-47B3-8C74-28B566E340D0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12" y="864"/>
              <a:ext cx="981" cy="10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2" name="Picture 65" descr="KTBC">
              <a:extLst>
                <a:ext uri="{FF2B5EF4-FFF2-40B4-BE49-F238E27FC236}">
                  <a16:creationId xmlns:a16="http://schemas.microsoft.com/office/drawing/2014/main" id="{8AC5421E-D7E4-4361-831F-C7AD28A7FCE5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38" y="909"/>
              <a:ext cx="2352" cy="4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33" name="Picture 11" descr="10">
            <a:extLst>
              <a:ext uri="{FF2B5EF4-FFF2-40B4-BE49-F238E27FC236}">
                <a16:creationId xmlns:a16="http://schemas.microsoft.com/office/drawing/2014/main" id="{FD562C81-7DC0-4219-A640-0B3126EE2D1A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32216" y="2159311"/>
            <a:ext cx="914400" cy="198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" name="TextBox 2">
            <a:extLst>
              <a:ext uri="{FF2B5EF4-FFF2-40B4-BE49-F238E27FC236}">
                <a16:creationId xmlns:a16="http://schemas.microsoft.com/office/drawing/2014/main" id="{43C14C8D-2627-4171-B2CB-42377C575CE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32605" y="2250505"/>
            <a:ext cx="9716199" cy="21852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altLang="en-US" sz="8800" b="1" i="1" dirty="0">
                <a:solidFill>
                  <a:srgbClr val="0033CC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4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altLang="en-US" sz="4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kể</a:t>
            </a:r>
            <a:r>
              <a:rPr lang="en-US" altLang="en-US" sz="4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Ai </a:t>
            </a:r>
            <a:r>
              <a:rPr lang="en-US" altLang="en-US" sz="4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altLang="en-US" sz="4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altLang="en-US" sz="4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r>
              <a:rPr lang="en-US" altLang="en-US" sz="4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Gồm</a:t>
            </a:r>
            <a:r>
              <a:rPr lang="en-US" altLang="en-US" sz="4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mấy</a:t>
            </a:r>
            <a:r>
              <a:rPr lang="en-US" altLang="en-US" sz="4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bộ</a:t>
            </a:r>
            <a:r>
              <a:rPr lang="en-US" altLang="en-US" sz="4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phận</a:t>
            </a:r>
            <a:r>
              <a:rPr lang="en-US" altLang="en-US" sz="4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r>
              <a:rPr lang="en-US" altLang="en-US" sz="4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altLang="en-US" sz="4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sz="4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altLang="en-US" sz="4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bộ</a:t>
            </a:r>
            <a:r>
              <a:rPr lang="en-US" altLang="en-US" sz="4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phận</a:t>
            </a:r>
            <a:r>
              <a:rPr lang="en-US" altLang="en-US" sz="4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altLang="en-US" sz="4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42090167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push dir="u"/>
      </p:transition>
    </mc:Choice>
    <mc:Fallback xmlns="">
      <p:transition>
        <p:push dir="u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矩形 18">
            <a:extLst>
              <a:ext uri="{FF2B5EF4-FFF2-40B4-BE49-F238E27FC236}">
                <a16:creationId xmlns:a16="http://schemas.microsoft.com/office/drawing/2014/main" id="{E20C8052-3215-4F55-8292-802DD1E26647}"/>
              </a:ext>
            </a:extLst>
          </p:cNvPr>
          <p:cNvSpPr/>
          <p:nvPr/>
        </p:nvSpPr>
        <p:spPr>
          <a:xfrm>
            <a:off x="240612" y="282296"/>
            <a:ext cx="11710777" cy="6293409"/>
          </a:xfrm>
          <a:prstGeom prst="rect">
            <a:avLst/>
          </a:prstGeom>
          <a:noFill/>
          <a:ln w="38100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4" name="图片 13">
            <a:extLst>
              <a:ext uri="{FF2B5EF4-FFF2-40B4-BE49-F238E27FC236}">
                <a16:creationId xmlns:a16="http://schemas.microsoft.com/office/drawing/2014/main" id="{FCE603A2-10C4-4511-BCFF-5A09D84B559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315" t="-1308" r="-1511" b="57017"/>
          <a:stretch/>
        </p:blipFill>
        <p:spPr>
          <a:xfrm rot="20263794">
            <a:off x="8471153" y="4475712"/>
            <a:ext cx="4326647" cy="2286067"/>
          </a:xfrm>
          <a:prstGeom prst="rect">
            <a:avLst/>
          </a:prstGeom>
        </p:spPr>
      </p:pic>
      <p:pic>
        <p:nvPicPr>
          <p:cNvPr id="21" name="图片 20">
            <a:extLst>
              <a:ext uri="{FF2B5EF4-FFF2-40B4-BE49-F238E27FC236}">
                <a16:creationId xmlns:a16="http://schemas.microsoft.com/office/drawing/2014/main" id="{E87E1BA5-8D25-4D6A-AC4D-32ED0DD5DEA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192" t="-1548" r="33612" b="63198"/>
          <a:stretch/>
        </p:blipFill>
        <p:spPr>
          <a:xfrm>
            <a:off x="9279461" y="222731"/>
            <a:ext cx="4238242" cy="1938993"/>
          </a:xfrm>
          <a:prstGeom prst="rect">
            <a:avLst/>
          </a:prstGeom>
        </p:spPr>
      </p:pic>
      <p:pic>
        <p:nvPicPr>
          <p:cNvPr id="23" name="图片 22">
            <a:extLst>
              <a:ext uri="{FF2B5EF4-FFF2-40B4-BE49-F238E27FC236}">
                <a16:creationId xmlns:a16="http://schemas.microsoft.com/office/drawing/2014/main" id="{E4957BEC-A18E-4B76-A41C-D8A0F609A81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163" t="54278" r="74967" b="2444"/>
          <a:stretch/>
        </p:blipFill>
        <p:spPr>
          <a:xfrm>
            <a:off x="-252960" y="4570355"/>
            <a:ext cx="4238242" cy="2188148"/>
          </a:xfrm>
          <a:prstGeom prst="rect">
            <a:avLst/>
          </a:prstGeom>
        </p:spPr>
      </p:pic>
      <p:pic>
        <p:nvPicPr>
          <p:cNvPr id="26" name="图片 25">
            <a:extLst>
              <a:ext uri="{FF2B5EF4-FFF2-40B4-BE49-F238E27FC236}">
                <a16:creationId xmlns:a16="http://schemas.microsoft.com/office/drawing/2014/main" id="{0DED5428-B4E2-4E31-B907-476DFDE20438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clrChange>
              <a:clrFrom>
                <a:srgbClr val="EEEEED"/>
              </a:clrFrom>
              <a:clrTo>
                <a:srgbClr val="EEEEE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0447" b="30488"/>
          <a:stretch/>
        </p:blipFill>
        <p:spPr>
          <a:xfrm>
            <a:off x="4149751" y="5333256"/>
            <a:ext cx="4293567" cy="1242448"/>
          </a:xfrm>
          <a:prstGeom prst="rect">
            <a:avLst/>
          </a:prstGeom>
        </p:spPr>
      </p:pic>
      <p:sp>
        <p:nvSpPr>
          <p:cNvPr id="15" name="WordArt 21">
            <a:extLst>
              <a:ext uri="{FF2B5EF4-FFF2-40B4-BE49-F238E27FC236}">
                <a16:creationId xmlns:a16="http://schemas.microsoft.com/office/drawing/2014/main" id="{6CF7832A-BEBF-4EAC-AA93-CDE6A7E37E22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2009472" y="2354177"/>
            <a:ext cx="7269989" cy="203338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eaLnBrk="1" hangingPunct="1">
              <a:defRPr/>
            </a:pPr>
            <a:r>
              <a:rPr lang="en-US" sz="3600" b="1" kern="10" dirty="0" err="1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Vị</a:t>
            </a:r>
            <a:r>
              <a:rPr lang="en-US" sz="3600" b="1" kern="10" dirty="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3600" b="1" kern="10" dirty="0" err="1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ngữ</a:t>
            </a:r>
            <a:r>
              <a:rPr lang="en-US" sz="3600" b="1" kern="10" dirty="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3600" b="1" kern="10" dirty="0" err="1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trong</a:t>
            </a:r>
            <a:r>
              <a:rPr lang="en-US" sz="3600" b="1" kern="10" dirty="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3600" b="1" kern="10" dirty="0" err="1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câu</a:t>
            </a:r>
            <a:r>
              <a:rPr lang="en-US" sz="3600" b="1" kern="10" dirty="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3600" b="1" kern="10" dirty="0" err="1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kể</a:t>
            </a:r>
            <a:endParaRPr lang="en-US" sz="3600" b="1" kern="10" dirty="0">
              <a:ln w="9525">
                <a:solidFill>
                  <a:srgbClr val="FF00FF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  <a:p>
            <a:pPr algn="ctr" eaLnBrk="1" hangingPunct="1">
              <a:defRPr/>
            </a:pPr>
            <a:r>
              <a:rPr lang="en-US" sz="3600" b="1" kern="10" dirty="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Ai </a:t>
            </a:r>
            <a:r>
              <a:rPr lang="en-US" sz="3600" b="1" kern="10" dirty="0" err="1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thế</a:t>
            </a:r>
            <a:r>
              <a:rPr lang="en-US" sz="3600" b="1" kern="10" dirty="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3600" b="1" kern="10" dirty="0" err="1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nào</a:t>
            </a:r>
            <a:r>
              <a:rPr lang="en-US" sz="3600" b="1" kern="10" dirty="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?</a:t>
            </a:r>
          </a:p>
        </p:txBody>
      </p:sp>
      <p:sp>
        <p:nvSpPr>
          <p:cNvPr id="24" name="WordArt 20">
            <a:extLst>
              <a:ext uri="{FF2B5EF4-FFF2-40B4-BE49-F238E27FC236}">
                <a16:creationId xmlns:a16="http://schemas.microsoft.com/office/drawing/2014/main" id="{BCD51372-DB4C-4271-90CF-E9F3CD6B3191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267104" y="626386"/>
            <a:ext cx="8922279" cy="127275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3600" kern="10" dirty="0" err="1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Luyện</a:t>
            </a:r>
            <a:r>
              <a:rPr lang="vi-VN" sz="3600" kern="10" dirty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từ và câu </a:t>
            </a:r>
            <a:endParaRPr lang="en-US" sz="3600" kern="10" dirty="0">
              <a:ln w="9525">
                <a:solidFill>
                  <a:srgbClr val="0000FF"/>
                </a:solidFill>
                <a:round/>
                <a:headEnd/>
                <a:tailEnd/>
              </a:ln>
              <a:solidFill>
                <a:srgbClr val="000000"/>
              </a:solidFill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606337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push dir="u"/>
      </p:transition>
    </mc:Choice>
    <mc:Fallback xmlns="">
      <p:transition>
        <p:push dir="u"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Box 30">
            <a:extLst>
              <a:ext uri="{FF2B5EF4-FFF2-40B4-BE49-F238E27FC236}">
                <a16:creationId xmlns:a16="http://schemas.microsoft.com/office/drawing/2014/main" id="{F7CE5F0E-3E01-453B-9536-994E7DE3D58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46771" y="813596"/>
            <a:ext cx="914400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Vị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ngữ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trong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câu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kể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: Ai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thế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nào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?</a:t>
            </a:r>
          </a:p>
        </p:txBody>
      </p:sp>
      <p:sp>
        <p:nvSpPr>
          <p:cNvPr id="11" name="Text Box 31">
            <a:extLst>
              <a:ext uri="{FF2B5EF4-FFF2-40B4-BE49-F238E27FC236}">
                <a16:creationId xmlns:a16="http://schemas.microsoft.com/office/drawing/2014/main" id="{311C2C7A-36DD-4A83-BFC8-EA9EEC16002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6262" y="1316831"/>
            <a:ext cx="3348038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I.</a:t>
            </a:r>
            <a:r>
              <a:rPr lang="en-US" altLang="en-US" sz="2800" b="1" dirty="0">
                <a:solidFill>
                  <a:srgbClr val="0000FF"/>
                </a:solidFill>
                <a:latin typeface=".VnTime" panose="020B7200000000000000" pitchFamily="34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Nhận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xét</a:t>
            </a:r>
            <a:endParaRPr lang="en-US" altLang="en-US" sz="2800" b="1" dirty="0">
              <a:solidFill>
                <a:srgbClr val="0000FF"/>
              </a:solidFill>
              <a:latin typeface=".VnTime" panose="020B7200000000000000" pitchFamily="34" charset="0"/>
            </a:endParaRPr>
          </a:p>
        </p:txBody>
      </p:sp>
      <p:sp>
        <p:nvSpPr>
          <p:cNvPr id="12" name="Text Box 6">
            <a:extLst>
              <a:ext uri="{FF2B5EF4-FFF2-40B4-BE49-F238E27FC236}">
                <a16:creationId xmlns:a16="http://schemas.microsoft.com/office/drawing/2014/main" id="{0AB11AB3-B07B-491A-9849-12D07F15553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70233" y="294483"/>
            <a:ext cx="91440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Luyện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endParaRPr lang="en-US" alt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 Box 8">
            <a:extLst>
              <a:ext uri="{FF2B5EF4-FFF2-40B4-BE49-F238E27FC236}">
                <a16:creationId xmlns:a16="http://schemas.microsoft.com/office/drawing/2014/main" id="{9807E1C2-BD5F-468F-B7D0-D47592C6D6B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1006" y="1872213"/>
            <a:ext cx="914400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altLang="en-US" sz="28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altLang="en-US" sz="28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altLang="en-US" sz="28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altLang="en-US" sz="28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altLang="en-US" sz="28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14" name="Text Box 9">
            <a:extLst>
              <a:ext uri="{FF2B5EF4-FFF2-40B4-BE49-F238E27FC236}">
                <a16:creationId xmlns:a16="http://schemas.microsoft.com/office/drawing/2014/main" id="{5B1D3CF7-5E95-4DEF-8096-1A7B531C152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9545" y="2441850"/>
            <a:ext cx="11553067" cy="18158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đêm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cảnh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thật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im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lìm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 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Sông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thôi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vỗ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sóng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dồn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dập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vô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bờ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hồi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chiều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  Hai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ông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già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vẫn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chuyện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 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Ông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Ba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trầm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ngâm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  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Thỉnh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thoảng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ông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mới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đưa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ra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xét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dè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dặt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  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Trái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ông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Sáu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rất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sôi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nổi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   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Ông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hệt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Thần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Thổ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Địa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vùng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này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           </a:t>
            </a:r>
            <a:endParaRPr lang="en-US" altLang="en-US" sz="28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ext Box 10">
            <a:extLst>
              <a:ext uri="{FF2B5EF4-FFF2-40B4-BE49-F238E27FC236}">
                <a16:creationId xmlns:a16="http://schemas.microsoft.com/office/drawing/2014/main" id="{E8A0BD67-7AD3-4BE1-B75A-6F472873CB0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1163" y="4470216"/>
            <a:ext cx="914400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altLang="en-US" sz="28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altLang="en-US" sz="28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altLang="en-US" sz="28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altLang="en-US" sz="28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28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mấy</a:t>
            </a:r>
            <a:r>
              <a:rPr lang="en-US" altLang="en-US" sz="28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altLang="en-US" sz="28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</a:p>
        </p:txBody>
      </p:sp>
      <p:sp>
        <p:nvSpPr>
          <p:cNvPr id="16" name="Text Box 11">
            <a:extLst>
              <a:ext uri="{FF2B5EF4-FFF2-40B4-BE49-F238E27FC236}">
                <a16:creationId xmlns:a16="http://schemas.microsoft.com/office/drawing/2014/main" id="{C7FBD3A6-11DB-4A72-B736-7734F80F3B3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10859" y="4440266"/>
            <a:ext cx="4929227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-&gt;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7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7" name="Text Box 13">
            <a:extLst>
              <a:ext uri="{FF2B5EF4-FFF2-40B4-BE49-F238E27FC236}">
                <a16:creationId xmlns:a16="http://schemas.microsoft.com/office/drawing/2014/main" id="{DF18950C-6399-4A15-A8DE-35BF1B957A2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9909" y="5261716"/>
            <a:ext cx="91440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altLang="en-US" sz="28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altLang="en-US" sz="28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altLang="en-US" sz="28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altLang="en-US" sz="28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thuộc</a:t>
            </a:r>
            <a:r>
              <a:rPr lang="en-US" altLang="en-US" sz="28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mẫu</a:t>
            </a:r>
            <a:r>
              <a:rPr lang="en-US" altLang="en-US" sz="28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Ai </a:t>
            </a:r>
            <a:r>
              <a:rPr lang="en-US" altLang="en-US" sz="28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altLang="en-US" sz="28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altLang="en-US" sz="28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18" name="Text Box 14">
            <a:extLst>
              <a:ext uri="{FF2B5EF4-FFF2-40B4-BE49-F238E27FC236}">
                <a16:creationId xmlns:a16="http://schemas.microsoft.com/office/drawing/2014/main" id="{66B4342A-DDA3-45BB-A687-3D6D5F9943F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0" y="5963362"/>
            <a:ext cx="914400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-&gt;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thuộc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mẫu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Ai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r>
              <a:rPr lang="en-US" alt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1, 2, 4, 6, 7.</a:t>
            </a:r>
          </a:p>
        </p:txBody>
      </p:sp>
      <p:sp>
        <p:nvSpPr>
          <p:cNvPr id="19" name="Text Box 15">
            <a:extLst>
              <a:ext uri="{FF2B5EF4-FFF2-40B4-BE49-F238E27FC236}">
                <a16:creationId xmlns:a16="http://schemas.microsoft.com/office/drawing/2014/main" id="{B0B8D0B0-F8DB-4DCD-AA53-4931F1D22E8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9909" y="2347318"/>
            <a:ext cx="503237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 b="1" dirty="0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20" name="Text Box 16">
            <a:extLst>
              <a:ext uri="{FF2B5EF4-FFF2-40B4-BE49-F238E27FC236}">
                <a16:creationId xmlns:a16="http://schemas.microsoft.com/office/drawing/2014/main" id="{1F2602BC-5B4A-489E-81E6-3693F8A7077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40089" y="2815678"/>
            <a:ext cx="435603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 b="1">
                <a:solidFill>
                  <a:srgbClr val="FF0000"/>
                </a:solidFill>
              </a:rPr>
              <a:t>3</a:t>
            </a:r>
          </a:p>
        </p:txBody>
      </p:sp>
      <p:sp>
        <p:nvSpPr>
          <p:cNvPr id="21" name="Text Box 17">
            <a:extLst>
              <a:ext uri="{FF2B5EF4-FFF2-40B4-BE49-F238E27FC236}">
                <a16:creationId xmlns:a16="http://schemas.microsoft.com/office/drawing/2014/main" id="{140C7765-7E6E-4F09-9623-897F44E2726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73110" y="2786065"/>
            <a:ext cx="503237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 b="1" dirty="0">
                <a:solidFill>
                  <a:srgbClr val="FF0000"/>
                </a:solidFill>
              </a:rPr>
              <a:t>4</a:t>
            </a:r>
          </a:p>
        </p:txBody>
      </p:sp>
      <p:sp>
        <p:nvSpPr>
          <p:cNvPr id="22" name="Text Box 18">
            <a:extLst>
              <a:ext uri="{FF2B5EF4-FFF2-40B4-BE49-F238E27FC236}">
                <a16:creationId xmlns:a16="http://schemas.microsoft.com/office/drawing/2014/main" id="{3C3C8082-25C9-4C86-A5C0-D5885E1D382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378034" y="2786065"/>
            <a:ext cx="503237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 b="1" dirty="0">
                <a:solidFill>
                  <a:srgbClr val="FF0000"/>
                </a:solidFill>
              </a:rPr>
              <a:t>5</a:t>
            </a:r>
          </a:p>
        </p:txBody>
      </p:sp>
      <p:sp>
        <p:nvSpPr>
          <p:cNvPr id="23" name="Text Box 19">
            <a:extLst>
              <a:ext uri="{FF2B5EF4-FFF2-40B4-BE49-F238E27FC236}">
                <a16:creationId xmlns:a16="http://schemas.microsoft.com/office/drawing/2014/main" id="{BD39A52E-410E-4714-874F-FF28221A9E6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04820" y="3243237"/>
            <a:ext cx="490207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 b="1" dirty="0">
                <a:solidFill>
                  <a:srgbClr val="FF0000"/>
                </a:solidFill>
              </a:rPr>
              <a:t>6</a:t>
            </a:r>
          </a:p>
        </p:txBody>
      </p:sp>
      <p:sp>
        <p:nvSpPr>
          <p:cNvPr id="24" name="Text Box 20">
            <a:extLst>
              <a:ext uri="{FF2B5EF4-FFF2-40B4-BE49-F238E27FC236}">
                <a16:creationId xmlns:a16="http://schemas.microsoft.com/office/drawing/2014/main" id="{BC639D89-787A-4BB4-8E90-2FCF6BDD768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7926" y="3629819"/>
            <a:ext cx="503237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 b="1" dirty="0">
                <a:solidFill>
                  <a:srgbClr val="FF0000"/>
                </a:solidFill>
              </a:rPr>
              <a:t>7</a:t>
            </a:r>
          </a:p>
        </p:txBody>
      </p:sp>
      <p:sp>
        <p:nvSpPr>
          <p:cNvPr id="25" name="Text Box 21">
            <a:extLst>
              <a:ext uri="{FF2B5EF4-FFF2-40B4-BE49-F238E27FC236}">
                <a16:creationId xmlns:a16="http://schemas.microsoft.com/office/drawing/2014/main" id="{78D55B3F-70A7-4F48-8D34-C8AC6CFA679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82817" y="2361163"/>
            <a:ext cx="503237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 b="1">
                <a:solidFill>
                  <a:srgbClr val="FF0000"/>
                </a:solidFill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493323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push dir="u"/>
      </p:transition>
    </mc:Choice>
    <mc:Fallback xmlns="">
      <p:transition>
        <p:push dir="u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4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500"/>
                            </p:stCondLst>
                            <p:childTnLst>
                              <p:par>
                                <p:cTn id="2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500"/>
                            </p:stCondLst>
                            <p:childTnLst>
                              <p:par>
                                <p:cTn id="3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4500"/>
                            </p:stCondLst>
                            <p:childTnLst>
                              <p:par>
                                <p:cTn id="3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500"/>
                            </p:stCondLst>
                            <p:childTnLst>
                              <p:par>
                                <p:cTn id="4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6500"/>
                            </p:stCondLst>
                            <p:childTnLst>
                              <p:par>
                                <p:cTn id="5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  <p:bldP spid="17" grpId="0"/>
      <p:bldP spid="18" grpId="0"/>
      <p:bldP spid="19" grpId="0"/>
      <p:bldP spid="20" grpId="0"/>
      <p:bldP spid="21" grpId="0"/>
      <p:bldP spid="22" grpId="0"/>
      <p:bldP spid="23" grpId="0"/>
      <p:bldP spid="24" grpId="0"/>
      <p:bldP spid="2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0CD6DB2F-5414-4FAC-8B9D-149B322F65B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" t="-1189" r="73777" b="57911"/>
          <a:stretch/>
        </p:blipFill>
        <p:spPr>
          <a:xfrm>
            <a:off x="10260833" y="4866800"/>
            <a:ext cx="4238242" cy="2188148"/>
          </a:xfrm>
          <a:prstGeom prst="rect">
            <a:avLst/>
          </a:prstGeom>
        </p:spPr>
      </p:pic>
      <p:sp>
        <p:nvSpPr>
          <p:cNvPr id="10" name="Text Box 10">
            <a:extLst>
              <a:ext uri="{FF2B5EF4-FFF2-40B4-BE49-F238E27FC236}">
                <a16:creationId xmlns:a16="http://schemas.microsoft.com/office/drawing/2014/main" id="{BDB6B80D-DADF-4306-9094-179F2A0C27C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25236" y="354551"/>
            <a:ext cx="914400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 b="1" dirty="0" err="1">
                <a:solidFill>
                  <a:schemeClr val="accent5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Xác</a:t>
            </a:r>
            <a:r>
              <a:rPr lang="en-US" altLang="en-US" sz="2800" b="1" dirty="0">
                <a:solidFill>
                  <a:schemeClr val="accent5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chemeClr val="accent5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altLang="en-US" sz="2800" b="1" dirty="0">
                <a:solidFill>
                  <a:schemeClr val="accent5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chemeClr val="accent5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chủ</a:t>
            </a:r>
            <a:r>
              <a:rPr lang="en-US" altLang="en-US" sz="2800" b="1" dirty="0">
                <a:solidFill>
                  <a:schemeClr val="accent5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chemeClr val="accent5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ngữ</a:t>
            </a:r>
            <a:r>
              <a:rPr lang="en-US" altLang="en-US" sz="2800" b="1" dirty="0">
                <a:solidFill>
                  <a:schemeClr val="accent5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800" b="1" dirty="0" err="1">
                <a:solidFill>
                  <a:schemeClr val="accent5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r>
              <a:rPr lang="en-US" altLang="en-US" sz="2800" b="1" dirty="0">
                <a:solidFill>
                  <a:schemeClr val="accent5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chemeClr val="accent5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ngữ</a:t>
            </a:r>
            <a:r>
              <a:rPr lang="en-US" altLang="en-US" sz="2800" b="1" dirty="0">
                <a:solidFill>
                  <a:schemeClr val="accent5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chemeClr val="accent5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2800" b="1" dirty="0">
                <a:solidFill>
                  <a:schemeClr val="accent5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chemeClr val="accent5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altLang="en-US" sz="2800" b="1" dirty="0">
                <a:solidFill>
                  <a:schemeClr val="accent5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chemeClr val="accent5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altLang="en-US" sz="2800" b="1" dirty="0">
                <a:solidFill>
                  <a:schemeClr val="accent5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chemeClr val="accent5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vừa</a:t>
            </a:r>
            <a:r>
              <a:rPr lang="en-US" altLang="en-US" sz="2800" b="1" dirty="0">
                <a:solidFill>
                  <a:schemeClr val="accent5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chemeClr val="accent5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altLang="en-US" sz="2800" b="1" dirty="0">
                <a:solidFill>
                  <a:schemeClr val="accent5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chemeClr val="accent5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altLang="en-US" sz="2800" b="1" dirty="0">
                <a:solidFill>
                  <a:schemeClr val="accent5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</a:p>
        </p:txBody>
      </p:sp>
      <p:sp>
        <p:nvSpPr>
          <p:cNvPr id="11" name="Text Box 10">
            <a:extLst>
              <a:ext uri="{FF2B5EF4-FFF2-40B4-BE49-F238E27FC236}">
                <a16:creationId xmlns:a16="http://schemas.microsoft.com/office/drawing/2014/main" id="{B34D1657-10EC-427D-8101-AB3FCF7F97A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99389" y="898844"/>
            <a:ext cx="914400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 </a:t>
            </a:r>
            <a:r>
              <a:rPr lang="en-US" altLang="en-US" sz="28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altLang="en-US" sz="28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đêm</a:t>
            </a:r>
            <a:r>
              <a:rPr lang="en-US" altLang="en-US" sz="28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8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cảnh</a:t>
            </a:r>
            <a:r>
              <a:rPr lang="en-US" altLang="en-US" sz="28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altLang="en-US" sz="28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thật</a:t>
            </a:r>
            <a:r>
              <a:rPr lang="en-US" altLang="en-US" sz="28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im</a:t>
            </a:r>
            <a:r>
              <a:rPr lang="en-US" altLang="en-US" sz="28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lìm</a:t>
            </a:r>
            <a:r>
              <a:rPr lang="en-US" altLang="en-US" sz="28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2" name="Text Box 10">
            <a:extLst>
              <a:ext uri="{FF2B5EF4-FFF2-40B4-BE49-F238E27FC236}">
                <a16:creationId xmlns:a16="http://schemas.microsoft.com/office/drawing/2014/main" id="{19F3CCCA-4E62-47ED-8063-D56B62A8348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0" y="1932249"/>
            <a:ext cx="914400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 </a:t>
            </a:r>
            <a:r>
              <a:rPr lang="en-US" altLang="en-US" sz="28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Sông</a:t>
            </a:r>
            <a:r>
              <a:rPr lang="en-US" altLang="en-US" sz="28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thôi</a:t>
            </a:r>
            <a:r>
              <a:rPr lang="en-US" altLang="en-US" sz="28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vỗ</a:t>
            </a:r>
            <a:r>
              <a:rPr lang="en-US" altLang="en-US" sz="28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sóng</a:t>
            </a:r>
            <a:r>
              <a:rPr lang="en-US" altLang="en-US" sz="28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dồn</a:t>
            </a:r>
            <a:r>
              <a:rPr lang="en-US" altLang="en-US" sz="28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dập</a:t>
            </a:r>
            <a:r>
              <a:rPr lang="en-US" altLang="en-US" sz="28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vô</a:t>
            </a:r>
            <a:r>
              <a:rPr lang="en-US" altLang="en-US" sz="28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bờ</a:t>
            </a:r>
            <a:r>
              <a:rPr lang="en-US" altLang="en-US" sz="28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altLang="en-US" sz="28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hồi</a:t>
            </a:r>
            <a:r>
              <a:rPr lang="en-US" altLang="en-US" sz="28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chiều</a:t>
            </a:r>
            <a:r>
              <a:rPr lang="en-US" altLang="en-US" sz="28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3" name="Text Box 10">
            <a:extLst>
              <a:ext uri="{FF2B5EF4-FFF2-40B4-BE49-F238E27FC236}">
                <a16:creationId xmlns:a16="http://schemas.microsoft.com/office/drawing/2014/main" id="{B656EDEA-53B9-4D8F-8A2D-DEC7D51E5A3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07899" y="3006945"/>
            <a:ext cx="914400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  </a:t>
            </a:r>
            <a:r>
              <a:rPr lang="en-US" altLang="en-US" sz="28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Ông</a:t>
            </a:r>
            <a:r>
              <a:rPr lang="en-US" altLang="en-US" sz="28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Ba </a:t>
            </a:r>
            <a:r>
              <a:rPr lang="en-US" altLang="en-US" sz="28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trầm</a:t>
            </a:r>
            <a:r>
              <a:rPr lang="en-US" altLang="en-US" sz="28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ngâm</a:t>
            </a:r>
            <a:endParaRPr lang="en-US" altLang="en-US" sz="2800" b="1" dirty="0">
              <a:solidFill>
                <a:srgbClr val="008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 Box 10">
            <a:extLst>
              <a:ext uri="{FF2B5EF4-FFF2-40B4-BE49-F238E27FC236}">
                <a16:creationId xmlns:a16="http://schemas.microsoft.com/office/drawing/2014/main" id="{425C3396-3BED-4A90-A250-5D01851B205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21280" y="4049331"/>
            <a:ext cx="914400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6.  </a:t>
            </a:r>
            <a:r>
              <a:rPr lang="en-US" altLang="en-US" sz="28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Trái</a:t>
            </a:r>
            <a:r>
              <a:rPr lang="en-US" altLang="en-US" sz="28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altLang="en-US" sz="28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8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ông</a:t>
            </a:r>
            <a:r>
              <a:rPr lang="en-US" altLang="en-US" sz="28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Sáu</a:t>
            </a:r>
            <a:r>
              <a:rPr lang="en-US" altLang="en-US" sz="28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rất</a:t>
            </a:r>
            <a:r>
              <a:rPr lang="en-US" altLang="en-US" sz="28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sôi</a:t>
            </a:r>
            <a:r>
              <a:rPr lang="en-US" altLang="en-US" sz="28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nổi</a:t>
            </a:r>
            <a:r>
              <a:rPr lang="en-US" altLang="en-US" sz="28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5" name="Text Box 10">
            <a:extLst>
              <a:ext uri="{FF2B5EF4-FFF2-40B4-BE49-F238E27FC236}">
                <a16:creationId xmlns:a16="http://schemas.microsoft.com/office/drawing/2014/main" id="{10B52B1E-E902-4235-9F4B-0F7838F1787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21280" y="5163331"/>
            <a:ext cx="914400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7.  </a:t>
            </a:r>
            <a:r>
              <a:rPr lang="en-US" altLang="en-US" sz="28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Ông</a:t>
            </a:r>
            <a:r>
              <a:rPr lang="en-US" altLang="en-US" sz="28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hệt</a:t>
            </a:r>
            <a:r>
              <a:rPr lang="en-US" altLang="en-US" sz="28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altLang="en-US" sz="28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Thần</a:t>
            </a:r>
            <a:r>
              <a:rPr lang="en-US" altLang="en-US" sz="28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Thổ</a:t>
            </a:r>
            <a:r>
              <a:rPr lang="en-US" altLang="en-US" sz="28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Địa</a:t>
            </a:r>
            <a:r>
              <a:rPr lang="en-US" altLang="en-US" sz="28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28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vùng</a:t>
            </a:r>
            <a:r>
              <a:rPr lang="en-US" altLang="en-US" sz="28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này</a:t>
            </a:r>
            <a:r>
              <a:rPr lang="en-US" altLang="en-US" sz="28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 </a:t>
            </a: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6D3C8975-D589-403A-B966-E60FC66CB302}"/>
              </a:ext>
            </a:extLst>
          </p:cNvPr>
          <p:cNvCxnSpPr>
            <a:cxnSpLocks/>
          </p:cNvCxnSpPr>
          <p:nvPr/>
        </p:nvCxnSpPr>
        <p:spPr>
          <a:xfrm flipH="1">
            <a:off x="4624604" y="887914"/>
            <a:ext cx="216024" cy="565133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948FE756-2CB6-4784-A25A-17CA90E04228}"/>
              </a:ext>
            </a:extLst>
          </p:cNvPr>
          <p:cNvCxnSpPr/>
          <p:nvPr/>
        </p:nvCxnSpPr>
        <p:spPr>
          <a:xfrm>
            <a:off x="3400468" y="1330892"/>
            <a:ext cx="1224136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CB7A2F8D-640D-4199-A3D6-C4D1A14A2FEE}"/>
              </a:ext>
            </a:extLst>
          </p:cNvPr>
          <p:cNvCxnSpPr>
            <a:cxnSpLocks/>
          </p:cNvCxnSpPr>
          <p:nvPr/>
        </p:nvCxnSpPr>
        <p:spPr>
          <a:xfrm>
            <a:off x="4840628" y="1330892"/>
            <a:ext cx="1656184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9133E9A2-AEE9-4D57-A101-715F1618CC85}"/>
              </a:ext>
            </a:extLst>
          </p:cNvPr>
          <p:cNvCxnSpPr>
            <a:cxnSpLocks/>
          </p:cNvCxnSpPr>
          <p:nvPr/>
        </p:nvCxnSpPr>
        <p:spPr>
          <a:xfrm>
            <a:off x="4840628" y="1417956"/>
            <a:ext cx="1656184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 Box 10">
            <a:extLst>
              <a:ext uri="{FF2B5EF4-FFF2-40B4-BE49-F238E27FC236}">
                <a16:creationId xmlns:a16="http://schemas.microsoft.com/office/drawing/2014/main" id="{FCA39C5F-D335-4994-AE08-AFAA61AC311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51177" y="1443765"/>
            <a:ext cx="792088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CN</a:t>
            </a:r>
          </a:p>
        </p:txBody>
      </p:sp>
      <p:sp>
        <p:nvSpPr>
          <p:cNvPr id="21" name="Text Box 10">
            <a:extLst>
              <a:ext uri="{FF2B5EF4-FFF2-40B4-BE49-F238E27FC236}">
                <a16:creationId xmlns:a16="http://schemas.microsoft.com/office/drawing/2014/main" id="{03CD8863-9BF2-496D-A371-3CB1A1AD44F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60639" y="1455744"/>
            <a:ext cx="792088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VN</a:t>
            </a:r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141EDEB3-01CB-404A-BE40-D0DBE13B7C06}"/>
              </a:ext>
            </a:extLst>
          </p:cNvPr>
          <p:cNvCxnSpPr>
            <a:cxnSpLocks/>
          </p:cNvCxnSpPr>
          <p:nvPr/>
        </p:nvCxnSpPr>
        <p:spPr>
          <a:xfrm flipH="1">
            <a:off x="2752396" y="1930232"/>
            <a:ext cx="216024" cy="565133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429CC7EE-735A-4ECA-9751-9BE6B1D712CE}"/>
              </a:ext>
            </a:extLst>
          </p:cNvPr>
          <p:cNvCxnSpPr>
            <a:cxnSpLocks/>
          </p:cNvCxnSpPr>
          <p:nvPr/>
        </p:nvCxnSpPr>
        <p:spPr>
          <a:xfrm>
            <a:off x="1960308" y="2451361"/>
            <a:ext cx="763217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3830E432-2FDB-491C-A53F-0A220784E7C8}"/>
              </a:ext>
            </a:extLst>
          </p:cNvPr>
          <p:cNvCxnSpPr>
            <a:cxnSpLocks/>
          </p:cNvCxnSpPr>
          <p:nvPr/>
        </p:nvCxnSpPr>
        <p:spPr>
          <a:xfrm>
            <a:off x="2842930" y="2552924"/>
            <a:ext cx="630070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2F80030B-9CA7-4C31-B130-25B0FCADDEF8}"/>
              </a:ext>
            </a:extLst>
          </p:cNvPr>
          <p:cNvCxnSpPr>
            <a:cxnSpLocks/>
          </p:cNvCxnSpPr>
          <p:nvPr/>
        </p:nvCxnSpPr>
        <p:spPr>
          <a:xfrm>
            <a:off x="2842930" y="2474944"/>
            <a:ext cx="630070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 Box 10">
            <a:extLst>
              <a:ext uri="{FF2B5EF4-FFF2-40B4-BE49-F238E27FC236}">
                <a16:creationId xmlns:a16="http://schemas.microsoft.com/office/drawing/2014/main" id="{626B184E-3269-4440-87A4-FD7FA46F46E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04356" y="2474944"/>
            <a:ext cx="792088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CN</a:t>
            </a:r>
          </a:p>
        </p:txBody>
      </p:sp>
      <p:sp>
        <p:nvSpPr>
          <p:cNvPr id="27" name="Text Box 10">
            <a:extLst>
              <a:ext uri="{FF2B5EF4-FFF2-40B4-BE49-F238E27FC236}">
                <a16:creationId xmlns:a16="http://schemas.microsoft.com/office/drawing/2014/main" id="{CAD3D278-EE90-4EFB-88D3-529CC89766F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24704" y="2535698"/>
            <a:ext cx="792088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VN</a:t>
            </a:r>
          </a:p>
        </p:txBody>
      </p: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D0CF7E85-8ACD-4765-B986-8CBE9669DE89}"/>
              </a:ext>
            </a:extLst>
          </p:cNvPr>
          <p:cNvCxnSpPr>
            <a:cxnSpLocks/>
          </p:cNvCxnSpPr>
          <p:nvPr/>
        </p:nvCxnSpPr>
        <p:spPr>
          <a:xfrm flipH="1">
            <a:off x="3158852" y="2991546"/>
            <a:ext cx="216024" cy="565133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 Box 10">
            <a:extLst>
              <a:ext uri="{FF2B5EF4-FFF2-40B4-BE49-F238E27FC236}">
                <a16:creationId xmlns:a16="http://schemas.microsoft.com/office/drawing/2014/main" id="{33BA8F59-8951-4B8D-8247-67FDED21DFC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9819" y="3561310"/>
            <a:ext cx="792088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CN</a:t>
            </a:r>
          </a:p>
        </p:txBody>
      </p:sp>
      <p:sp>
        <p:nvSpPr>
          <p:cNvPr id="30" name="Text Box 10">
            <a:extLst>
              <a:ext uri="{FF2B5EF4-FFF2-40B4-BE49-F238E27FC236}">
                <a16:creationId xmlns:a16="http://schemas.microsoft.com/office/drawing/2014/main" id="{3A581C01-C41B-40A5-9420-F789920790E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51177" y="3553862"/>
            <a:ext cx="792088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VN</a:t>
            </a:r>
          </a:p>
        </p:txBody>
      </p: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3FB63566-86C4-4FCC-B6A1-77E795A42F1F}"/>
              </a:ext>
            </a:extLst>
          </p:cNvPr>
          <p:cNvCxnSpPr>
            <a:cxnSpLocks/>
          </p:cNvCxnSpPr>
          <p:nvPr/>
        </p:nvCxnSpPr>
        <p:spPr>
          <a:xfrm flipH="1">
            <a:off x="4407785" y="4023742"/>
            <a:ext cx="216024" cy="565133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B7AC3F00-0512-4B6F-A131-E46E207104C7}"/>
              </a:ext>
            </a:extLst>
          </p:cNvPr>
          <p:cNvCxnSpPr>
            <a:cxnSpLocks/>
          </p:cNvCxnSpPr>
          <p:nvPr/>
        </p:nvCxnSpPr>
        <p:spPr>
          <a:xfrm>
            <a:off x="2097191" y="3515085"/>
            <a:ext cx="984716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577A80AA-C041-4FB0-9436-AA8999011C89}"/>
              </a:ext>
            </a:extLst>
          </p:cNvPr>
          <p:cNvCxnSpPr>
            <a:cxnSpLocks/>
          </p:cNvCxnSpPr>
          <p:nvPr/>
        </p:nvCxnSpPr>
        <p:spPr>
          <a:xfrm>
            <a:off x="3266864" y="3502363"/>
            <a:ext cx="171778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B4912FC8-9E46-420B-A375-5A1B13F0830E}"/>
              </a:ext>
            </a:extLst>
          </p:cNvPr>
          <p:cNvCxnSpPr>
            <a:cxnSpLocks/>
          </p:cNvCxnSpPr>
          <p:nvPr/>
        </p:nvCxnSpPr>
        <p:spPr>
          <a:xfrm>
            <a:off x="3266864" y="3581562"/>
            <a:ext cx="171778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B4C531FF-9185-46E0-9779-B9ABF39FD561}"/>
              </a:ext>
            </a:extLst>
          </p:cNvPr>
          <p:cNvCxnSpPr>
            <a:cxnSpLocks/>
          </p:cNvCxnSpPr>
          <p:nvPr/>
        </p:nvCxnSpPr>
        <p:spPr>
          <a:xfrm>
            <a:off x="3231384" y="4566437"/>
            <a:ext cx="1069708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6994AAA1-66E1-4D5D-9DB2-DDE8D5DB382D}"/>
              </a:ext>
            </a:extLst>
          </p:cNvPr>
          <p:cNvCxnSpPr>
            <a:cxnSpLocks/>
          </p:cNvCxnSpPr>
          <p:nvPr/>
        </p:nvCxnSpPr>
        <p:spPr>
          <a:xfrm>
            <a:off x="4551495" y="4591694"/>
            <a:ext cx="1509025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480636B3-05CB-46DA-9DC3-52637B42613A}"/>
              </a:ext>
            </a:extLst>
          </p:cNvPr>
          <p:cNvCxnSpPr>
            <a:cxnSpLocks/>
          </p:cNvCxnSpPr>
          <p:nvPr/>
        </p:nvCxnSpPr>
        <p:spPr>
          <a:xfrm>
            <a:off x="4526884" y="4514464"/>
            <a:ext cx="1509025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Text Box 10">
            <a:extLst>
              <a:ext uri="{FF2B5EF4-FFF2-40B4-BE49-F238E27FC236}">
                <a16:creationId xmlns:a16="http://schemas.microsoft.com/office/drawing/2014/main" id="{F8E95861-D183-4D3D-8417-C897F3B68F7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43790" y="4627646"/>
            <a:ext cx="792088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CN</a:t>
            </a:r>
          </a:p>
        </p:txBody>
      </p:sp>
      <p:sp>
        <p:nvSpPr>
          <p:cNvPr id="39" name="Text Box 10">
            <a:extLst>
              <a:ext uri="{FF2B5EF4-FFF2-40B4-BE49-F238E27FC236}">
                <a16:creationId xmlns:a16="http://schemas.microsoft.com/office/drawing/2014/main" id="{8D02B1FA-7DC8-4149-9C5C-3584EF865F7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05148" y="4620198"/>
            <a:ext cx="792088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VN</a:t>
            </a:r>
          </a:p>
        </p:txBody>
      </p:sp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131BE22C-0566-40B4-A06E-0C58537A8254}"/>
              </a:ext>
            </a:extLst>
          </p:cNvPr>
          <p:cNvCxnSpPr>
            <a:cxnSpLocks/>
          </p:cNvCxnSpPr>
          <p:nvPr/>
        </p:nvCxnSpPr>
        <p:spPr>
          <a:xfrm flipH="1">
            <a:off x="2541051" y="5177494"/>
            <a:ext cx="216024" cy="565133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0AD8127D-762B-48F6-B038-27C1F6C3C760}"/>
              </a:ext>
            </a:extLst>
          </p:cNvPr>
          <p:cNvCxnSpPr>
            <a:cxnSpLocks/>
          </p:cNvCxnSpPr>
          <p:nvPr/>
        </p:nvCxnSpPr>
        <p:spPr>
          <a:xfrm>
            <a:off x="1949810" y="5708383"/>
            <a:ext cx="534854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id="{298267F6-7D4C-4915-A721-F74868F736C8}"/>
              </a:ext>
            </a:extLst>
          </p:cNvPr>
          <p:cNvCxnSpPr>
            <a:cxnSpLocks/>
          </p:cNvCxnSpPr>
          <p:nvPr/>
        </p:nvCxnSpPr>
        <p:spPr>
          <a:xfrm>
            <a:off x="2678071" y="5710184"/>
            <a:ext cx="5543568" cy="32443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>
            <a:extLst>
              <a:ext uri="{FF2B5EF4-FFF2-40B4-BE49-F238E27FC236}">
                <a16:creationId xmlns:a16="http://schemas.microsoft.com/office/drawing/2014/main" id="{2BA59143-C7E6-42A8-BFEC-55F981F4AE9D}"/>
              </a:ext>
            </a:extLst>
          </p:cNvPr>
          <p:cNvCxnSpPr>
            <a:cxnSpLocks/>
          </p:cNvCxnSpPr>
          <p:nvPr/>
        </p:nvCxnSpPr>
        <p:spPr>
          <a:xfrm>
            <a:off x="2685863" y="5773999"/>
            <a:ext cx="5543568" cy="32443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Text Box 10">
            <a:extLst>
              <a:ext uri="{FF2B5EF4-FFF2-40B4-BE49-F238E27FC236}">
                <a16:creationId xmlns:a16="http://schemas.microsoft.com/office/drawing/2014/main" id="{17F66C47-6B48-4484-AFEC-5EF5A84A55B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84056" y="5784480"/>
            <a:ext cx="792088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CN</a:t>
            </a:r>
          </a:p>
        </p:txBody>
      </p:sp>
      <p:sp>
        <p:nvSpPr>
          <p:cNvPr id="45" name="Text Box 10">
            <a:extLst>
              <a:ext uri="{FF2B5EF4-FFF2-40B4-BE49-F238E27FC236}">
                <a16:creationId xmlns:a16="http://schemas.microsoft.com/office/drawing/2014/main" id="{C3D490D9-BA29-4786-AE38-0683E3DB043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53811" y="5844203"/>
            <a:ext cx="792088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VN</a:t>
            </a:r>
          </a:p>
        </p:txBody>
      </p:sp>
    </p:spTree>
    <p:extLst>
      <p:ext uri="{BB962C8B-B14F-4D97-AF65-F5344CB8AC3E}">
        <p14:creationId xmlns:p14="http://schemas.microsoft.com/office/powerpoint/2010/main" val="2881130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push dir="u"/>
      </p:transition>
    </mc:Choice>
    <mc:Fallback xmlns="">
      <p:transition>
        <p:push dir="u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4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0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3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6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9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3" grpId="0"/>
      <p:bldP spid="14" grpId="0"/>
      <p:bldP spid="15" grpId="0"/>
      <p:bldP spid="20" grpId="0"/>
      <p:bldP spid="21" grpId="0"/>
      <p:bldP spid="26" grpId="0"/>
      <p:bldP spid="27" grpId="0"/>
      <p:bldP spid="29" grpId="0"/>
      <p:bldP spid="30" grpId="0"/>
      <p:bldP spid="38" grpId="0"/>
      <p:bldP spid="39" grpId="0"/>
      <p:bldP spid="44" grpId="0"/>
      <p:bldP spid="4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6D66A6FF-6F6C-401D-AEE5-B386E2D3FE0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315" t="-1308" r="-1511" b="57017"/>
          <a:stretch/>
        </p:blipFill>
        <p:spPr>
          <a:xfrm rot="20263794">
            <a:off x="9744402" y="222710"/>
            <a:ext cx="2888758" cy="1526331"/>
          </a:xfrm>
          <a:prstGeom prst="rect">
            <a:avLst/>
          </a:prstGeom>
        </p:spPr>
      </p:pic>
      <p:graphicFrame>
        <p:nvGraphicFramePr>
          <p:cNvPr id="42" name="Group 241">
            <a:extLst>
              <a:ext uri="{FF2B5EF4-FFF2-40B4-BE49-F238E27FC236}">
                <a16:creationId xmlns:a16="http://schemas.microsoft.com/office/drawing/2014/main" id="{1F31058C-9008-40DE-BDB6-1AEF98FB773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67021934"/>
              </p:ext>
            </p:extLst>
          </p:nvPr>
        </p:nvGraphicFramePr>
        <p:xfrm>
          <a:off x="430552" y="1265273"/>
          <a:ext cx="9144000" cy="5157788"/>
        </p:xfrm>
        <a:graphic>
          <a:graphicData uri="http://schemas.openxmlformats.org/drawingml/2006/table">
            <a:tbl>
              <a:tblPr/>
              <a:tblGrid>
                <a:gridCol w="226853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6683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84943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8288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83038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7366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366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096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763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366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0620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43" name="Text Box 31">
            <a:extLst>
              <a:ext uri="{FF2B5EF4-FFF2-40B4-BE49-F238E27FC236}">
                <a16:creationId xmlns:a16="http://schemas.microsoft.com/office/drawing/2014/main" id="{32E96C2E-34C9-47BF-A0D2-562CE7C66EA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8363" y="342831"/>
            <a:ext cx="334803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I.</a:t>
            </a:r>
            <a:r>
              <a:rPr lang="en-US" altLang="en-US" sz="2400" b="1" dirty="0">
                <a:solidFill>
                  <a:srgbClr val="0000FF"/>
                </a:solidFill>
                <a:latin typeface=".VnTime" panose="020B7200000000000000" pitchFamily="34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Nhận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xét</a:t>
            </a:r>
            <a:endParaRPr lang="en-US" altLang="en-US" sz="2400" b="1" dirty="0">
              <a:solidFill>
                <a:srgbClr val="0000FF"/>
              </a:solidFill>
              <a:latin typeface=".VnTime" panose="020B7200000000000000" pitchFamily="34" charset="0"/>
            </a:endParaRPr>
          </a:p>
        </p:txBody>
      </p:sp>
      <p:sp>
        <p:nvSpPr>
          <p:cNvPr id="44" name="Text Box 204">
            <a:extLst>
              <a:ext uri="{FF2B5EF4-FFF2-40B4-BE49-F238E27FC236}">
                <a16:creationId xmlns:a16="http://schemas.microsoft.com/office/drawing/2014/main" id="{3C2A04FD-E24F-497C-A288-798537252AF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7065" y="1251780"/>
            <a:ext cx="183515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20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altLang="en-US" sz="20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Ai </a:t>
            </a:r>
            <a:r>
              <a:rPr lang="en-US" altLang="en-US" sz="20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altLang="en-US" sz="20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altLang="en-US" sz="20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45" name="Text Box 205">
            <a:extLst>
              <a:ext uri="{FF2B5EF4-FFF2-40B4-BE49-F238E27FC236}">
                <a16:creationId xmlns:a16="http://schemas.microsoft.com/office/drawing/2014/main" id="{C0761F16-9B88-4C95-B9F1-5E536D3D98D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78478" y="1324805"/>
            <a:ext cx="1223962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000" b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Chủ ngữ</a:t>
            </a:r>
          </a:p>
        </p:txBody>
      </p:sp>
      <p:sp>
        <p:nvSpPr>
          <p:cNvPr id="46" name="Text Box 206">
            <a:extLst>
              <a:ext uri="{FF2B5EF4-FFF2-40B4-BE49-F238E27FC236}">
                <a16:creationId xmlns:a16="http://schemas.microsoft.com/office/drawing/2014/main" id="{CE49E721-37A5-4757-A1BB-4817FDD600C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02440" y="1324805"/>
            <a:ext cx="180022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2000" b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Vị ngữ</a:t>
            </a:r>
          </a:p>
        </p:txBody>
      </p:sp>
      <p:sp>
        <p:nvSpPr>
          <p:cNvPr id="47" name="Text Box 207">
            <a:extLst>
              <a:ext uri="{FF2B5EF4-FFF2-40B4-BE49-F238E27FC236}">
                <a16:creationId xmlns:a16="http://schemas.microsoft.com/office/drawing/2014/main" id="{7656A908-7EA8-4888-BEC1-8A3AD1DFD0A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75690" y="1251780"/>
            <a:ext cx="15113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20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ND </a:t>
            </a:r>
            <a:r>
              <a:rPr lang="en-US" altLang="en-US" sz="20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altLang="en-US" sz="20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r>
              <a:rPr lang="en-US" altLang="en-US" sz="20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20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r>
              <a:rPr lang="en-US" altLang="en-US" sz="20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ngữ</a:t>
            </a:r>
            <a:endParaRPr lang="en-US" altLang="en-US" sz="2000" b="1" dirty="0">
              <a:solidFill>
                <a:srgbClr val="008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8" name="Text Box 208">
            <a:extLst>
              <a:ext uri="{FF2B5EF4-FFF2-40B4-BE49-F238E27FC236}">
                <a16:creationId xmlns:a16="http://schemas.microsoft.com/office/drawing/2014/main" id="{823695C3-090F-494D-B4FF-67712E6E50C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31453" y="1251780"/>
            <a:ext cx="1979612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20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altLang="en-US" sz="20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ngữ</a:t>
            </a:r>
            <a:r>
              <a:rPr lang="en-US" altLang="en-US" sz="20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altLang="en-US" sz="20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altLang="en-US" sz="20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r>
              <a:rPr lang="en-US" altLang="en-US" sz="20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ngữ</a:t>
            </a:r>
            <a:endParaRPr lang="en-US" altLang="en-US" sz="2000" b="1" dirty="0">
              <a:solidFill>
                <a:srgbClr val="008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9" name="Text Box 209">
            <a:extLst>
              <a:ext uri="{FF2B5EF4-FFF2-40B4-BE49-F238E27FC236}">
                <a16:creationId xmlns:a16="http://schemas.microsoft.com/office/drawing/2014/main" id="{F34A2569-4B03-4413-A896-B83EAE81FE0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7065" y="1974092"/>
            <a:ext cx="2124075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Cảnh</a:t>
            </a:r>
            <a:r>
              <a:rPr lang="en-US" altLang="en-US" sz="2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vật</a:t>
            </a:r>
            <a:r>
              <a:rPr lang="en-US" altLang="en-US" sz="2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thật</a:t>
            </a:r>
            <a:r>
              <a:rPr lang="en-US" altLang="en-US" sz="2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im</a:t>
            </a:r>
            <a:r>
              <a:rPr lang="en-US" altLang="en-US" sz="2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lìm</a:t>
            </a:r>
            <a:r>
              <a:rPr lang="en-US" altLang="en-US" sz="2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50" name="Text Box 210">
            <a:extLst>
              <a:ext uri="{FF2B5EF4-FFF2-40B4-BE49-F238E27FC236}">
                <a16:creationId xmlns:a16="http://schemas.microsoft.com/office/drawing/2014/main" id="{96FE067A-0B78-46D6-BBA9-CB685772DE9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7065" y="2693230"/>
            <a:ext cx="2268538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Sông</a:t>
            </a:r>
            <a:r>
              <a:rPr lang="en-US" altLang="en-US" sz="2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thôi</a:t>
            </a:r>
            <a:r>
              <a:rPr lang="en-US" altLang="en-US" sz="2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vô</a:t>
            </a:r>
            <a:r>
              <a:rPr lang="en-US" altLang="en-US" sz="2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̃ </a:t>
            </a:r>
            <a:r>
              <a:rPr lang="en-US" altLang="en-US" sz="2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sóng</a:t>
            </a:r>
            <a:r>
              <a:rPr lang="en-US" altLang="en-US" sz="2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dồn</a:t>
            </a:r>
            <a:r>
              <a:rPr lang="en-US" altLang="en-US" sz="2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dập</a:t>
            </a:r>
            <a:r>
              <a:rPr lang="en-US" altLang="en-US" sz="2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vô</a:t>
            </a:r>
            <a:r>
              <a:rPr lang="en-US" altLang="en-US" sz="2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bơ</a:t>
            </a:r>
            <a:r>
              <a:rPr lang="en-US" altLang="en-US" sz="2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̀ </a:t>
            </a:r>
            <a:r>
              <a:rPr lang="en-US" altLang="en-US" sz="2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altLang="en-US" sz="2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hồi</a:t>
            </a:r>
            <a:r>
              <a:rPr lang="en-US" altLang="en-US" sz="2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chiều</a:t>
            </a:r>
            <a:r>
              <a:rPr lang="en-US" altLang="en-US" sz="2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51" name="Text Box 211">
            <a:extLst>
              <a:ext uri="{FF2B5EF4-FFF2-40B4-BE49-F238E27FC236}">
                <a16:creationId xmlns:a16="http://schemas.microsoft.com/office/drawing/2014/main" id="{37EA400E-6314-496F-ABBA-43E1CEC1AC8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7065" y="3772730"/>
            <a:ext cx="2268538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Ông</a:t>
            </a:r>
            <a:r>
              <a:rPr lang="en-US" altLang="en-US" sz="2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Ba  </a:t>
            </a:r>
            <a:r>
              <a:rPr lang="en-US" altLang="en-US" sz="2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trầm</a:t>
            </a:r>
            <a:r>
              <a:rPr lang="en-US" altLang="en-US" sz="2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ngâm</a:t>
            </a:r>
            <a:r>
              <a:rPr lang="en-US" altLang="en-US" sz="2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52" name="Text Box 212">
            <a:extLst>
              <a:ext uri="{FF2B5EF4-FFF2-40B4-BE49-F238E27FC236}">
                <a16:creationId xmlns:a16="http://schemas.microsoft.com/office/drawing/2014/main" id="{AA3F93EF-BC8A-4669-B74D-6ACD1AD8CDB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7065" y="4564892"/>
            <a:ext cx="2195513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US" altLang="en-US" sz="2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Ông</a:t>
            </a:r>
            <a:r>
              <a:rPr lang="en-US" altLang="en-US" sz="2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Sáu</a:t>
            </a:r>
            <a:r>
              <a:rPr lang="en-US" altLang="en-US" sz="2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rất</a:t>
            </a:r>
            <a:r>
              <a:rPr lang="en-US" altLang="en-US" sz="2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sôi</a:t>
            </a:r>
            <a:r>
              <a:rPr lang="en-US" altLang="en-US" sz="2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nổi</a:t>
            </a:r>
            <a:r>
              <a:rPr lang="en-US" altLang="en-US" sz="2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53" name="Text Box 213">
            <a:extLst>
              <a:ext uri="{FF2B5EF4-FFF2-40B4-BE49-F238E27FC236}">
                <a16:creationId xmlns:a16="http://schemas.microsoft.com/office/drawing/2014/main" id="{A3C254D0-1162-404E-A29F-E8D20083C47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35603" y="2045530"/>
            <a:ext cx="1366837" cy="427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200" b="1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Cảnh vật</a:t>
            </a:r>
          </a:p>
        </p:txBody>
      </p:sp>
      <p:sp>
        <p:nvSpPr>
          <p:cNvPr id="54" name="Text Box 214">
            <a:extLst>
              <a:ext uri="{FF2B5EF4-FFF2-40B4-BE49-F238E27FC236}">
                <a16:creationId xmlns:a16="http://schemas.microsoft.com/office/drawing/2014/main" id="{79AA2DCC-45AE-459A-B93D-6010F4EC116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07040" y="2909130"/>
            <a:ext cx="115093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 b="1" dirty="0" err="1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Sông</a:t>
            </a:r>
            <a:endParaRPr lang="en-US" altLang="en-US" sz="2400" b="1" dirty="0">
              <a:solidFill>
                <a:srgbClr val="8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5" name="Text Box 215">
            <a:extLst>
              <a:ext uri="{FF2B5EF4-FFF2-40B4-BE49-F238E27FC236}">
                <a16:creationId xmlns:a16="http://schemas.microsoft.com/office/drawing/2014/main" id="{28B4863E-A10F-49FF-824A-C590EFB4A2E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07040" y="3917192"/>
            <a:ext cx="12588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 b="1" dirty="0" err="1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Ông</a:t>
            </a:r>
            <a:r>
              <a:rPr lang="en-US" altLang="en-US" sz="2400" b="1" dirty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Ba</a:t>
            </a:r>
          </a:p>
        </p:txBody>
      </p:sp>
      <p:sp>
        <p:nvSpPr>
          <p:cNvPr id="56" name="Text Box 216">
            <a:extLst>
              <a:ext uri="{FF2B5EF4-FFF2-40B4-BE49-F238E27FC236}">
                <a16:creationId xmlns:a16="http://schemas.microsoft.com/office/drawing/2014/main" id="{9D09DBB4-F91A-4F2D-B48E-F0C0BE2D0F7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35603" y="4709355"/>
            <a:ext cx="13144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 b="1" dirty="0" err="1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Ông</a:t>
            </a:r>
            <a:r>
              <a:rPr lang="en-US" altLang="en-US" sz="2400" b="1" dirty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Sáu</a:t>
            </a:r>
            <a:endParaRPr lang="en-US" altLang="en-US" sz="2400" b="1" dirty="0">
              <a:solidFill>
                <a:srgbClr val="8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7" name="Text Box 217">
            <a:extLst>
              <a:ext uri="{FF2B5EF4-FFF2-40B4-BE49-F238E27FC236}">
                <a16:creationId xmlns:a16="http://schemas.microsoft.com/office/drawing/2014/main" id="{26C584C5-7952-412E-880E-8DFE1C968D2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02440" y="2043942"/>
            <a:ext cx="17272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thật</a:t>
            </a:r>
            <a:r>
              <a:rPr lang="en-US" altLang="en-US" sz="2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im</a:t>
            </a:r>
            <a:r>
              <a:rPr lang="en-US" altLang="en-US" sz="2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lìm</a:t>
            </a:r>
            <a:endParaRPr lang="en-US" altLang="en-US" sz="20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8" name="Text Box 218">
            <a:extLst>
              <a:ext uri="{FF2B5EF4-FFF2-40B4-BE49-F238E27FC236}">
                <a16:creationId xmlns:a16="http://schemas.microsoft.com/office/drawing/2014/main" id="{B2DD32AA-E28F-402D-B108-7C91D9A8A6D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75465" y="4709355"/>
            <a:ext cx="17272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rất</a:t>
            </a:r>
            <a:r>
              <a:rPr lang="en-US" altLang="en-US" sz="2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sôi</a:t>
            </a:r>
            <a:r>
              <a:rPr lang="en-US" altLang="en-US" sz="2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nổi</a:t>
            </a:r>
            <a:endParaRPr lang="en-US" altLang="en-US" sz="20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9" name="Text Box 219">
            <a:extLst>
              <a:ext uri="{FF2B5EF4-FFF2-40B4-BE49-F238E27FC236}">
                <a16:creationId xmlns:a16="http://schemas.microsoft.com/office/drawing/2014/main" id="{7AB83D80-BE47-4F2C-8508-EB8F9F224C9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02440" y="3917192"/>
            <a:ext cx="17272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trầm</a:t>
            </a:r>
            <a:r>
              <a:rPr lang="en-US" altLang="en-US" sz="2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ngâm</a:t>
            </a:r>
            <a:endParaRPr lang="en-US" altLang="en-US" sz="20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0" name="Text Box 220">
            <a:extLst>
              <a:ext uri="{FF2B5EF4-FFF2-40B4-BE49-F238E27FC236}">
                <a16:creationId xmlns:a16="http://schemas.microsoft.com/office/drawing/2014/main" id="{B78CC145-7172-44F1-939C-1430A65DECE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02440" y="2693230"/>
            <a:ext cx="1873250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thôi</a:t>
            </a:r>
            <a:r>
              <a:rPr lang="en-US" altLang="en-US" sz="2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vô</a:t>
            </a:r>
            <a:r>
              <a:rPr lang="en-US" altLang="en-US" sz="2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̃ </a:t>
            </a:r>
            <a:r>
              <a:rPr lang="en-US" altLang="en-US" sz="2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sóng</a:t>
            </a:r>
            <a:r>
              <a:rPr lang="en-US" altLang="en-US" sz="2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dồn</a:t>
            </a:r>
            <a:r>
              <a:rPr lang="en-US" altLang="en-US" sz="2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dập</a:t>
            </a:r>
            <a:r>
              <a:rPr lang="en-US" altLang="en-US" sz="2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vô</a:t>
            </a:r>
            <a:r>
              <a:rPr lang="en-US" altLang="en-US" sz="2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bơ</a:t>
            </a:r>
            <a:r>
              <a:rPr lang="en-US" altLang="en-US" sz="2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̀ </a:t>
            </a:r>
            <a:r>
              <a:rPr lang="en-US" altLang="en-US" sz="2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altLang="en-US" sz="2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hồi</a:t>
            </a:r>
            <a:r>
              <a:rPr lang="en-US" altLang="en-US" sz="2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chiều</a:t>
            </a:r>
            <a:r>
              <a:rPr lang="en-US" altLang="en-US" sz="2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61" name="Text Box 221">
            <a:extLst>
              <a:ext uri="{FF2B5EF4-FFF2-40B4-BE49-F238E27FC236}">
                <a16:creationId xmlns:a16="http://schemas.microsoft.com/office/drawing/2014/main" id="{739A165C-E70F-49A8-A226-DF7CF4144E6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75690" y="2043942"/>
            <a:ext cx="17272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000" b="1" dirty="0" err="1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Trạng</a:t>
            </a:r>
            <a:r>
              <a:rPr lang="en-US" altLang="en-US" sz="2000" b="1" dirty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thái</a:t>
            </a:r>
            <a:r>
              <a:rPr lang="en-US" altLang="en-US" sz="2000" b="1" dirty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của</a:t>
            </a:r>
            <a:r>
              <a:rPr lang="en-US" altLang="en-US" sz="2000" b="1" dirty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cảnh</a:t>
            </a:r>
            <a:r>
              <a:rPr lang="en-US" altLang="en-US" sz="2000" b="1" dirty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vật</a:t>
            </a:r>
            <a:endParaRPr lang="en-US" altLang="en-US" sz="2000" b="1" dirty="0">
              <a:solidFill>
                <a:srgbClr val="8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2" name="Text Box 222">
            <a:extLst>
              <a:ext uri="{FF2B5EF4-FFF2-40B4-BE49-F238E27FC236}">
                <a16:creationId xmlns:a16="http://schemas.microsoft.com/office/drawing/2014/main" id="{5D7554A4-C8A1-41CC-9962-9E924817A62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47128" y="4564892"/>
            <a:ext cx="15113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000" b="1" dirty="0" err="1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Trạng</a:t>
            </a:r>
            <a:r>
              <a:rPr lang="en-US" altLang="en-US" sz="2000" b="1" dirty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thái</a:t>
            </a:r>
            <a:r>
              <a:rPr lang="en-US" altLang="en-US" sz="2000" b="1" dirty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của</a:t>
            </a:r>
            <a:r>
              <a:rPr lang="en-US" altLang="en-US" sz="2000" b="1" dirty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người</a:t>
            </a:r>
            <a:endParaRPr lang="en-US" altLang="en-US" sz="2000" b="1" dirty="0">
              <a:solidFill>
                <a:srgbClr val="8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3" name="Text Box 223">
            <a:extLst>
              <a:ext uri="{FF2B5EF4-FFF2-40B4-BE49-F238E27FC236}">
                <a16:creationId xmlns:a16="http://schemas.microsoft.com/office/drawing/2014/main" id="{1A33346A-3B0A-426C-A646-BCACCBCEBA8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75690" y="3844167"/>
            <a:ext cx="15113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000" b="1" dirty="0" err="1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Trạng</a:t>
            </a:r>
            <a:r>
              <a:rPr lang="en-US" altLang="en-US" sz="2000" b="1" dirty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thái</a:t>
            </a:r>
            <a:r>
              <a:rPr lang="en-US" altLang="en-US" sz="2000" b="1" dirty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của</a:t>
            </a:r>
            <a:r>
              <a:rPr lang="en-US" altLang="en-US" sz="2000" b="1" dirty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người</a:t>
            </a:r>
            <a:endParaRPr lang="en-US" altLang="en-US" sz="2000" b="1" dirty="0">
              <a:solidFill>
                <a:srgbClr val="8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4" name="Text Box 224">
            <a:extLst>
              <a:ext uri="{FF2B5EF4-FFF2-40B4-BE49-F238E27FC236}">
                <a16:creationId xmlns:a16="http://schemas.microsoft.com/office/drawing/2014/main" id="{97512B07-753C-4406-B7C7-740BA465DBD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02665" y="2909130"/>
            <a:ext cx="17272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000" b="1" dirty="0" err="1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Trạng</a:t>
            </a:r>
            <a:r>
              <a:rPr lang="en-US" altLang="en-US" sz="2000" b="1" dirty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thái</a:t>
            </a:r>
            <a:r>
              <a:rPr lang="en-US" altLang="en-US" sz="2000" b="1" dirty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của</a:t>
            </a:r>
            <a:r>
              <a:rPr lang="en-US" altLang="en-US" sz="2000" b="1" dirty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sông</a:t>
            </a:r>
            <a:endParaRPr lang="en-US" altLang="en-US" sz="2000" b="1" dirty="0">
              <a:solidFill>
                <a:srgbClr val="8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5" name="Text Box 225">
            <a:extLst>
              <a:ext uri="{FF2B5EF4-FFF2-40B4-BE49-F238E27FC236}">
                <a16:creationId xmlns:a16="http://schemas.microsoft.com/office/drawing/2014/main" id="{0DE08E58-A414-4E91-9671-5F5460C4876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75915" y="2116967"/>
            <a:ext cx="1835150" cy="427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Cụm</a:t>
            </a:r>
            <a:r>
              <a:rPr lang="en-US" altLang="en-US" sz="2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tính</a:t>
            </a:r>
            <a:r>
              <a:rPr lang="en-US" altLang="en-US" sz="2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</a:t>
            </a:r>
            <a:r>
              <a:rPr lang="en-US" altLang="en-US" sz="2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̀</a:t>
            </a:r>
          </a:p>
        </p:txBody>
      </p:sp>
      <p:sp>
        <p:nvSpPr>
          <p:cNvPr id="66" name="Text Box 226">
            <a:extLst>
              <a:ext uri="{FF2B5EF4-FFF2-40B4-BE49-F238E27FC236}">
                <a16:creationId xmlns:a16="http://schemas.microsoft.com/office/drawing/2014/main" id="{37E9C30F-8739-4F7F-9CEA-EEF3720731C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75915" y="2836105"/>
            <a:ext cx="183515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Cụm</a:t>
            </a:r>
            <a:r>
              <a:rPr lang="en-US" altLang="en-US" sz="2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động</a:t>
            </a:r>
            <a:r>
              <a:rPr lang="en-US" altLang="en-US" sz="2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</a:t>
            </a:r>
            <a:r>
              <a:rPr lang="en-US" altLang="en-US" sz="2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̀ ( </a:t>
            </a:r>
            <a:r>
              <a:rPr lang="en-US" altLang="en-US" sz="2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thôi</a:t>
            </a:r>
            <a:r>
              <a:rPr lang="en-US" altLang="en-US" sz="2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)</a:t>
            </a:r>
          </a:p>
        </p:txBody>
      </p:sp>
      <p:sp>
        <p:nvSpPr>
          <p:cNvPr id="67" name="Text Box 227">
            <a:extLst>
              <a:ext uri="{FF2B5EF4-FFF2-40B4-BE49-F238E27FC236}">
                <a16:creationId xmlns:a16="http://schemas.microsoft.com/office/drawing/2014/main" id="{42818904-6482-41EF-8216-87245D33997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75915" y="3917192"/>
            <a:ext cx="1835150" cy="427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2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 từ</a:t>
            </a:r>
            <a:endParaRPr lang="en-US" altLang="en-US" sz="22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8" name="Text Box 228">
            <a:extLst>
              <a:ext uri="{FF2B5EF4-FFF2-40B4-BE49-F238E27FC236}">
                <a16:creationId xmlns:a16="http://schemas.microsoft.com/office/drawing/2014/main" id="{80D3B312-9B09-41DD-9996-3C1B160BB9B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75915" y="4636330"/>
            <a:ext cx="1835150" cy="427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200" b="1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Cụm</a:t>
            </a:r>
            <a:r>
              <a:rPr lang="en-US" altLang="en-US" sz="22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tính từ</a:t>
            </a:r>
            <a:endParaRPr lang="en-US" altLang="en-US" sz="22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9" name="Text Box 229">
            <a:extLst>
              <a:ext uri="{FF2B5EF4-FFF2-40B4-BE49-F238E27FC236}">
                <a16:creationId xmlns:a16="http://schemas.microsoft.com/office/drawing/2014/main" id="{5929D4BA-E101-4191-9510-E7C10965435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7065" y="5403092"/>
            <a:ext cx="2339975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US" altLang="en-US" sz="2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Ông</a:t>
            </a:r>
            <a:r>
              <a:rPr lang="en-US" altLang="en-US" sz="2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altLang="en-US" sz="2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hệt</a:t>
            </a:r>
            <a:r>
              <a:rPr lang="en-US" altLang="en-US" sz="2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altLang="en-US" sz="2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Thần</a:t>
            </a:r>
            <a:r>
              <a:rPr lang="en-US" altLang="en-US" sz="2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Thô</a:t>
            </a:r>
            <a:r>
              <a:rPr lang="en-US" altLang="en-US" sz="2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̉ </a:t>
            </a:r>
            <a:r>
              <a:rPr lang="en-US" altLang="en-US" sz="2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Địa</a:t>
            </a:r>
            <a:r>
              <a:rPr lang="en-US" altLang="en-US" sz="2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của</a:t>
            </a:r>
            <a:r>
              <a:rPr lang="en-US" altLang="en-US" sz="2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vùng</a:t>
            </a:r>
            <a:r>
              <a:rPr lang="en-US" altLang="en-US" sz="2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này</a:t>
            </a:r>
            <a:r>
              <a:rPr lang="en-US" altLang="en-US" sz="2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altLang="en-US" sz="20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0" name="Text Box 230">
            <a:extLst>
              <a:ext uri="{FF2B5EF4-FFF2-40B4-BE49-F238E27FC236}">
                <a16:creationId xmlns:a16="http://schemas.microsoft.com/office/drawing/2014/main" id="{7CB27C7B-F7AF-4BC4-8D81-613911C4C89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35603" y="5717417"/>
            <a:ext cx="13684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 b="1" dirty="0" err="1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Ông</a:t>
            </a:r>
            <a:endParaRPr lang="en-US" altLang="en-US" sz="2400" b="1" dirty="0">
              <a:solidFill>
                <a:srgbClr val="8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1" name="Text Box 231">
            <a:extLst>
              <a:ext uri="{FF2B5EF4-FFF2-40B4-BE49-F238E27FC236}">
                <a16:creationId xmlns:a16="http://schemas.microsoft.com/office/drawing/2014/main" id="{6B346FD5-2264-4B45-890A-33558ADCBD4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02440" y="5403092"/>
            <a:ext cx="1800225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hệt</a:t>
            </a:r>
            <a:r>
              <a:rPr lang="en-US" altLang="en-US" sz="2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altLang="en-US" sz="2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Thần</a:t>
            </a:r>
            <a:r>
              <a:rPr lang="en-US" altLang="en-US" sz="2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Thô</a:t>
            </a:r>
            <a:r>
              <a:rPr lang="en-US" altLang="en-US" sz="2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̉ </a:t>
            </a:r>
            <a:r>
              <a:rPr lang="en-US" altLang="en-US" sz="2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Địa</a:t>
            </a:r>
            <a:r>
              <a:rPr lang="en-US" altLang="en-US" sz="2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của</a:t>
            </a:r>
            <a:r>
              <a:rPr lang="en-US" altLang="en-US" sz="2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vùng</a:t>
            </a:r>
            <a:r>
              <a:rPr lang="en-US" altLang="en-US" sz="2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này</a:t>
            </a:r>
            <a:r>
              <a:rPr lang="en-US" altLang="en-US" sz="2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72" name="Text Box 232">
            <a:extLst>
              <a:ext uri="{FF2B5EF4-FFF2-40B4-BE49-F238E27FC236}">
                <a16:creationId xmlns:a16="http://schemas.microsoft.com/office/drawing/2014/main" id="{80EEFA28-D6BA-43C1-B983-7862A3D866F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75690" y="5501517"/>
            <a:ext cx="1800225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000" b="1" dirty="0" err="1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Đặc</a:t>
            </a:r>
            <a:r>
              <a:rPr lang="en-US" altLang="en-US" sz="2000" b="1" dirty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điểm</a:t>
            </a:r>
            <a:r>
              <a:rPr lang="en-US" altLang="en-US" sz="2000" b="1" dirty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của</a:t>
            </a:r>
            <a:r>
              <a:rPr lang="en-US" altLang="en-US" sz="2000" b="1" dirty="0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người</a:t>
            </a:r>
            <a:endParaRPr lang="en-US" altLang="en-US" sz="2000" dirty="0">
              <a:solidFill>
                <a:srgbClr val="8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3" name="Text Box 233">
            <a:extLst>
              <a:ext uri="{FF2B5EF4-FFF2-40B4-BE49-F238E27FC236}">
                <a16:creationId xmlns:a16="http://schemas.microsoft.com/office/drawing/2014/main" id="{B688C289-E9C9-4CD6-8CD9-44B1204F50A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75915" y="5572955"/>
            <a:ext cx="183515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Cụm</a:t>
            </a:r>
            <a:r>
              <a:rPr lang="en-US" altLang="en-US" sz="2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tính</a:t>
            </a:r>
            <a:r>
              <a:rPr lang="en-US" altLang="en-US" sz="2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</a:t>
            </a:r>
            <a:r>
              <a:rPr lang="en-US" altLang="en-US" sz="2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̀ </a:t>
            </a:r>
          </a:p>
          <a:p>
            <a:pPr eaLnBrk="1" hangingPunct="1"/>
            <a:r>
              <a:rPr lang="en-US" altLang="en-US" sz="2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 </a:t>
            </a:r>
            <a:r>
              <a:rPr lang="en-US" altLang="en-US" sz="2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hệt</a:t>
            </a:r>
            <a:r>
              <a:rPr lang="en-US" altLang="en-US" sz="2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)</a:t>
            </a:r>
            <a:endParaRPr lang="en-US" altLang="en-US" sz="22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066339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push dir="u"/>
      </p:transition>
    </mc:Choice>
    <mc:Fallback xmlns="">
      <p:transition>
        <p:push dir="u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" grpId="0"/>
      <p:bldP spid="62" grpId="0"/>
      <p:bldP spid="63" grpId="0"/>
      <p:bldP spid="64" grpId="0"/>
      <p:bldP spid="65" grpId="0"/>
      <p:bldP spid="66" grpId="0"/>
      <p:bldP spid="67" grpId="0"/>
      <p:bldP spid="68" grpId="0"/>
      <p:bldP spid="72" grpId="0"/>
      <p:bldP spid="7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C41433CA-6995-46DF-B59C-8465EA14D51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804" t="61650"/>
          <a:stretch/>
        </p:blipFill>
        <p:spPr>
          <a:xfrm>
            <a:off x="7702522" y="4545682"/>
            <a:ext cx="4238242" cy="1938993"/>
          </a:xfrm>
          <a:prstGeom prst="rect">
            <a:avLst/>
          </a:prstGeom>
        </p:spPr>
      </p:pic>
      <p:sp>
        <p:nvSpPr>
          <p:cNvPr id="11" name="Text Box 188">
            <a:extLst>
              <a:ext uri="{FF2B5EF4-FFF2-40B4-BE49-F238E27FC236}">
                <a16:creationId xmlns:a16="http://schemas.microsoft.com/office/drawing/2014/main" id="{084B8602-855D-449C-8192-086990BB71A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63843" y="3425972"/>
            <a:ext cx="180022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 altLang="en-US"/>
          </a:p>
        </p:txBody>
      </p:sp>
      <p:sp>
        <p:nvSpPr>
          <p:cNvPr id="12" name="Text Box 215">
            <a:extLst>
              <a:ext uri="{FF2B5EF4-FFF2-40B4-BE49-F238E27FC236}">
                <a16:creationId xmlns:a16="http://schemas.microsoft.com/office/drawing/2014/main" id="{38606432-ECDB-4F08-B682-A44D63AD8A9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28468" y="2500460"/>
            <a:ext cx="889317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 altLang="en-US"/>
          </a:p>
        </p:txBody>
      </p:sp>
      <p:sp>
        <p:nvSpPr>
          <p:cNvPr id="13" name="Text Box 217">
            <a:extLst>
              <a:ext uri="{FF2B5EF4-FFF2-40B4-BE49-F238E27FC236}">
                <a16:creationId xmlns:a16="http://schemas.microsoft.com/office/drawing/2014/main" id="{498AA1DB-8A38-430C-8E19-E791663E145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28468" y="2069354"/>
            <a:ext cx="10330753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266700" indent="-2667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alt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r>
              <a:rPr lang="en-US" alt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ngữ</a:t>
            </a:r>
            <a:r>
              <a:rPr lang="en-US" alt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alt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alt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kể</a:t>
            </a:r>
            <a:r>
              <a:rPr lang="en-US" alt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Ai </a:t>
            </a:r>
            <a:r>
              <a:rPr lang="en-US" alt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alt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alt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r>
              <a:rPr lang="en-US" alt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alt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đặc</a:t>
            </a:r>
            <a:r>
              <a:rPr lang="en-US" alt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alt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alt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alt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alt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trạng</a:t>
            </a:r>
            <a:r>
              <a:rPr lang="en-US" alt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thái</a:t>
            </a:r>
            <a:r>
              <a:rPr lang="en-US" alt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alt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alt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alt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alt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alt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alt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chủ</a:t>
            </a:r>
            <a:r>
              <a:rPr lang="en-US" alt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alt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ngữ</a:t>
            </a:r>
            <a:r>
              <a:rPr lang="en-US" alt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4" name="Text Box 218">
            <a:extLst>
              <a:ext uri="{FF2B5EF4-FFF2-40B4-BE49-F238E27FC236}">
                <a16:creationId xmlns:a16="http://schemas.microsoft.com/office/drawing/2014/main" id="{18024997-FC47-4FC4-B4D1-EC4F4319FF7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28468" y="3837444"/>
            <a:ext cx="10016197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alt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2.Vị </a:t>
            </a:r>
            <a:r>
              <a:rPr lang="en-US" alt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ngữ</a:t>
            </a:r>
            <a:r>
              <a:rPr lang="en-US" alt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thường</a:t>
            </a:r>
            <a:r>
              <a:rPr lang="en-US" alt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do </a:t>
            </a:r>
            <a:r>
              <a:rPr lang="en-US" alt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alt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alt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alt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alt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 </a:t>
            </a:r>
            <a:r>
              <a:rPr lang="en-US" alt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alt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cụm</a:t>
            </a:r>
            <a:r>
              <a:rPr lang="en-US" alt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alt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alt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cụm</a:t>
            </a:r>
            <a:r>
              <a:rPr lang="en-US" alt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alt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alt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) </a:t>
            </a:r>
            <a:r>
              <a:rPr lang="en-US" alt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alt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alt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5" name="Text Box 10">
            <a:extLst>
              <a:ext uri="{FF2B5EF4-FFF2-40B4-BE49-F238E27FC236}">
                <a16:creationId xmlns:a16="http://schemas.microsoft.com/office/drawing/2014/main" id="{CF79D21A-E97E-4601-8F12-7652157B021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51996" y="772094"/>
            <a:ext cx="2785432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6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II. </a:t>
            </a:r>
            <a:r>
              <a:rPr lang="en-US" altLang="en-US" sz="36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Ghi</a:t>
            </a:r>
            <a:r>
              <a:rPr lang="en-US" altLang="en-US" sz="36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nhớ</a:t>
            </a:r>
            <a:endParaRPr lang="en-US" altLang="en-US" sz="3600" b="1" dirty="0">
              <a:solidFill>
                <a:srgbClr val="008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973254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push dir="u"/>
      </p:transition>
    </mc:Choice>
    <mc:Fallback xmlns="">
      <p:transition>
        <p:push dir="u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C41433CA-6995-46DF-B59C-8465EA14D51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804" t="61650"/>
          <a:stretch/>
        </p:blipFill>
        <p:spPr>
          <a:xfrm>
            <a:off x="7702522" y="4545682"/>
            <a:ext cx="4238242" cy="1938993"/>
          </a:xfrm>
          <a:prstGeom prst="rect">
            <a:avLst/>
          </a:prstGeom>
        </p:spPr>
      </p:pic>
      <p:sp>
        <p:nvSpPr>
          <p:cNvPr id="11" name="Text Box 188">
            <a:extLst>
              <a:ext uri="{FF2B5EF4-FFF2-40B4-BE49-F238E27FC236}">
                <a16:creationId xmlns:a16="http://schemas.microsoft.com/office/drawing/2014/main" id="{084B8602-855D-449C-8192-086990BB71A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63843" y="3425972"/>
            <a:ext cx="180022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 altLang="en-US"/>
          </a:p>
        </p:txBody>
      </p:sp>
      <p:sp>
        <p:nvSpPr>
          <p:cNvPr id="12" name="Text Box 215">
            <a:extLst>
              <a:ext uri="{FF2B5EF4-FFF2-40B4-BE49-F238E27FC236}">
                <a16:creationId xmlns:a16="http://schemas.microsoft.com/office/drawing/2014/main" id="{38606432-ECDB-4F08-B682-A44D63AD8A9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28468" y="2500460"/>
            <a:ext cx="889317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 altLang="en-US"/>
          </a:p>
        </p:txBody>
      </p:sp>
      <p:sp>
        <p:nvSpPr>
          <p:cNvPr id="8" name="Text Box 16">
            <a:extLst>
              <a:ext uri="{FF2B5EF4-FFF2-40B4-BE49-F238E27FC236}">
                <a16:creationId xmlns:a16="http://schemas.microsoft.com/office/drawing/2014/main" id="{16713246-E777-4935-BE17-4EF1157011A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2031" y="1048311"/>
            <a:ext cx="914400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 b="1" u="sng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 </a:t>
            </a:r>
            <a:r>
              <a:rPr lang="en-US" altLang="en-US" sz="2800" b="1" u="sng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altLang="en-US" sz="2800" b="1" u="sng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</a:t>
            </a:r>
            <a:r>
              <a:rPr lang="en-US" altLang="en-US" sz="28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altLang="en-US" sz="28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altLang="en-US" sz="28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sz="28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trả</a:t>
            </a:r>
            <a:r>
              <a:rPr lang="en-US" altLang="en-US" sz="28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altLang="en-US" sz="28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altLang="en-US" sz="28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altLang="en-US" sz="28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altLang="en-US" sz="2800" dirty="0">
              <a:solidFill>
                <a:srgbClr val="008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 Box 17">
            <a:extLst>
              <a:ext uri="{FF2B5EF4-FFF2-40B4-BE49-F238E27FC236}">
                <a16:creationId xmlns:a16="http://schemas.microsoft.com/office/drawing/2014/main" id="{F447D072-3E37-421B-B8C9-EAF2F4792E5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58594" y="373325"/>
            <a:ext cx="3563937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III. </a:t>
            </a:r>
            <a:r>
              <a:rPr lang="en-US" alt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Luyện</a:t>
            </a:r>
            <a:r>
              <a:rPr lang="en-US" alt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endParaRPr lang="en-US" altLang="en-US" sz="28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 Box 18">
            <a:extLst>
              <a:ext uri="{FF2B5EF4-FFF2-40B4-BE49-F238E27FC236}">
                <a16:creationId xmlns:a16="http://schemas.microsoft.com/office/drawing/2014/main" id="{D962B824-5247-4029-8401-949A2CA8061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2031" y="1944950"/>
            <a:ext cx="11310424" cy="20621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alt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Cánh</a:t>
            </a:r>
            <a:r>
              <a:rPr lang="en-US" alt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đại</a:t>
            </a:r>
            <a:r>
              <a:rPr lang="en-US" alt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bàng</a:t>
            </a:r>
            <a:r>
              <a:rPr lang="en-US" alt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rất</a:t>
            </a:r>
            <a:r>
              <a:rPr lang="en-US" alt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khỏe</a:t>
            </a:r>
            <a:r>
              <a:rPr lang="en-US" alt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alt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Mỏ</a:t>
            </a:r>
            <a:r>
              <a:rPr lang="en-US" alt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đại</a:t>
            </a:r>
            <a:r>
              <a:rPr lang="en-US" alt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bàng</a:t>
            </a:r>
            <a:r>
              <a:rPr lang="en-US" alt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dài</a:t>
            </a:r>
            <a:r>
              <a:rPr lang="en-US" alt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rất</a:t>
            </a:r>
            <a:r>
              <a:rPr lang="en-US" alt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cứng</a:t>
            </a:r>
            <a:r>
              <a:rPr lang="en-US" alt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alt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Đôi</a:t>
            </a:r>
            <a:r>
              <a:rPr lang="en-US" alt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chân</a:t>
            </a:r>
            <a:r>
              <a:rPr lang="en-US" alt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nó</a:t>
            </a:r>
            <a:r>
              <a:rPr lang="en-US" alt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giống</a:t>
            </a:r>
            <a:r>
              <a:rPr lang="en-US" alt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alt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cái</a:t>
            </a:r>
            <a:r>
              <a:rPr lang="en-US" alt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móc</a:t>
            </a:r>
            <a:r>
              <a:rPr lang="en-US" alt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hàng</a:t>
            </a:r>
            <a:r>
              <a:rPr lang="en-US" alt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alt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cẩu</a:t>
            </a:r>
            <a:r>
              <a:rPr lang="en-US" alt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alt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Đại</a:t>
            </a:r>
            <a:r>
              <a:rPr lang="en-US" alt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bàng</a:t>
            </a:r>
            <a:r>
              <a:rPr lang="en-US" alt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rất</a:t>
            </a:r>
            <a:r>
              <a:rPr lang="en-US" alt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ít</a:t>
            </a:r>
            <a:r>
              <a:rPr lang="en-US" alt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bay. Khi </a:t>
            </a:r>
            <a:r>
              <a:rPr lang="en-US" alt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chạy</a:t>
            </a:r>
            <a:r>
              <a:rPr lang="en-US" alt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alt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mặt</a:t>
            </a:r>
            <a:r>
              <a:rPr lang="en-US" alt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đất</a:t>
            </a:r>
            <a:r>
              <a:rPr lang="en-US" alt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nó</a:t>
            </a:r>
            <a:r>
              <a:rPr lang="en-US" alt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giống</a:t>
            </a:r>
            <a:r>
              <a:rPr lang="en-US" alt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alt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alt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alt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ngỗng</a:t>
            </a:r>
            <a:r>
              <a:rPr lang="en-US" alt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cụ</a:t>
            </a:r>
            <a:r>
              <a:rPr lang="en-US" alt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nhưng</a:t>
            </a:r>
            <a:r>
              <a:rPr lang="en-US" alt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nhanh</a:t>
            </a:r>
            <a:r>
              <a:rPr lang="en-US" alt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nhẹn</a:t>
            </a:r>
            <a:r>
              <a:rPr lang="en-US" alt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r>
              <a:rPr lang="en-US" alt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alt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altLang="en-US" sz="3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Text Box 19">
            <a:extLst>
              <a:ext uri="{FF2B5EF4-FFF2-40B4-BE49-F238E27FC236}">
                <a16:creationId xmlns:a16="http://schemas.microsoft.com/office/drawing/2014/main" id="{C868B976-2C40-4746-A6E0-6A02B52CB94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2031" y="4167450"/>
            <a:ext cx="882015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a, </a:t>
            </a:r>
            <a:r>
              <a:rPr lang="en-US" alt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Tìm</a:t>
            </a:r>
            <a:r>
              <a:rPr lang="en-US" altLang="en-US" sz="28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các</a:t>
            </a:r>
            <a:r>
              <a:rPr lang="en-US" altLang="en-US" sz="28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câu</a:t>
            </a:r>
            <a:r>
              <a:rPr lang="en-US" altLang="en-US" sz="28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kể</a:t>
            </a:r>
            <a:r>
              <a:rPr lang="en-US" altLang="en-US" sz="28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i="1" dirty="0">
                <a:solidFill>
                  <a:srgbClr val="002060"/>
                </a:solidFill>
                <a:latin typeface="Times New Roman" panose="02020603050405020304" pitchFamily="18" charset="0"/>
              </a:rPr>
              <a:t>Ai </a:t>
            </a:r>
            <a:r>
              <a:rPr lang="en-US" altLang="en-US" sz="2800" b="1" i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thế</a:t>
            </a:r>
            <a:r>
              <a:rPr lang="en-US" altLang="en-US" sz="2800" b="1" i="1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i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nào</a:t>
            </a:r>
            <a:r>
              <a:rPr lang="en-US" altLang="en-US" sz="2800" b="1" i="1" dirty="0">
                <a:solidFill>
                  <a:srgbClr val="002060"/>
                </a:solidFill>
                <a:latin typeface="Times New Roman" panose="02020603050405020304" pitchFamily="18" charset="0"/>
              </a:rPr>
              <a:t>?</a:t>
            </a:r>
            <a:r>
              <a:rPr lang="en-US" altLang="en-US" sz="28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trong</a:t>
            </a:r>
            <a:r>
              <a:rPr lang="en-US" altLang="en-US" sz="28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đoạn</a:t>
            </a:r>
            <a:r>
              <a:rPr lang="en-US" altLang="en-US" sz="28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văn</a:t>
            </a:r>
            <a:r>
              <a:rPr lang="en-US" altLang="en-US" sz="28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.</a:t>
            </a:r>
          </a:p>
        </p:txBody>
      </p:sp>
      <p:sp>
        <p:nvSpPr>
          <p:cNvPr id="17" name="Text Box 20">
            <a:extLst>
              <a:ext uri="{FF2B5EF4-FFF2-40B4-BE49-F238E27FC236}">
                <a16:creationId xmlns:a16="http://schemas.microsoft.com/office/drawing/2014/main" id="{A2659142-E068-45C0-B0A4-FBCB0EF2A76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2031" y="5550132"/>
            <a:ext cx="91440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c, </a:t>
            </a:r>
            <a:r>
              <a:rPr lang="en-US" alt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Vị</a:t>
            </a:r>
            <a:r>
              <a:rPr lang="en-US" altLang="en-US" sz="28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ngữ</a:t>
            </a:r>
            <a:r>
              <a:rPr lang="en-US" altLang="en-US" sz="28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của</a:t>
            </a:r>
            <a:r>
              <a:rPr lang="en-US" altLang="en-US" sz="28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các</a:t>
            </a:r>
            <a:r>
              <a:rPr lang="en-US" altLang="en-US" sz="28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câu</a:t>
            </a:r>
            <a:r>
              <a:rPr lang="en-US" altLang="en-US" sz="28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trên</a:t>
            </a:r>
            <a:r>
              <a:rPr lang="en-US" altLang="en-US" sz="28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do </a:t>
            </a:r>
            <a:r>
              <a:rPr lang="en-US" alt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những</a:t>
            </a:r>
            <a:r>
              <a:rPr lang="en-US" altLang="en-US" sz="28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từ</a:t>
            </a:r>
            <a:r>
              <a:rPr lang="en-US" altLang="en-US" sz="28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ngữ</a:t>
            </a:r>
            <a:r>
              <a:rPr lang="en-US" altLang="en-US" sz="28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nào</a:t>
            </a:r>
            <a:r>
              <a:rPr lang="en-US" altLang="en-US" sz="28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tạo</a:t>
            </a:r>
            <a:r>
              <a:rPr lang="en-US" altLang="en-US" sz="28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thành</a:t>
            </a:r>
            <a:r>
              <a:rPr lang="en-US" altLang="en-US" sz="28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.</a:t>
            </a:r>
          </a:p>
        </p:txBody>
      </p:sp>
      <p:sp>
        <p:nvSpPr>
          <p:cNvPr id="18" name="Text Box 21">
            <a:extLst>
              <a:ext uri="{FF2B5EF4-FFF2-40B4-BE49-F238E27FC236}">
                <a16:creationId xmlns:a16="http://schemas.microsoft.com/office/drawing/2014/main" id="{78701EBB-1FE6-4A0A-B601-2D2013C255D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2031" y="4858791"/>
            <a:ext cx="91440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b, </a:t>
            </a:r>
            <a:r>
              <a:rPr lang="en-US" alt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Xác</a:t>
            </a:r>
            <a:r>
              <a:rPr lang="en-US" altLang="en-US" sz="28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định</a:t>
            </a:r>
            <a:r>
              <a:rPr lang="en-US" altLang="en-US" sz="28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vị</a:t>
            </a:r>
            <a:r>
              <a:rPr lang="en-US" altLang="en-US" sz="28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ngữ</a:t>
            </a:r>
            <a:r>
              <a:rPr lang="en-US" altLang="en-US" sz="28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của</a:t>
            </a:r>
            <a:r>
              <a:rPr lang="en-US" altLang="en-US" sz="28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các</a:t>
            </a:r>
            <a:r>
              <a:rPr lang="en-US" altLang="en-US" sz="28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câu</a:t>
            </a:r>
            <a:r>
              <a:rPr lang="en-US" altLang="en-US" sz="28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trên</a:t>
            </a:r>
            <a:r>
              <a:rPr lang="en-US" altLang="en-US" sz="2800" b="1" dirty="0">
                <a:solidFill>
                  <a:srgbClr val="002060"/>
                </a:solidFill>
                <a:latin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2080186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push dir="u"/>
      </p:transition>
    </mc:Choice>
    <mc:Fallback xmlns="">
      <p:transition>
        <p:push dir="u"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Box 188">
            <a:extLst>
              <a:ext uri="{FF2B5EF4-FFF2-40B4-BE49-F238E27FC236}">
                <a16:creationId xmlns:a16="http://schemas.microsoft.com/office/drawing/2014/main" id="{084B8602-855D-449C-8192-086990BB71A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87843" y="3176586"/>
            <a:ext cx="180022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 altLang="en-US"/>
          </a:p>
        </p:txBody>
      </p:sp>
      <p:sp>
        <p:nvSpPr>
          <p:cNvPr id="12" name="Text Box 215">
            <a:extLst>
              <a:ext uri="{FF2B5EF4-FFF2-40B4-BE49-F238E27FC236}">
                <a16:creationId xmlns:a16="http://schemas.microsoft.com/office/drawing/2014/main" id="{38606432-ECDB-4F08-B682-A44D63AD8A9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28468" y="2500460"/>
            <a:ext cx="889317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 altLang="en-US"/>
          </a:p>
        </p:txBody>
      </p:sp>
      <p:graphicFrame>
        <p:nvGraphicFramePr>
          <p:cNvPr id="13" name="Group 157">
            <a:extLst>
              <a:ext uri="{FF2B5EF4-FFF2-40B4-BE49-F238E27FC236}">
                <a16:creationId xmlns:a16="http://schemas.microsoft.com/office/drawing/2014/main" id="{3AFBF190-5080-4CCB-9A8A-AED7F9048D0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05435212"/>
              </p:ext>
            </p:extLst>
          </p:nvPr>
        </p:nvGraphicFramePr>
        <p:xfrm>
          <a:off x="424679" y="452642"/>
          <a:ext cx="11268222" cy="5777884"/>
        </p:xfrm>
        <a:graphic>
          <a:graphicData uri="http://schemas.openxmlformats.org/drawingml/2006/table">
            <a:tbl>
              <a:tblPr/>
              <a:tblGrid>
                <a:gridCol w="773458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53363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84158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5055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5889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42065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919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41426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14" name="Text Box 120">
            <a:extLst>
              <a:ext uri="{FF2B5EF4-FFF2-40B4-BE49-F238E27FC236}">
                <a16:creationId xmlns:a16="http://schemas.microsoft.com/office/drawing/2014/main" id="{FEEE7658-445F-46BD-9568-73008EC3609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66022" y="491455"/>
            <a:ext cx="30591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2400" b="1" dirty="0" err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altLang="en-US" sz="2400" b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Ai </a:t>
            </a:r>
            <a:r>
              <a:rPr lang="en-US" altLang="en-US" sz="2400" b="1" dirty="0" err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altLang="en-US" sz="2400" b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altLang="en-US" sz="2400" b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19" name="Text Box 122">
            <a:extLst>
              <a:ext uri="{FF2B5EF4-FFF2-40B4-BE49-F238E27FC236}">
                <a16:creationId xmlns:a16="http://schemas.microsoft.com/office/drawing/2014/main" id="{B3C0DEB3-C332-45CE-8FDD-22656BFE65A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62488" y="477668"/>
            <a:ext cx="380483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2400" b="1" dirty="0" err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altLang="en-US" sz="2400" b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ngữ</a:t>
            </a:r>
            <a:r>
              <a:rPr lang="en-US" altLang="en-US" sz="2400" b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altLang="en-US" sz="2400" b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altLang="en-US" sz="2400" b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r>
              <a:rPr lang="en-US" altLang="en-US" sz="2400" b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ngữ</a:t>
            </a:r>
            <a:endParaRPr lang="en-US" altLang="en-US" sz="2400" b="1" dirty="0">
              <a:solidFill>
                <a:srgbClr val="FF006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Text Box 124">
            <a:extLst>
              <a:ext uri="{FF2B5EF4-FFF2-40B4-BE49-F238E27FC236}">
                <a16:creationId xmlns:a16="http://schemas.microsoft.com/office/drawing/2014/main" id="{B82CF8C2-62A2-4A77-ABA8-66EB4BC188F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3313" y="1436871"/>
            <a:ext cx="572086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Cánh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đại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bàng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rất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khỏe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22" name="Text Box 125">
            <a:extLst>
              <a:ext uri="{FF2B5EF4-FFF2-40B4-BE49-F238E27FC236}">
                <a16:creationId xmlns:a16="http://schemas.microsoft.com/office/drawing/2014/main" id="{5301EEC7-B236-4DED-BA04-20434DB5A80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3313" y="2294080"/>
            <a:ext cx="5909384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Mỏ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đại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bàng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dài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rất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cứng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23" name="Text Box 129">
            <a:extLst>
              <a:ext uri="{FF2B5EF4-FFF2-40B4-BE49-F238E27FC236}">
                <a16:creationId xmlns:a16="http://schemas.microsoft.com/office/drawing/2014/main" id="{D4C35DC0-CB95-4B1F-A685-B5B9F0696B8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9085" y="2867172"/>
            <a:ext cx="7293403" cy="1307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ct val="50000"/>
              </a:spcBef>
            </a:pP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Đôi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chân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nó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giống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cái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móc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hàng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cẩu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24" name="Text Box 130">
            <a:extLst>
              <a:ext uri="{FF2B5EF4-FFF2-40B4-BE49-F238E27FC236}">
                <a16:creationId xmlns:a16="http://schemas.microsoft.com/office/drawing/2014/main" id="{721B6BDD-E0E0-48F5-95C4-FF1E7569C13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3313" y="4316872"/>
            <a:ext cx="572086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Đại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bàng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rất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ít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bay.</a:t>
            </a:r>
          </a:p>
        </p:txBody>
      </p:sp>
      <p:sp>
        <p:nvSpPr>
          <p:cNvPr id="25" name="Text Box 131">
            <a:extLst>
              <a:ext uri="{FF2B5EF4-FFF2-40B4-BE49-F238E27FC236}">
                <a16:creationId xmlns:a16="http://schemas.microsoft.com/office/drawing/2014/main" id="{98C6EEC0-E992-4AB2-9B06-8994212D95B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1594" y="4915042"/>
            <a:ext cx="7293403" cy="1307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ct val="50000"/>
              </a:spcBef>
            </a:pP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Nó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giống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ngỗng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cụ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nhưng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nhanh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nhẹn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27" name="Text Box 136">
            <a:extLst>
              <a:ext uri="{FF2B5EF4-FFF2-40B4-BE49-F238E27FC236}">
                <a16:creationId xmlns:a16="http://schemas.microsoft.com/office/drawing/2014/main" id="{560A4DCB-3F2C-4C72-86DE-CCD51703079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881367" y="2208161"/>
            <a:ext cx="18732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Cụm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endParaRPr lang="en-US" altLang="en-US" sz="24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2" name="Text Box 151">
            <a:extLst>
              <a:ext uri="{FF2B5EF4-FFF2-40B4-BE49-F238E27FC236}">
                <a16:creationId xmlns:a16="http://schemas.microsoft.com/office/drawing/2014/main" id="{2F2CE14A-5F26-461A-893B-53E691A51F7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892560" y="1443304"/>
            <a:ext cx="194468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Cụm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endParaRPr lang="en-US" altLang="en-US" sz="24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3" name="Text Box 152">
            <a:extLst>
              <a:ext uri="{FF2B5EF4-FFF2-40B4-BE49-F238E27FC236}">
                <a16:creationId xmlns:a16="http://schemas.microsoft.com/office/drawing/2014/main" id="{EEB4F79A-693D-447A-A03B-C7E1B527481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891069" y="3273877"/>
            <a:ext cx="18732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Cụm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endParaRPr lang="en-US" altLang="en-US" sz="24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4" name="Text Box 153">
            <a:extLst>
              <a:ext uri="{FF2B5EF4-FFF2-40B4-BE49-F238E27FC236}">
                <a16:creationId xmlns:a16="http://schemas.microsoft.com/office/drawing/2014/main" id="{73F7F921-FEDD-46EB-9599-C71DB620D3C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845648" y="4328259"/>
            <a:ext cx="194468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Cụm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endParaRPr lang="en-US" altLang="en-US" sz="24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5" name="Text Box 154">
            <a:extLst>
              <a:ext uri="{FF2B5EF4-FFF2-40B4-BE49-F238E27FC236}">
                <a16:creationId xmlns:a16="http://schemas.microsoft.com/office/drawing/2014/main" id="{472C9387-91A1-4FCC-B616-EC59267402B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913836" y="5294927"/>
            <a:ext cx="18002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Cụm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alt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endParaRPr lang="en-US" altLang="en-US" sz="24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16815AC5-BA87-4C63-808A-E1C0122EAA2A}"/>
              </a:ext>
            </a:extLst>
          </p:cNvPr>
          <p:cNvCxnSpPr>
            <a:cxnSpLocks/>
          </p:cNvCxnSpPr>
          <p:nvPr/>
        </p:nvCxnSpPr>
        <p:spPr>
          <a:xfrm flipH="1">
            <a:off x="2972784" y="1406421"/>
            <a:ext cx="216024" cy="565133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5C158A85-1739-442B-A818-E226EF694334}"/>
              </a:ext>
            </a:extLst>
          </p:cNvPr>
          <p:cNvCxnSpPr>
            <a:cxnSpLocks/>
          </p:cNvCxnSpPr>
          <p:nvPr/>
        </p:nvCxnSpPr>
        <p:spPr>
          <a:xfrm flipH="1">
            <a:off x="2633571" y="2274959"/>
            <a:ext cx="216024" cy="565133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4F679E47-B191-434F-927B-C9998A7CF608}"/>
              </a:ext>
            </a:extLst>
          </p:cNvPr>
          <p:cNvCxnSpPr>
            <a:cxnSpLocks/>
          </p:cNvCxnSpPr>
          <p:nvPr/>
        </p:nvCxnSpPr>
        <p:spPr>
          <a:xfrm flipH="1">
            <a:off x="3162440" y="2996473"/>
            <a:ext cx="216024" cy="565133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02E70F9F-C93F-4510-AECC-F421CE8E1FEA}"/>
              </a:ext>
            </a:extLst>
          </p:cNvPr>
          <p:cNvCxnSpPr>
            <a:cxnSpLocks/>
          </p:cNvCxnSpPr>
          <p:nvPr/>
        </p:nvCxnSpPr>
        <p:spPr>
          <a:xfrm flipH="1">
            <a:off x="2085808" y="4274959"/>
            <a:ext cx="216024" cy="565133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292B67B9-A4B7-428B-8FEA-5B1E9DEA5D5E}"/>
              </a:ext>
            </a:extLst>
          </p:cNvPr>
          <p:cNvCxnSpPr>
            <a:cxnSpLocks/>
          </p:cNvCxnSpPr>
          <p:nvPr/>
        </p:nvCxnSpPr>
        <p:spPr>
          <a:xfrm flipH="1">
            <a:off x="1082918" y="5081790"/>
            <a:ext cx="216024" cy="565133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44764EEF-7A4C-4AC9-8BB0-41B1C9F6BA86}"/>
              </a:ext>
            </a:extLst>
          </p:cNvPr>
          <p:cNvCxnSpPr>
            <a:cxnSpLocks/>
          </p:cNvCxnSpPr>
          <p:nvPr/>
        </p:nvCxnSpPr>
        <p:spPr>
          <a:xfrm>
            <a:off x="3162440" y="1900504"/>
            <a:ext cx="1325154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id="{3473574B-5D68-4B30-868E-B7C36C93F87C}"/>
              </a:ext>
            </a:extLst>
          </p:cNvPr>
          <p:cNvCxnSpPr>
            <a:cxnSpLocks/>
          </p:cNvCxnSpPr>
          <p:nvPr/>
        </p:nvCxnSpPr>
        <p:spPr>
          <a:xfrm>
            <a:off x="2849595" y="2708930"/>
            <a:ext cx="2313248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>
            <a:extLst>
              <a:ext uri="{FF2B5EF4-FFF2-40B4-BE49-F238E27FC236}">
                <a16:creationId xmlns:a16="http://schemas.microsoft.com/office/drawing/2014/main" id="{BB468D42-FA5B-4C10-AED6-7A404DB49617}"/>
              </a:ext>
            </a:extLst>
          </p:cNvPr>
          <p:cNvCxnSpPr>
            <a:cxnSpLocks/>
          </p:cNvCxnSpPr>
          <p:nvPr/>
        </p:nvCxnSpPr>
        <p:spPr>
          <a:xfrm>
            <a:off x="3330970" y="3479136"/>
            <a:ext cx="4181178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>
            <a:extLst>
              <a:ext uri="{FF2B5EF4-FFF2-40B4-BE49-F238E27FC236}">
                <a16:creationId xmlns:a16="http://schemas.microsoft.com/office/drawing/2014/main" id="{EC6D6127-2D81-4F11-B243-98A9A092AD4B}"/>
              </a:ext>
            </a:extLst>
          </p:cNvPr>
          <p:cNvCxnSpPr>
            <a:cxnSpLocks/>
          </p:cNvCxnSpPr>
          <p:nvPr/>
        </p:nvCxnSpPr>
        <p:spPr>
          <a:xfrm>
            <a:off x="2277174" y="4757323"/>
            <a:ext cx="1450764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>
            <a:extLst>
              <a:ext uri="{FF2B5EF4-FFF2-40B4-BE49-F238E27FC236}">
                <a16:creationId xmlns:a16="http://schemas.microsoft.com/office/drawing/2014/main" id="{48060FF8-F1FC-4940-B77C-F4D7B08862F7}"/>
              </a:ext>
            </a:extLst>
          </p:cNvPr>
          <p:cNvCxnSpPr>
            <a:cxnSpLocks/>
          </p:cNvCxnSpPr>
          <p:nvPr/>
        </p:nvCxnSpPr>
        <p:spPr>
          <a:xfrm>
            <a:off x="1252741" y="5547086"/>
            <a:ext cx="648449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>
            <a:extLst>
              <a:ext uri="{FF2B5EF4-FFF2-40B4-BE49-F238E27FC236}">
                <a16:creationId xmlns:a16="http://schemas.microsoft.com/office/drawing/2014/main" id="{BD723BC2-2A48-4E52-95E9-DBE0E834172C}"/>
              </a:ext>
            </a:extLst>
          </p:cNvPr>
          <p:cNvCxnSpPr>
            <a:cxnSpLocks/>
          </p:cNvCxnSpPr>
          <p:nvPr/>
        </p:nvCxnSpPr>
        <p:spPr>
          <a:xfrm>
            <a:off x="693313" y="6121889"/>
            <a:ext cx="2637657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BB468D42-FA5B-4C10-AED6-7A404DB49617}"/>
              </a:ext>
            </a:extLst>
          </p:cNvPr>
          <p:cNvCxnSpPr>
            <a:cxnSpLocks/>
          </p:cNvCxnSpPr>
          <p:nvPr/>
        </p:nvCxnSpPr>
        <p:spPr>
          <a:xfrm>
            <a:off x="641594" y="4174709"/>
            <a:ext cx="1370547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701008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push dir="u"/>
      </p:transition>
    </mc:Choice>
    <mc:Fallback xmlns="">
      <p:transition>
        <p:push dir="u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5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8" dur="2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3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6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9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7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2" grpId="0"/>
      <p:bldP spid="23" grpId="0"/>
      <p:bldP spid="24" grpId="0"/>
      <p:bldP spid="25" grpId="0"/>
      <p:bldP spid="27" grpId="0"/>
      <p:bldP spid="32" grpId="0"/>
      <p:bldP spid="33" grpId="0"/>
      <p:bldP spid="34" grpId="0"/>
      <p:bldP spid="35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自定义 2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F79646"/>
      </a:hlink>
      <a:folHlink>
        <a:srgbClr val="F79646"/>
      </a:folHlink>
    </a:clrScheme>
    <a:fontScheme name="Office 主题​​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127</TotalTime>
  <Words>816</Words>
  <Application>Microsoft Office PowerPoint</Application>
  <PresentationFormat>Widescreen</PresentationFormat>
  <Paragraphs>108</Paragraphs>
  <Slides>16</Slides>
  <Notes>9</Notes>
  <HiddenSlides>0</HiddenSlides>
  <MMClips>1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16</vt:i4>
      </vt:variant>
    </vt:vector>
  </HeadingPairs>
  <TitlesOfParts>
    <vt:vector size="25" baseType="lpstr">
      <vt:lpstr>等线</vt:lpstr>
      <vt:lpstr>微软雅黑</vt:lpstr>
      <vt:lpstr>.VnTime</vt:lpstr>
      <vt:lpstr>Arial</vt:lpstr>
      <vt:lpstr>Calibri</vt:lpstr>
      <vt:lpstr>Calibri Light</vt:lpstr>
      <vt:lpstr>Times New Roman</vt:lpstr>
      <vt:lpstr>Office Theme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Nguyễn Văn Tĩnh</dc:creator>
  <cp:lastModifiedBy>Admin Asus</cp:lastModifiedBy>
  <cp:revision>15</cp:revision>
  <dcterms:created xsi:type="dcterms:W3CDTF">2020-05-07T02:27:54Z</dcterms:created>
  <dcterms:modified xsi:type="dcterms:W3CDTF">2023-02-02T03:13:06Z</dcterms:modified>
</cp:coreProperties>
</file>