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7" r:id="rId2"/>
    <p:sldId id="285" r:id="rId3"/>
    <p:sldId id="286" r:id="rId4"/>
    <p:sldId id="256" r:id="rId5"/>
    <p:sldId id="287" r:id="rId6"/>
    <p:sldId id="288" r:id="rId7"/>
    <p:sldId id="271" r:id="rId8"/>
    <p:sldId id="272" r:id="rId9"/>
    <p:sldId id="289" r:id="rId10"/>
    <p:sldId id="290" r:id="rId11"/>
    <p:sldId id="269" r:id="rId12"/>
    <p:sldId id="282" r:id="rId13"/>
    <p:sldId id="291" r:id="rId14"/>
    <p:sldId id="292" r:id="rId15"/>
    <p:sldId id="293" r:id="rId16"/>
    <p:sldId id="264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xmlns="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C7E"/>
    <a:srgbClr val="C4E59F"/>
    <a:srgbClr val="A9DA74"/>
    <a:srgbClr val="F6C6E3"/>
    <a:srgbClr val="FF0066"/>
    <a:srgbClr val="FF33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2168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731988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9344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304F0DB-5314-443B-BA67-208EE538B214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7889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- Audio: letter A, /</a:t>
            </a:r>
            <a:r>
              <a:rPr lang="en-US" altLang="en-US" i="1" smtClean="0"/>
              <a:t>a</a:t>
            </a:r>
            <a:r>
              <a:rPr lang="en-US" altLang="en-US" smtClean="0"/>
              <a:t>/, apple, ant</a:t>
            </a:r>
          </a:p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32211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201334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audio" Target="../media/audio5.wav"/><Relationship Id="rId10" Type="http://schemas.openxmlformats.org/officeDocument/2006/relationships/image" Target="../media/image25.pn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microsoft.com/office/2007/relationships/hdphoto" Target="../media/hdphoto5.wdp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28.png"/><Relationship Id="rId5" Type="http://schemas.microsoft.com/office/2007/relationships/media" Target="../media/media1.mp3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3" Type="http://schemas.microsoft.com/office/2007/relationships/hdphoto" Target="../media/hdphoto7.wdp"/><Relationship Id="rId18" Type="http://schemas.microsoft.com/office/2007/relationships/media" Target="../media/media2.mp3"/><Relationship Id="rId3" Type="http://schemas.openxmlformats.org/officeDocument/2006/relationships/audio" Target="../media/audio1.wav"/><Relationship Id="rId21" Type="http://schemas.microsoft.com/office/2007/relationships/media" Target="../media/media4.mp3"/><Relationship Id="rId12" Type="http://schemas.openxmlformats.org/officeDocument/2006/relationships/image" Target="../media/image31.png"/><Relationship Id="rId17" Type="http://schemas.microsoft.com/office/2007/relationships/hdphoto" Target="../media/hdphoto9.wdp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3.png"/><Relationship Id="rId20" Type="http://schemas.microsoft.com/office/2007/relationships/media" Target="../media/media3.mp3"/><Relationship Id="rId1" Type="http://schemas.openxmlformats.org/officeDocument/2006/relationships/video" Target="NULL" TargetMode="External"/><Relationship Id="rId11" Type="http://schemas.microsoft.com/office/2007/relationships/hdphoto" Target="../media/hdphoto6.wdp"/><Relationship Id="rId5" Type="http://schemas.openxmlformats.org/officeDocument/2006/relationships/image" Target="../media/image30.png"/><Relationship Id="rId15" Type="http://schemas.microsoft.com/office/2007/relationships/hdphoto" Target="../media/hdphoto8.wdp"/><Relationship Id="rId19" Type="http://schemas.openxmlformats.org/officeDocument/2006/relationships/image" Target="../media/image34.png"/><Relationship Id="rId4" Type="http://schemas.openxmlformats.org/officeDocument/2006/relationships/image" Target="../media/image6.jpe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jpeg"/><Relationship Id="rId7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3" Type="http://schemas.openxmlformats.org/officeDocument/2006/relationships/audio" Target="../media/audio1.wav"/><Relationship Id="rId12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11" Type="http://schemas.openxmlformats.org/officeDocument/2006/relationships/image" Target="../media/image34.png"/><Relationship Id="rId6" Type="http://schemas.openxmlformats.org/officeDocument/2006/relationships/audio" Target="../media/audio11.wav"/><Relationship Id="rId5" Type="http://schemas.openxmlformats.org/officeDocument/2006/relationships/image" Target="../media/image37.png"/><Relationship Id="rId10" Type="http://schemas.microsoft.com/office/2007/relationships/media" Target="../media/media5.mp3"/><Relationship Id="rId4" Type="http://schemas.openxmlformats.org/officeDocument/2006/relationships/image" Target="../media/image36.jpeg"/><Relationship Id="rId9" Type="http://schemas.microsoft.com/office/2007/relationships/hdphoto" Target="../media/hdphoto10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1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openxmlformats.org/officeDocument/2006/relationships/audio" Target="../media/audio5.wav"/><Relationship Id="rId10" Type="http://schemas.openxmlformats.org/officeDocument/2006/relationships/image" Target="../media/image21.png"/><Relationship Id="rId4" Type="http://schemas.openxmlformats.org/officeDocument/2006/relationships/audio" Target="../media/audio4.wav"/><Relationship Id="rId9" Type="http://schemas.openxmlformats.org/officeDocument/2006/relationships/image" Target="../media/image6.jpe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audio" Target="../media/audio5.wav"/><Relationship Id="rId11" Type="http://schemas.openxmlformats.org/officeDocument/2006/relationships/image" Target="../media/image13.png"/><Relationship Id="rId5" Type="http://schemas.openxmlformats.org/officeDocument/2006/relationships/audio" Target="../media/audio6.wav"/><Relationship Id="rId10" Type="http://schemas.openxmlformats.org/officeDocument/2006/relationships/image" Target="../media/image16.png"/><Relationship Id="rId4" Type="http://schemas.openxmlformats.org/officeDocument/2006/relationships/audio" Target="../media/audio4.wav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6" t="1111" r="6609" b="-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00200" y="3048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Speed up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76388"/>
            <a:ext cx="4187731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02509" y="1522952"/>
            <a:ext cx="4271222" cy="4169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72860" y="5562600"/>
            <a:ext cx="33231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s</a:t>
            </a:r>
            <a:r>
              <a:rPr lang="en-US" altLang="en-US" sz="5400" dirty="0" smtClean="0">
                <a:latin typeface="Comic Sans MS" pitchFamily="66" charset="0"/>
              </a:rPr>
              <a:t>tand up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0224" y="1234637"/>
            <a:ext cx="4294011" cy="4494469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97560" y="5691426"/>
            <a:ext cx="50176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>
                <a:latin typeface="Comic Sans MS" pitchFamily="66" charset="0"/>
              </a:rPr>
              <a:t>o</a:t>
            </a:r>
            <a:r>
              <a:rPr lang="en-US" altLang="en-US" sz="5000" dirty="0" smtClean="0">
                <a:latin typeface="Comic Sans MS" pitchFamily="66" charset="0"/>
              </a:rPr>
              <a:t>pen your book</a:t>
            </a:r>
            <a:endParaRPr lang="en-US" altLang="en-US" sz="50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3198" y="1426234"/>
            <a:ext cx="4395115" cy="436271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5691426"/>
            <a:ext cx="50176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 smtClean="0">
                <a:latin typeface="Comic Sans MS" pitchFamily="66" charset="0"/>
              </a:rPr>
              <a:t>close your book</a:t>
            </a:r>
            <a:endParaRPr lang="en-US" altLang="en-US" sz="50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390" y="1337760"/>
            <a:ext cx="4182010" cy="4377240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97560" y="5691426"/>
            <a:ext cx="501764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 smtClean="0">
                <a:latin typeface="Comic Sans MS" pitchFamily="66" charset="0"/>
              </a:rPr>
              <a:t>open your book</a:t>
            </a:r>
            <a:endParaRPr lang="en-US" altLang="en-US" sz="50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417" y="1485016"/>
            <a:ext cx="4164818" cy="4134119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83763" y="5653033"/>
            <a:ext cx="224693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 smtClean="0">
                <a:latin typeface="Comic Sans MS" pitchFamily="66" charset="0"/>
              </a:rPr>
              <a:t>listen</a:t>
            </a:r>
            <a:endParaRPr lang="en-US" altLang="en-US" sz="5000" dirty="0">
              <a:latin typeface="Comic Sans MS" pitchFamily="66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317582"/>
            <a:ext cx="4550848" cy="4321218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17268" y="5638800"/>
            <a:ext cx="284225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000" dirty="0">
                <a:latin typeface="Comic Sans MS" pitchFamily="66" charset="0"/>
              </a:rPr>
              <a:t>b</a:t>
            </a:r>
            <a:r>
              <a:rPr lang="en-US" altLang="en-US" sz="5000" dirty="0" smtClean="0">
                <a:latin typeface="Comic Sans MS" pitchFamily="66" charset="0"/>
              </a:rPr>
              <a:t>e quiet</a:t>
            </a:r>
            <a:endParaRPr lang="en-US" altLang="en-US" sz="5000" dirty="0">
              <a:latin typeface="Comic Sans MS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9248" y="1899106"/>
            <a:ext cx="5371200" cy="341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626875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  <p:bldP spid="11" grpId="0"/>
      <p:bldP spid="11" grpId="1"/>
      <p:bldP spid="12" grpId="0"/>
      <p:bldP spid="12" grpId="1"/>
      <p:bldP spid="14" grpId="0"/>
      <p:bldP spid="14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2392740"/>
            <a:ext cx="22436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at page </a:t>
            </a:r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545" b="98020" l="1786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93586"/>
            <a:ext cx="1524000" cy="9162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95400" y="1426649"/>
            <a:ext cx="2286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-27214"/>
            <a:ext cx="4847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617759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0075" y="9216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48668" y="90912"/>
            <a:ext cx="54185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1: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08278" y="0"/>
            <a:ext cx="26357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Greetings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Track 1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203478" y="1032301"/>
            <a:ext cx="609600" cy="609600"/>
          </a:xfrm>
          <a:prstGeom prst="rect">
            <a:avLst/>
          </a:prstGeom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902" y="1905000"/>
            <a:ext cx="7299806" cy="471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772736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838200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48668" y="90912"/>
            <a:ext cx="54185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1: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08278" y="0"/>
            <a:ext cx="26357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Greetings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8589" l="0" r="98131">
                        <a14:foregroundMark x1="58879" y1="96169" x2="71963" y2="95766"/>
                        <a14:backgroundMark x1="6854" y1="5847" x2="36449" y2="35484"/>
                        <a14:backgroundMark x1="26480" y1="2621" x2="2492" y2="44355"/>
                        <a14:backgroundMark x1="6854" y1="83065" x2="27726" y2="86694"/>
                        <a14:backgroundMark x1="25234" y1="39516" x2="28349" y2="202"/>
                        <a14:backgroundMark x1="50779" y1="3427" x2="72586" y2="605"/>
                        <a14:backgroundMark x1="39564" y1="4234" x2="37695" y2="8669"/>
                        <a14:backgroundMark x1="35202" y1="24194" x2="35826" y2="30242"/>
                        <a14:backgroundMark x1="88162" y1="5444" x2="91277" y2="5040"/>
                        <a14:backgroundMark x1="95016" y1="38306" x2="88162" y2="48790"/>
                        <a14:backgroundMark x1="45794" y1="39113" x2="55140" y2="42339"/>
                        <a14:backgroundMark x1="45171" y1="38306" x2="47040" y2="37500"/>
                        <a14:backgroundMark x1="3115" y1="50806" x2="9969" y2="49597"/>
                        <a14:backgroundMark x1="2492" y1="58065" x2="2492" y2="52823"/>
                        <a14:backgroundMark x1="4984" y1="79032" x2="10592" y2="89315"/>
                        <a14:backgroundMark x1="92523" y1="22177" x2="95016" y2="28629"/>
                        <a14:backgroundMark x1="94393" y1="33065" x2="94393" y2="38306"/>
                        <a14:backgroundMark x1="79439" y1="1815" x2="93769" y2="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462" y="2809168"/>
            <a:ext cx="2373738" cy="366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4167" b="92708" l="3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6122"/>
            <a:ext cx="48482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1186" b="99605" l="6169" r="95779">
                        <a14:foregroundMark x1="16234" y1="34387" x2="21429" y2="33597"/>
                        <a14:backgroundMark x1="10714" y1="6522" x2="10714" y2="14032"/>
                        <a14:backgroundMark x1="18182" y1="6126" x2="20779" y2="5336"/>
                        <a14:backgroundMark x1="10714" y1="22925" x2="10065" y2="32213"/>
                        <a14:backgroundMark x1="12013" y1="37945" x2="17532" y2="40119"/>
                        <a14:backgroundMark x1="18831" y1="39328" x2="20779" y2="42095"/>
                        <a14:backgroundMark x1="11364" y1="3360" x2="8766" y2="15613"/>
                        <a14:backgroundMark x1="13312" y1="4150" x2="16234" y2="5731"/>
                        <a14:backgroundMark x1="12013" y1="35178" x2="17532" y2="3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1278" y="3155033"/>
            <a:ext cx="2022067" cy="332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91346" l="1471" r="997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29349"/>
            <a:ext cx="388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ack 1 (My name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8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 rot="10800000">
            <a:off x="8305800" y="2650458"/>
            <a:ext cx="457200" cy="457200"/>
          </a:xfrm>
          <a:prstGeom prst="rect">
            <a:avLst/>
          </a:prstGeom>
        </p:spPr>
      </p:pic>
      <p:pic>
        <p:nvPicPr>
          <p:cNvPr id="4" name="Track 1 (hello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0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76200" y="1905000"/>
            <a:ext cx="457200" cy="457200"/>
          </a:xfrm>
          <a:prstGeom prst="rect">
            <a:avLst/>
          </a:prstGeom>
        </p:spPr>
      </p:pic>
      <p:pic>
        <p:nvPicPr>
          <p:cNvPr id="5" name="Track 1 (what's your name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21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90027" y="250722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0370715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9184" y="921603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148668" y="90912"/>
            <a:ext cx="54185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1: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08278" y="0"/>
            <a:ext cx="26357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Greetings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589" l="0" r="98131">
                        <a14:foregroundMark x1="58879" y1="96169" x2="71963" y2="95766"/>
                        <a14:backgroundMark x1="6854" y1="5847" x2="36449" y2="35484"/>
                        <a14:backgroundMark x1="26480" y1="2621" x2="2492" y2="44355"/>
                        <a14:backgroundMark x1="6854" y1="83065" x2="27726" y2="86694"/>
                        <a14:backgroundMark x1="25234" y1="39516" x2="28349" y2="202"/>
                        <a14:backgroundMark x1="50779" y1="3427" x2="72586" y2="605"/>
                        <a14:backgroundMark x1="39564" y1="4234" x2="37695" y2="8669"/>
                        <a14:backgroundMark x1="35202" y1="24194" x2="35826" y2="30242"/>
                        <a14:backgroundMark x1="88162" y1="5444" x2="91277" y2="5040"/>
                        <a14:backgroundMark x1="95016" y1="38306" x2="88162" y2="48790"/>
                        <a14:backgroundMark x1="45794" y1="39113" x2="55140" y2="42339"/>
                        <a14:backgroundMark x1="45171" y1="38306" x2="47040" y2="37500"/>
                        <a14:backgroundMark x1="3115" y1="50806" x2="9969" y2="49597"/>
                        <a14:backgroundMark x1="2492" y1="58065" x2="2492" y2="52823"/>
                        <a14:backgroundMark x1="4984" y1="79032" x2="10592" y2="89315"/>
                        <a14:backgroundMark x1="92523" y1="22177" x2="95016" y2="28629"/>
                        <a14:backgroundMark x1="94393" y1="33065" x2="94393" y2="38306"/>
                        <a14:backgroundMark x1="79439" y1="1815" x2="93769" y2="6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262" y="2848497"/>
            <a:ext cx="2373738" cy="366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186" b="99605" l="6169" r="95779">
                        <a14:foregroundMark x1="16234" y1="34387" x2="21429" y2="33597"/>
                        <a14:backgroundMark x1="10714" y1="6522" x2="10714" y2="14032"/>
                        <a14:backgroundMark x1="18182" y1="6126" x2="20779" y2="5336"/>
                        <a14:backgroundMark x1="10714" y1="22925" x2="10065" y2="32213"/>
                        <a14:backgroundMark x1="12013" y1="37945" x2="17532" y2="40119"/>
                        <a14:backgroundMark x1="18831" y1="39328" x2="20779" y2="42095"/>
                        <a14:backgroundMark x1="11364" y1="3360" x2="8766" y2="15613"/>
                        <a14:backgroundMark x1="13312" y1="4150" x2="16234" y2="5731"/>
                        <a14:backgroundMark x1="12013" y1="35178" x2="17532" y2="35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1407" y="3255597"/>
            <a:ext cx="2022067" cy="332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4167" b="92708" l="39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1542" y="2056523"/>
            <a:ext cx="4448858" cy="83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91346" l="1471" r="997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6419"/>
            <a:ext cx="3290603" cy="83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Callout 1"/>
          <p:cNvSpPr/>
          <p:nvPr/>
        </p:nvSpPr>
        <p:spPr>
          <a:xfrm>
            <a:off x="152400" y="2895600"/>
            <a:ext cx="2590800" cy="2438400"/>
          </a:xfrm>
          <a:prstGeom prst="rightArrowCallout">
            <a:avLst>
              <a:gd name="adj1" fmla="val 11693"/>
              <a:gd name="adj2" fmla="val 11694"/>
              <a:gd name="adj3" fmla="val 20161"/>
              <a:gd name="adj4" fmla="val 757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Role- play Activity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153270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" y="1364190"/>
            <a:ext cx="2193357" cy="214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88277" y="1502727"/>
            <a:ext cx="2003323" cy="192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400" y="3505200"/>
            <a:ext cx="2235260" cy="22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89123" y="3429000"/>
            <a:ext cx="2273877" cy="215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 bwMode="auto">
          <a:xfrm>
            <a:off x="2819400" y="2286000"/>
            <a:ext cx="3417655" cy="1676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Revision</a:t>
            </a:r>
            <a:endParaRPr lang="en-US" sz="35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28667" cy="797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55471" y="0"/>
            <a:ext cx="52774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29213" y="533400"/>
            <a:ext cx="71490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Set the classroom language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8592" l="0" r="98526">
                        <a14:foregroundMark x1="43980" y1="79108" x2="49631" y2="82629"/>
                        <a14:foregroundMark x1="43243" y1="79577" x2="58477" y2="84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4419600"/>
            <a:ext cx="2322086" cy="2430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723" b="96782" l="2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591665"/>
            <a:ext cx="2283164" cy="22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9824657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362" y="130314"/>
            <a:ext cx="1145090" cy="80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371600" y="130314"/>
            <a:ext cx="54185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1: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61181" y="130314"/>
            <a:ext cx="22304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Greetings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99234" l="1969" r="93701">
                        <a14:foregroundMark x1="80709" y1="34100" x2="80709" y2="31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610" y="2855103"/>
            <a:ext cx="3730990" cy="383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ck 1 (Hello.what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-5303" y="2935806"/>
            <a:ext cx="457200" cy="457200"/>
          </a:xfrm>
          <a:prstGeom prst="rect">
            <a:avLst/>
          </a:prstGeom>
        </p:spPr>
      </p:pic>
      <p:pic>
        <p:nvPicPr>
          <p:cNvPr id="3" name="Track 1 (My name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 rot="10800000">
            <a:off x="8266209" y="3276600"/>
            <a:ext cx="533400" cy="5334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25362" y="1905000"/>
            <a:ext cx="4802689" cy="685800"/>
          </a:xfrm>
          <a:prstGeom prst="wedgeRoundRectCallout">
            <a:avLst>
              <a:gd name="adj1" fmla="val 37006"/>
              <a:gd name="adj2" fmla="val 10070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Hello! What is your name?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179511" y="2169303"/>
            <a:ext cx="3812089" cy="685800"/>
          </a:xfrm>
          <a:prstGeom prst="wedgeRoundRectCallout">
            <a:avLst>
              <a:gd name="adj1" fmla="val -39452"/>
              <a:gd name="adj2" fmla="val 9028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name is </a:t>
            </a:r>
            <a:r>
              <a:rPr lang="en-US" sz="28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 Linh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n-U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108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3600" y="594160"/>
            <a:ext cx="6895174" cy="46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413" y="0"/>
            <a:ext cx="9178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6871"/>
            <a:ext cx="1201737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429000" y="3886200"/>
            <a:ext cx="327659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1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62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609600"/>
            <a:ext cx="71490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Set the classroom language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5" y="1590675"/>
            <a:ext cx="399097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36789"/>
            <a:ext cx="4307929" cy="395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8014" y="5477470"/>
            <a:ext cx="34067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stand up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57800" y="5486400"/>
            <a:ext cx="34067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sit down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5471" y="0"/>
            <a:ext cx="52774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58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6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609600"/>
            <a:ext cx="71490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Set the classroom language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07279" y="5447974"/>
            <a:ext cx="22637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listen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62600" y="5477470"/>
            <a:ext cx="2819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b</a:t>
            </a:r>
            <a:r>
              <a:rPr lang="en-US" altLang="en-US" sz="5400" dirty="0" smtClean="0">
                <a:latin typeface="Comic Sans MS" pitchFamily="66" charset="0"/>
              </a:rPr>
              <a:t>e quiet</a:t>
            </a:r>
            <a:endParaRPr lang="en-US" altLang="en-US" sz="54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5471" y="0"/>
            <a:ext cx="52774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7504" y="1635687"/>
            <a:ext cx="4152095" cy="394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744" y="1636615"/>
            <a:ext cx="3868656" cy="384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9180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1493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609600"/>
            <a:ext cx="71490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Set the classroom language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2400" y="5410200"/>
            <a:ext cx="42603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Comic Sans MS" pitchFamily="66" charset="0"/>
              </a:rPr>
              <a:t>o</a:t>
            </a:r>
            <a:r>
              <a:rPr lang="en-US" altLang="en-US" sz="4000" dirty="0" smtClean="0">
                <a:latin typeface="Comic Sans MS" pitchFamily="66" charset="0"/>
              </a:rPr>
              <a:t>pen your book</a:t>
            </a:r>
            <a:endParaRPr lang="en-US" altLang="en-US" sz="4000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5477470"/>
            <a:ext cx="3886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dirty="0" smtClean="0">
                <a:latin typeface="Comic Sans MS" pitchFamily="66" charset="0"/>
              </a:rPr>
              <a:t>close your book</a:t>
            </a:r>
            <a:endParaRPr lang="en-US" altLang="en-US" sz="4000" dirty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55471" y="0"/>
            <a:ext cx="52774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25" y="1390986"/>
            <a:ext cx="3861471" cy="405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19250"/>
            <a:ext cx="38004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5073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6200" y="1364190"/>
            <a:ext cx="2193357" cy="214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988277" y="1502727"/>
            <a:ext cx="2003323" cy="192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2400" y="3505200"/>
            <a:ext cx="2235260" cy="221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89123" y="3429000"/>
            <a:ext cx="2273877" cy="215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 bwMode="auto">
          <a:xfrm>
            <a:off x="2819400" y="2286000"/>
            <a:ext cx="3417655" cy="1676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35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Speed up</a:t>
            </a:r>
            <a:endParaRPr lang="en-US" sz="35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955471" y="0"/>
            <a:ext cx="52774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r>
              <a:rPr lang="en-US" sz="4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Lesson 1</a:t>
            </a:r>
            <a:endParaRPr lang="en-US" sz="4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5392" y="609600"/>
            <a:ext cx="71490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Set the classroom language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98592" l="0" r="98526">
                        <a14:foregroundMark x1="43980" y1="79108" x2="49631" y2="82629"/>
                        <a14:foregroundMark x1="43243" y1="79577" x2="58477" y2="84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4419600"/>
            <a:ext cx="2322086" cy="24304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723" b="96782" l="2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4591665"/>
            <a:ext cx="2283164" cy="226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00200" y="3048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Speed up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76388"/>
            <a:ext cx="4187731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BF0"/>
              </a:clrFrom>
              <a:clrTo>
                <a:srgbClr val="FFFBF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100000" l="0" r="992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343400" cy="42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841614" y="5638800"/>
            <a:ext cx="34067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stand up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99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9043" y="1524000"/>
            <a:ext cx="4304157" cy="4138612"/>
          </a:xfrm>
          <a:prstGeom prst="rect">
            <a:avLst/>
          </a:prstGeom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734685" y="5715000"/>
            <a:ext cx="34067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s</a:t>
            </a:r>
            <a:r>
              <a:rPr lang="en-US" altLang="en-US" sz="5400" dirty="0" smtClean="0">
                <a:latin typeface="Comic Sans MS" pitchFamily="66" charset="0"/>
              </a:rPr>
              <a:t>it down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4883" y="1349925"/>
            <a:ext cx="4725188" cy="4486761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76472" y="5722403"/>
            <a:ext cx="34067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b</a:t>
            </a:r>
            <a:r>
              <a:rPr lang="en-US" altLang="en-US" sz="5400" dirty="0" smtClean="0">
                <a:latin typeface="Comic Sans MS" pitchFamily="66" charset="0"/>
              </a:rPr>
              <a:t>e quiet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343" y="1402048"/>
            <a:ext cx="4485470" cy="4312952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24084" y="5759754"/>
            <a:ext cx="34067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s</a:t>
            </a:r>
            <a:r>
              <a:rPr lang="en-US" altLang="en-US" sz="5400" dirty="0" smtClean="0">
                <a:latin typeface="Comic Sans MS" pitchFamily="66" charset="0"/>
              </a:rPr>
              <a:t>it down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320" y="1667875"/>
            <a:ext cx="6408159" cy="407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3390530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00200" y="304800"/>
            <a:ext cx="5620248" cy="770467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Speed up game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76388"/>
            <a:ext cx="4187731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245889" y="1447800"/>
            <a:ext cx="4271222" cy="423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16308" y="5562600"/>
            <a:ext cx="22748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listen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397" y="1457049"/>
            <a:ext cx="4598714" cy="4366669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0" y="5562600"/>
            <a:ext cx="34595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b</a:t>
            </a:r>
            <a:r>
              <a:rPr lang="en-US" altLang="en-US" sz="5400" dirty="0" smtClean="0">
                <a:latin typeface="Comic Sans MS" pitchFamily="66" charset="0"/>
              </a:rPr>
              <a:t>e quiet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777" y="1384334"/>
            <a:ext cx="4399094" cy="4366669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5200" y="5562600"/>
            <a:ext cx="34595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 smtClean="0">
                <a:latin typeface="Comic Sans MS" pitchFamily="66" charset="0"/>
              </a:rPr>
              <a:t>listen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8397" y="1384334"/>
            <a:ext cx="4598714" cy="4366669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0" y="5562600"/>
            <a:ext cx="30437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b</a:t>
            </a:r>
            <a:r>
              <a:rPr lang="en-US" altLang="en-US" sz="5400" dirty="0" smtClean="0">
                <a:latin typeface="Comic Sans MS" pitchFamily="66" charset="0"/>
              </a:rPr>
              <a:t>e quiet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0777" y="1384334"/>
            <a:ext cx="4417779" cy="4312344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95600" y="5562600"/>
            <a:ext cx="304371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5400" dirty="0">
                <a:latin typeface="Comic Sans MS" pitchFamily="66" charset="0"/>
              </a:rPr>
              <a:t>s</a:t>
            </a:r>
            <a:r>
              <a:rPr lang="en-US" altLang="en-US" sz="5400" dirty="0" smtClean="0">
                <a:latin typeface="Comic Sans MS" pitchFamily="66" charset="0"/>
              </a:rPr>
              <a:t>tand up</a:t>
            </a:r>
            <a:endParaRPr lang="en-US" altLang="en-US" sz="5400" dirty="0">
              <a:latin typeface="Comic Sans MS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391" y="1590268"/>
            <a:ext cx="6128028" cy="3667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1413209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  <p:bldP spid="8" grpId="1"/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188</Words>
  <Application>Microsoft Office PowerPoint</Application>
  <PresentationFormat>On-screen Show (4:3)</PresentationFormat>
  <Paragraphs>61</Paragraphs>
  <Slides>17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WIN7</cp:lastModifiedBy>
  <cp:revision>43</cp:revision>
  <dcterms:created xsi:type="dcterms:W3CDTF">2006-08-16T00:00:00Z</dcterms:created>
  <dcterms:modified xsi:type="dcterms:W3CDTF">2020-09-03T06:33:20Z</dcterms:modified>
</cp:coreProperties>
</file>