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58" r:id="rId9"/>
    <p:sldId id="259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37B20-5F21-4E8A-8FB3-202C6806028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FB715-FC3F-4C99-B913-040E7EF72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                                                                                                     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FB715-FC3F-4C99-B913-040E7EF723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7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7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1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6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7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8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9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D7C2-DAAC-44A6-97A1-FBF69BB04AA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760D7-0D2F-40EA-B23D-FA4D200B9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2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32875" y="1556792"/>
            <a:ext cx="487825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Môn: Mĩ Thuật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5656" y="4305869"/>
            <a:ext cx="6408712" cy="923331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Giáo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viên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Đỗ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Thị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Vũ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Uyển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5695" y="2780928"/>
            <a:ext cx="229261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 spc="30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Lớp 4</a:t>
            </a:r>
          </a:p>
        </p:txBody>
      </p:sp>
    </p:spTree>
    <p:extLst>
      <p:ext uri="{BB962C8B-B14F-4D97-AF65-F5344CB8AC3E}">
        <p14:creationId xmlns:p14="http://schemas.microsoft.com/office/powerpoint/2010/main" val="163170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1611" y="908720"/>
            <a:ext cx="247054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" name="Rectangle 5"/>
          <p:cNvSpPr/>
          <p:nvPr/>
        </p:nvSpPr>
        <p:spPr>
          <a:xfrm>
            <a:off x="-396552" y="2172920"/>
            <a:ext cx="644361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</a:p>
        </p:txBody>
      </p:sp>
    </p:spTree>
    <p:extLst>
      <p:ext uri="{BB962C8B-B14F-4D97-AF65-F5344CB8AC3E}">
        <p14:creationId xmlns:p14="http://schemas.microsoft.com/office/powerpoint/2010/main" val="324401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62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19442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b-f15-zpc.zdn.vn/2978165901222671084/09e8d20eb5a87ff626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764704"/>
            <a:ext cx="302433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52737"/>
            <a:ext cx="2952329" cy="26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78204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b-f14-zpc.zdn.vn/7369597443196669499/85f1f21695b05fee06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" y="3645024"/>
            <a:ext cx="3042095" cy="28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20" y="3645023"/>
            <a:ext cx="2939257" cy="28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b-f12-zpc.zdn.vn/9213044581049708153/ebcecc20ab8661d838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45023"/>
            <a:ext cx="2782043" cy="285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8184" y="6002124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6920" y="6002124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5930116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1180" y="2901588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2905780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4" y="2865445"/>
            <a:ext cx="43204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/>
              <a:t>1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5669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04664"/>
            <a:ext cx="9144000" cy="76636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CÂU HỎI THẢO LUẬN:</a:t>
            </a:r>
          </a:p>
          <a:p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1.Em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36004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 phẩm từ chất liệu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87009"/>
            <a:ext cx="3096343" cy="24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14" y="887010"/>
            <a:ext cx="2959978" cy="246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87009"/>
            <a:ext cx="2736304" cy="246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3096343" cy="27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645024"/>
            <a:ext cx="2952328" cy="2785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3645023"/>
            <a:ext cx="2736304" cy="27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5968944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7864" y="5968946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5968945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93814" y="2892673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7864" y="2895327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505" y="2895327"/>
            <a:ext cx="3600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smtClean="0"/>
              <a:t>1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5829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6632"/>
            <a:ext cx="35283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THỰC HIỆN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6"/>
            <a:ext cx="2376264" cy="290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9" y="764705"/>
            <a:ext cx="2392109" cy="29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6"/>
            <a:ext cx="2414625" cy="290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217329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19" y="3967040"/>
            <a:ext cx="5310790" cy="269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b-f11-zpc.zdn.vn/4561090746084317270/92ac04e8634ea910f05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87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2708920"/>
            <a:ext cx="5760640" cy="180019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7695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52" y="188640"/>
            <a:ext cx="8952644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 bày sản phẩm và chia sẻ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58888" y="1611313"/>
            <a:ext cx="6626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Giới thiệu và chia sẻ về sản phẩm của mình.</a:t>
            </a:r>
          </a:p>
        </p:txBody>
      </p:sp>
    </p:spTree>
    <p:extLst>
      <p:ext uri="{BB962C8B-B14F-4D97-AF65-F5344CB8AC3E}">
        <p14:creationId xmlns:p14="http://schemas.microsoft.com/office/powerpoint/2010/main" val="2197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125</Words>
  <Application>Microsoft Office PowerPoint</Application>
  <PresentationFormat>On-screen Show (4:3)</PresentationFormat>
  <Paragraphs>37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10</cp:revision>
  <dcterms:created xsi:type="dcterms:W3CDTF">2022-01-03T06:57:45Z</dcterms:created>
  <dcterms:modified xsi:type="dcterms:W3CDTF">2022-12-15T09:19:45Z</dcterms:modified>
</cp:coreProperties>
</file>