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4"/>
  </p:notesMasterIdLst>
  <p:sldIdLst>
    <p:sldId id="256" r:id="rId3"/>
    <p:sldId id="317" r:id="rId4"/>
    <p:sldId id="318" r:id="rId5"/>
    <p:sldId id="257" r:id="rId6"/>
    <p:sldId id="262" r:id="rId7"/>
    <p:sldId id="261" r:id="rId8"/>
    <p:sldId id="515" r:id="rId9"/>
    <p:sldId id="517" r:id="rId10"/>
    <p:sldId id="516" r:id="rId11"/>
    <p:sldId id="519" r:id="rId12"/>
    <p:sldId id="526" r:id="rId13"/>
    <p:sldId id="527" r:id="rId14"/>
    <p:sldId id="528" r:id="rId15"/>
    <p:sldId id="520" r:id="rId16"/>
    <p:sldId id="521" r:id="rId17"/>
    <p:sldId id="522" r:id="rId18"/>
    <p:sldId id="375" r:id="rId19"/>
    <p:sldId id="523" r:id="rId20"/>
    <p:sldId id="525" r:id="rId21"/>
    <p:sldId id="524" r:id="rId22"/>
    <p:sldId id="5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5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58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4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5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2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5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4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5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02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40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02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0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gif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8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2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5.png"/><Relationship Id="rId5" Type="http://schemas.openxmlformats.org/officeDocument/2006/relationships/audio" Target="NULL" TargetMode="External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8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8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32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18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126A2F-B440-4885-BDF5-A67E857CB7AB}"/>
              </a:ext>
            </a:extLst>
          </p:cNvPr>
          <p:cNvSpPr txBox="1"/>
          <p:nvPr/>
        </p:nvSpPr>
        <p:spPr>
          <a:xfrm>
            <a:off x="1652392" y="820802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C25BA23A-47C2-4D9B-BB25-E2DC6FF53916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4E3FABBF-B250-4F01-A205-D871C95C3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67" y="59876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ED58F29-E2FC-4540-809C-474C89452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67" y="27059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F89C4FA-364F-400E-B6BF-5D4DA047B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68" y="472903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6CE8D67-6119-42C6-B7A6-D9CCA34E5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42" y="557622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44B096FE-814C-49C3-9955-6B7F48FC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77" y="2664782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72354A3-EF12-41E3-93CD-A0EEDEB92899}"/>
              </a:ext>
            </a:extLst>
          </p:cNvPr>
          <p:cNvSpPr/>
          <p:nvPr/>
        </p:nvSpPr>
        <p:spPr>
          <a:xfrm>
            <a:off x="987552" y="97572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7A2119C-A231-4968-93A5-736CF8EAA933}"/>
              </a:ext>
            </a:extLst>
          </p:cNvPr>
          <p:cNvSpPr/>
          <p:nvPr/>
        </p:nvSpPr>
        <p:spPr>
          <a:xfrm>
            <a:off x="980044" y="3135561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6195255-E17F-45B1-B55F-F817BF6872F0}"/>
              </a:ext>
            </a:extLst>
          </p:cNvPr>
          <p:cNvSpPr/>
          <p:nvPr/>
        </p:nvSpPr>
        <p:spPr>
          <a:xfrm>
            <a:off x="925180" y="5012718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6029B82-F45A-445D-8B56-46D1A45F2AA2}"/>
              </a:ext>
            </a:extLst>
          </p:cNvPr>
          <p:cNvSpPr/>
          <p:nvPr/>
        </p:nvSpPr>
        <p:spPr>
          <a:xfrm>
            <a:off x="4647052" y="96781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799C4D1-576E-4C86-9474-B9EDAF3EBBE3}"/>
              </a:ext>
            </a:extLst>
          </p:cNvPr>
          <p:cNvSpPr/>
          <p:nvPr/>
        </p:nvSpPr>
        <p:spPr>
          <a:xfrm>
            <a:off x="4546971" y="305448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2873E136-3F6A-476D-ACB1-355B8F61C242}"/>
              </a:ext>
            </a:extLst>
          </p:cNvPr>
          <p:cNvSpPr/>
          <p:nvPr/>
        </p:nvSpPr>
        <p:spPr>
          <a:xfrm>
            <a:off x="5722107" y="5242661"/>
            <a:ext cx="5523648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34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41DD81-3788-4E5D-8938-99DD556F2BA3}"/>
              </a:ext>
            </a:extLst>
          </p:cNvPr>
          <p:cNvSpPr txBox="1"/>
          <p:nvPr/>
        </p:nvSpPr>
        <p:spPr>
          <a:xfrm>
            <a:off x="3633408" y="814214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7CEA00-115F-4606-BB84-03D13079928C}"/>
              </a:ext>
            </a:extLst>
          </p:cNvPr>
          <p:cNvSpPr/>
          <p:nvPr/>
        </p:nvSpPr>
        <p:spPr>
          <a:xfrm>
            <a:off x="2122304" y="1725309"/>
            <a:ext cx="276148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cối giã trầu </a:t>
            </a:r>
            <a:endParaRPr lang="vi-VN" sz="28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4754B-5348-44B8-B29D-C9C5833231A1}"/>
              </a:ext>
            </a:extLst>
          </p:cNvPr>
          <p:cNvSpPr txBox="1"/>
          <p:nvPr/>
        </p:nvSpPr>
        <p:spPr>
          <a:xfrm>
            <a:off x="4004883" y="1717613"/>
            <a:ext cx="701363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đồ để giã trầu, thường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làm bằng đồng.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Picture 2" descr="Những cổ vật của nền văn hóa Trầu cau - VietNamNet">
            <a:extLst>
              <a:ext uri="{FF2B5EF4-FFF2-40B4-BE49-F238E27FC236}">
                <a16:creationId xmlns:a16="http://schemas.microsoft.com/office/drawing/2014/main" xmlns="" id="{BAE3A0FD-A863-4379-9225-383E6226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51" y="2796500"/>
            <a:ext cx="2172458" cy="29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ối giã trầu bằng đồng vàng cao 5cm – Đồ Đồng Dung Quang Hà">
            <a:extLst>
              <a:ext uri="{FF2B5EF4-FFF2-40B4-BE49-F238E27FC236}">
                <a16:creationId xmlns:a16="http://schemas.microsoft.com/office/drawing/2014/main" xmlns="" id="{840D166C-E480-4D1F-A735-0F3405247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6" b="91992" l="22227" r="75625">
                        <a14:foregroundMark x1="24805" y1="88516" x2="24805" y2="88516"/>
                        <a14:foregroundMark x1="60000" y1="89258" x2="60195" y2="90547"/>
                        <a14:foregroundMark x1="22227" y1="85391" x2="22227" y2="85391"/>
                        <a14:foregroundMark x1="65742" y1="91289" x2="65742" y2="91289"/>
                        <a14:foregroundMark x1="67422" y1="91289" x2="64063" y2="90547"/>
                        <a14:foregroundMark x1="65000" y1="90742" x2="66680" y2="90938"/>
                        <a14:foregroundMark x1="56836" y1="90938" x2="49648" y2="91836"/>
                        <a14:foregroundMark x1="54063" y1="90547" x2="51680" y2="91094"/>
                        <a14:foregroundMark x1="26094" y1="91680" x2="27422" y2="92031"/>
                        <a14:foregroundMark x1="51680" y1="27031" x2="52578" y2="2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19748" r="17777" b="6110"/>
          <a:stretch/>
        </p:blipFill>
        <p:spPr bwMode="auto">
          <a:xfrm>
            <a:off x="3079686" y="3084496"/>
            <a:ext cx="1804106" cy="20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AEFD33-0C18-443F-B368-DFACAD235CA4}"/>
              </a:ext>
            </a:extLst>
          </p:cNvPr>
          <p:cNvSpPr/>
          <p:nvPr/>
        </p:nvSpPr>
        <p:spPr>
          <a:xfrm>
            <a:off x="2200776" y="2788804"/>
            <a:ext cx="180410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thích chí</a:t>
            </a:r>
            <a:endParaRPr lang="vi-VN" sz="2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8FA832-2D08-46E1-9384-4DF5B4293AE0}"/>
              </a:ext>
            </a:extLst>
          </p:cNvPr>
          <p:cNvSpPr txBox="1"/>
          <p:nvPr/>
        </p:nvSpPr>
        <p:spPr>
          <a:xfrm>
            <a:off x="3633408" y="2796500"/>
            <a:ext cx="738511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tỏ ra bằng lòng, vui thích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vì đúng ý muốn.</a:t>
            </a:r>
            <a:endParaRPr lang="vi-VN" sz="2800" dirty="0">
              <a:solidFill>
                <a:srgbClr val="FC7D77">
                  <a:lumMod val="50000"/>
                </a:srgb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8" descr="25 Gifs ideas | excited gif, cool gifs, happy gif">
            <a:extLst>
              <a:ext uri="{FF2B5EF4-FFF2-40B4-BE49-F238E27FC236}">
                <a16:creationId xmlns:a16="http://schemas.microsoft.com/office/drawing/2014/main" xmlns="" id="{73D5570B-C3C0-4886-AABB-22D8BB332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48" y="3716905"/>
            <a:ext cx="4522566" cy="25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BD41A2-7A34-48CD-B127-41EC73D137C4}"/>
              </a:ext>
            </a:extLst>
          </p:cNvPr>
          <p:cNvSpPr txBox="1"/>
          <p:nvPr/>
        </p:nvSpPr>
        <p:spPr>
          <a:xfrm>
            <a:off x="3434558" y="1813932"/>
            <a:ext cx="4322601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Đây là quả thị,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Đây là quả na,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Quả này phần mẹ,</a:t>
            </a:r>
          </a:p>
          <a:p>
            <a:pPr marL="44450" lvl="0" algn="just">
              <a:lnSpc>
                <a:spcPct val="150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Quả này phần cha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F6C39B-9977-45D7-A9CE-5C4DADD0EBE1}"/>
              </a:ext>
            </a:extLst>
          </p:cNvPr>
          <p:cNvSpPr txBox="1"/>
          <p:nvPr/>
        </p:nvSpPr>
        <p:spPr>
          <a:xfrm>
            <a:off x="2435708" y="607634"/>
            <a:ext cx="536582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 nghỉ đoạn thơ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D8C36E1-988E-4C04-9E93-E2389E79697C}"/>
              </a:ext>
            </a:extLst>
          </p:cNvPr>
          <p:cNvCxnSpPr/>
          <p:nvPr/>
        </p:nvCxnSpPr>
        <p:spPr>
          <a:xfrm flipH="1">
            <a:off x="6205365" y="2944744"/>
            <a:ext cx="93075" cy="470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CD9569C-4BC1-4E45-AB6A-2E0C31B3F22D}"/>
              </a:ext>
            </a:extLst>
          </p:cNvPr>
          <p:cNvCxnSpPr/>
          <p:nvPr/>
        </p:nvCxnSpPr>
        <p:spPr>
          <a:xfrm flipH="1">
            <a:off x="6264112" y="2030027"/>
            <a:ext cx="112620" cy="470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826E314-B460-484A-BEE7-DEBCAD297AAE}"/>
              </a:ext>
            </a:extLst>
          </p:cNvPr>
          <p:cNvCxnSpPr/>
          <p:nvPr/>
        </p:nvCxnSpPr>
        <p:spPr>
          <a:xfrm flipH="1">
            <a:off x="6931693" y="3741403"/>
            <a:ext cx="123882" cy="4280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36A03B4-9AE7-44A2-AC45-43955A160410}"/>
              </a:ext>
            </a:extLst>
          </p:cNvPr>
          <p:cNvGrpSpPr/>
          <p:nvPr/>
        </p:nvGrpSpPr>
        <p:grpSpPr>
          <a:xfrm>
            <a:off x="6993634" y="4502279"/>
            <a:ext cx="230207" cy="470813"/>
            <a:chOff x="4944388" y="3399410"/>
            <a:chExt cx="230207" cy="47081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6036234-3052-4F03-919A-68CEF5A23A2E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265793A-128E-44FC-B1A5-75EC330D72B7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84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126A2F-B440-4885-BDF5-A67E857CB7AB}"/>
              </a:ext>
            </a:extLst>
          </p:cNvPr>
          <p:cNvSpPr txBox="1"/>
          <p:nvPr/>
        </p:nvSpPr>
        <p:spPr>
          <a:xfrm>
            <a:off x="1652392" y="820802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C25BA23A-47C2-4D9B-BB25-E2DC6FF53916}"/>
              </a:ext>
            </a:extLst>
          </p:cNvPr>
          <p:cNvSpPr/>
          <p:nvPr/>
        </p:nvSpPr>
        <p:spPr>
          <a:xfrm>
            <a:off x="5722107" y="52426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72354A3-EF12-41E3-93CD-A0EEDEB92899}"/>
              </a:ext>
            </a:extLst>
          </p:cNvPr>
          <p:cNvSpPr/>
          <p:nvPr/>
        </p:nvSpPr>
        <p:spPr>
          <a:xfrm>
            <a:off x="987552" y="97572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7A2119C-A231-4968-93A5-736CF8EAA933}"/>
              </a:ext>
            </a:extLst>
          </p:cNvPr>
          <p:cNvSpPr/>
          <p:nvPr/>
        </p:nvSpPr>
        <p:spPr>
          <a:xfrm>
            <a:off x="980044" y="3135561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6195255-E17F-45B1-B55F-F817BF6872F0}"/>
              </a:ext>
            </a:extLst>
          </p:cNvPr>
          <p:cNvSpPr/>
          <p:nvPr/>
        </p:nvSpPr>
        <p:spPr>
          <a:xfrm>
            <a:off x="925180" y="5012718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6029B82-F45A-445D-8B56-46D1A45F2AA2}"/>
              </a:ext>
            </a:extLst>
          </p:cNvPr>
          <p:cNvSpPr/>
          <p:nvPr/>
        </p:nvSpPr>
        <p:spPr>
          <a:xfrm>
            <a:off x="4647052" y="96781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799C4D1-576E-4C86-9474-B9EDAF3EBBE3}"/>
              </a:ext>
            </a:extLst>
          </p:cNvPr>
          <p:cNvSpPr/>
          <p:nvPr/>
        </p:nvSpPr>
        <p:spPr>
          <a:xfrm>
            <a:off x="4546971" y="305448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96450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C25BA23A-47C2-4D9B-BB25-E2DC6FF53916}"/>
              </a:ext>
            </a:extLst>
          </p:cNvPr>
          <p:cNvSpPr/>
          <p:nvPr/>
        </p:nvSpPr>
        <p:spPr>
          <a:xfrm>
            <a:off x="6782937" y="5242661"/>
            <a:ext cx="444917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055C99-6724-42EE-BB86-7ACDCD5EE1C8}"/>
              </a:ext>
            </a:extLst>
          </p:cNvPr>
          <p:cNvSpPr txBox="1"/>
          <p:nvPr/>
        </p:nvSpPr>
        <p:spPr>
          <a:xfrm>
            <a:off x="3065632" y="318977"/>
            <a:ext cx="6675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AF56A3-54DA-4ADF-A2BC-DE805D3EA94E}"/>
              </a:ext>
            </a:extLst>
          </p:cNvPr>
          <p:cNvSpPr txBox="1"/>
          <p:nvPr/>
        </p:nvSpPr>
        <p:spPr>
          <a:xfrm>
            <a:off x="2977115" y="3815429"/>
            <a:ext cx="903732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2. Bé nặn đồ chơi để tặng cho những ai?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DBBA83-6BB3-4E93-A0D6-B1F691FEF07A}"/>
              </a:ext>
            </a:extLst>
          </p:cNvPr>
          <p:cNvSpPr txBox="1"/>
          <p:nvPr/>
        </p:nvSpPr>
        <p:spPr>
          <a:xfrm>
            <a:off x="2528393" y="4491500"/>
            <a:ext cx="8677964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Bé nặn đồ chơi để tặng mẹ, tặng cha, tặng bà, tặng chú mèo.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6BC64E-0B4A-4DD8-A632-0AF14B63C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62"/>
          <a:stretch/>
        </p:blipFill>
        <p:spPr>
          <a:xfrm>
            <a:off x="438610" y="318977"/>
            <a:ext cx="2538505" cy="195638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FF02B2-38F7-4934-84C1-B1793346E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9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350" y="2062680"/>
            <a:ext cx="9269395" cy="111826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60DB51A-D463-4CF5-8F5B-9875E23D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32" y="308403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76464FF-EB32-48DE-B173-43D61CEC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70" y="308403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8657F75A-C6A5-4A34-8B29-D73922487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86" y="3184003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68855EB5-EF34-4D3F-BF0A-87420044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202" y="3081318"/>
            <a:ext cx="587546" cy="3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EE8F1A-8768-4359-824A-929CF25632D6}"/>
              </a:ext>
            </a:extLst>
          </p:cNvPr>
          <p:cNvSpPr txBox="1"/>
          <p:nvPr/>
        </p:nvSpPr>
        <p:spPr>
          <a:xfrm>
            <a:off x="3189654" y="1278933"/>
            <a:ext cx="9037328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1. Kể tên những đồ chơi bé đã nặn.</a:t>
            </a:r>
          </a:p>
          <a:p>
            <a:pPr algn="just">
              <a:lnSpc>
                <a:spcPct val="150000"/>
              </a:lnSpc>
            </a:pPr>
            <a:endParaRPr lang="vi-VN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67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AF35CB-9AE7-4B41-AAC5-6839C086F518}"/>
              </a:ext>
            </a:extLst>
          </p:cNvPr>
          <p:cNvSpPr txBox="1"/>
          <p:nvPr/>
        </p:nvSpPr>
        <p:spPr>
          <a:xfrm>
            <a:off x="1895967" y="1061689"/>
            <a:ext cx="9882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+mj-lt"/>
              </a:rPr>
              <a:t>3. Việc bé nặn đồ chơi tặng mọi người thể hiện điều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69F34B-1F0F-41B2-A4EF-71015CA7E990}"/>
              </a:ext>
            </a:extLst>
          </p:cNvPr>
          <p:cNvSpPr txBox="1"/>
          <p:nvPr/>
        </p:nvSpPr>
        <p:spPr>
          <a:xfrm>
            <a:off x="2005069" y="2011949"/>
            <a:ext cx="873956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Thể hiện tình cảm yêu thương, quan tâm đến người thân trong gia đình của bé.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2" descr="Những lưu ý khi cho trẻ chơi trò chơi đất nặn">
            <a:extLst>
              <a:ext uri="{FF2B5EF4-FFF2-40B4-BE49-F238E27FC236}">
                <a16:creationId xmlns:a16="http://schemas.microsoft.com/office/drawing/2014/main" xmlns="" id="{30EFF9AC-7136-412D-AE0F-237726FC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13" y="3429000"/>
            <a:ext cx="6305478" cy="274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4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EFB17B1-A8D3-41C5-B4B7-ABD689F2F2D2}"/>
              </a:ext>
            </a:extLst>
          </p:cNvPr>
          <p:cNvSpPr txBox="1"/>
          <p:nvPr/>
        </p:nvSpPr>
        <p:spPr>
          <a:xfrm>
            <a:off x="6940380" y="2459970"/>
            <a:ext cx="446539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4. Em thích nặn đồ chơi gì? Để tặng cho ai?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422782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80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6B0087-0CF3-482D-A242-4DCF2786D526}"/>
              </a:ext>
            </a:extLst>
          </p:cNvPr>
          <p:cNvSpPr txBox="1"/>
          <p:nvPr/>
        </p:nvSpPr>
        <p:spPr>
          <a:xfrm>
            <a:off x="4253023" y="2923953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Luyện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tập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bus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1FBEEE-21EA-4184-9FD7-1FF8E4C6F8FD}"/>
              </a:ext>
            </a:extLst>
          </p:cNvPr>
          <p:cNvSpPr txBox="1"/>
          <p:nvPr/>
        </p:nvSpPr>
        <p:spPr>
          <a:xfrm>
            <a:off x="1432286" y="1308353"/>
            <a:ext cx="1048681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1. Tìm từ ngữ cho biết chú mèo rất vui vì được bé tặng quà.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991" y="402282"/>
            <a:ext cx="1123564" cy="753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6EBFFC-1F8C-4E61-BB1D-479E100F11E7}"/>
              </a:ext>
            </a:extLst>
          </p:cNvPr>
          <p:cNvSpPr txBox="1"/>
          <p:nvPr/>
        </p:nvSpPr>
        <p:spPr>
          <a:xfrm>
            <a:off x="2211555" y="425637"/>
            <a:ext cx="27042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 LUYỆN TẬP</a:t>
            </a:r>
            <a:endParaRPr lang="en-US" sz="32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216BF5-0346-4876-A758-99ED76971DB9}"/>
              </a:ext>
            </a:extLst>
          </p:cNvPr>
          <p:cNvSpPr txBox="1"/>
          <p:nvPr/>
        </p:nvSpPr>
        <p:spPr>
          <a:xfrm>
            <a:off x="1432286" y="2707826"/>
            <a:ext cx="1013738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2. Tìm thêm từ ngữ chỉ cảm xúc vui mừng.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EE2C88-E830-4FA4-B74A-8A9542136EF2}"/>
              </a:ext>
            </a:extLst>
          </p:cNvPr>
          <p:cNvSpPr txBox="1"/>
          <p:nvPr/>
        </p:nvSpPr>
        <p:spPr>
          <a:xfrm>
            <a:off x="1866426" y="1952291"/>
            <a:ext cx="9967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2800" b="1" dirty="0">
                <a:solidFill>
                  <a:schemeClr val="tx1">
                    <a:lumMod val="50000"/>
                  </a:schemeClr>
                </a:solidFill>
                <a:latin typeface="+mj-lt"/>
                <a:sym typeface="Wingdings" panose="05000000000000000000" pitchFamily="2" charset="2"/>
              </a:rPr>
              <a:t>Mèo ta  </a:t>
            </a:r>
            <a:r>
              <a:rPr lang="vi-VN" sz="2800" u="sng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thích chí.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026767-0429-4A57-8B6B-A3E55332B076}"/>
              </a:ext>
            </a:extLst>
          </p:cNvPr>
          <p:cNvSpPr txBox="1"/>
          <p:nvPr/>
        </p:nvSpPr>
        <p:spPr>
          <a:xfrm>
            <a:off x="1584461" y="3716618"/>
            <a:ext cx="252755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VD: vui vẻ, 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00E3B0-1807-4456-9FBB-73F6D422D854}"/>
              </a:ext>
            </a:extLst>
          </p:cNvPr>
          <p:cNvSpPr txBox="1"/>
          <p:nvPr/>
        </p:nvSpPr>
        <p:spPr>
          <a:xfrm>
            <a:off x="3268355" y="3715408"/>
            <a:ext cx="252755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mừng rỡ,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59D8B8-3840-4CCA-A3D8-519B60825C8E}"/>
              </a:ext>
            </a:extLst>
          </p:cNvPr>
          <p:cNvSpPr txBox="1"/>
          <p:nvPr/>
        </p:nvSpPr>
        <p:spPr>
          <a:xfrm>
            <a:off x="4761845" y="3715408"/>
            <a:ext cx="252755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hớn hở,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5A296B-BC41-4830-BCA0-25249EED0962}"/>
              </a:ext>
            </a:extLst>
          </p:cNvPr>
          <p:cNvSpPr txBox="1"/>
          <p:nvPr/>
        </p:nvSpPr>
        <p:spPr>
          <a:xfrm>
            <a:off x="6025622" y="3715408"/>
            <a:ext cx="378298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phấn khởi, …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09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7175" y="1685925"/>
            <a:ext cx="2821837" cy="6762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34067" y="1643062"/>
            <a:ext cx="4057934" cy="71913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C. R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01702" y="1685926"/>
            <a:ext cx="2711466" cy="6762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lê-gô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994052"/>
            <a:ext cx="2894894" cy="113014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39" y="1994053"/>
            <a:ext cx="2986103" cy="113014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994052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19618" y="1660972"/>
            <a:ext cx="2456597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Cấm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1 + 2</a:t>
            </a:r>
          </a:p>
          <a:p>
            <a:pPr algn="ctr"/>
            <a:r>
              <a:rPr lang="en-US" sz="6000" dirty="0" err="1"/>
              <a:t>Đọc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9DA3422-E2A6-4C4D-87BA-AC9743267AE4}"/>
              </a:ext>
            </a:extLst>
          </p:cNvPr>
          <p:cNvGrpSpPr/>
          <p:nvPr/>
        </p:nvGrpSpPr>
        <p:grpSpPr>
          <a:xfrm>
            <a:off x="985919" y="851171"/>
            <a:ext cx="2225114" cy="805908"/>
            <a:chOff x="303480" y="629196"/>
            <a:chExt cx="1635445" cy="8059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F447B1C-5FAC-4C17-A9E0-0B5B4FA9C2B8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EFD972A-C98F-42FB-BB1E-E519F95EED02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+mj-lt"/>
                </a:rPr>
                <a:t>BÀI 24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557BFB-E5F4-48C1-877E-0A5B9C52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096" y="1958982"/>
            <a:ext cx="998155" cy="526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8C3A08-D4C8-4FC9-B332-72B10BE61DD6}"/>
              </a:ext>
            </a:extLst>
          </p:cNvPr>
          <p:cNvSpPr txBox="1"/>
          <p:nvPr/>
        </p:nvSpPr>
        <p:spPr>
          <a:xfrm>
            <a:off x="3589251" y="1692561"/>
            <a:ext cx="6582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Kể tên các trò chơi mà em biết?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BEF2F3-5C2B-4655-A035-F85D49CC6C45}"/>
              </a:ext>
            </a:extLst>
          </p:cNvPr>
          <p:cNvSpPr txBox="1"/>
          <p:nvPr/>
        </p:nvSpPr>
        <p:spPr>
          <a:xfrm>
            <a:off x="3688287" y="1189812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 ĐỒ CHƠI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F70B5F-D459-4AD5-82B5-CEEB8EDEE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796" y="2751164"/>
            <a:ext cx="7821862" cy="3695857"/>
          </a:xfrm>
          <a:prstGeom prst="roundRect">
            <a:avLst>
              <a:gd name="adj" fmla="val 22588"/>
            </a:avLst>
          </a:prstGeom>
        </p:spPr>
      </p:pic>
    </p:spTree>
    <p:extLst>
      <p:ext uri="{BB962C8B-B14F-4D97-AF65-F5344CB8AC3E}">
        <p14:creationId xmlns:p14="http://schemas.microsoft.com/office/powerpoint/2010/main" val="28199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15830-8034-41C0-8468-7FC49C2C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42" y="1576705"/>
            <a:ext cx="3287844" cy="2779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AB2E03-A5E7-4AA6-9B79-8DAE19817449}"/>
              </a:ext>
            </a:extLst>
          </p:cNvPr>
          <p:cNvSpPr txBox="1"/>
          <p:nvPr/>
        </p:nvSpPr>
        <p:spPr>
          <a:xfrm>
            <a:off x="2272779" y="329392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126A2F-B440-4885-BDF5-A67E857CB7AB}"/>
              </a:ext>
            </a:extLst>
          </p:cNvPr>
          <p:cNvSpPr txBox="1"/>
          <p:nvPr/>
        </p:nvSpPr>
        <p:spPr>
          <a:xfrm>
            <a:off x="1652392" y="842836"/>
            <a:ext cx="38061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7DAC3A-0D04-4130-87D8-DE87645222BC}"/>
              </a:ext>
            </a:extLst>
          </p:cNvPr>
          <p:cNvSpPr txBox="1"/>
          <p:nvPr/>
        </p:nvSpPr>
        <p:spPr>
          <a:xfrm>
            <a:off x="5267439" y="842836"/>
            <a:ext cx="38061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7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7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7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C25BA23A-47C2-4D9B-BB25-E2DC6FF53916}"/>
              </a:ext>
            </a:extLst>
          </p:cNvPr>
          <p:cNvSpPr/>
          <p:nvPr/>
        </p:nvSpPr>
        <p:spPr>
          <a:xfrm>
            <a:off x="7359129" y="5242661"/>
            <a:ext cx="3429000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411</Words>
  <Application>Microsoft Office PowerPoint</Application>
  <PresentationFormat>Custom</PresentationFormat>
  <Paragraphs>87</Paragraphs>
  <Slides>21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38</cp:revision>
  <dcterms:created xsi:type="dcterms:W3CDTF">2021-07-20T01:55:21Z</dcterms:created>
  <dcterms:modified xsi:type="dcterms:W3CDTF">2022-11-30T02:06:00Z</dcterms:modified>
</cp:coreProperties>
</file>