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261" r:id="rId3"/>
    <p:sldId id="263" r:id="rId4"/>
    <p:sldId id="269" r:id="rId5"/>
    <p:sldId id="262" r:id="rId6"/>
    <p:sldId id="270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67" autoAdjust="0"/>
    <p:restoredTop sz="94660"/>
  </p:normalViewPr>
  <p:slideViewPr>
    <p:cSldViewPr>
      <p:cViewPr varScale="1">
        <p:scale>
          <a:sx n="42" d="100"/>
          <a:sy n="42" d="100"/>
        </p:scale>
        <p:origin x="63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0BD5C-E931-4ACB-A7E1-E2E8072D8C99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77E86-0686-4564-AF75-0C5FD5A83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0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8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6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0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0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7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1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3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98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9DFF-4317-4C37-BCCB-709C70AE9E6C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2A56A-DF53-409A-B6E7-566A6B551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0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19DFF-4317-4C37-BCCB-709C70AE9E6C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2A56A-DF53-409A-B6E7-566A6B5518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5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9792" y="79513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4714884"/>
            <a:ext cx="8925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5786454"/>
            <a:ext cx="7921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istrator\Desktop\z2915933074095_b7338fb6209faafd9900a30614483c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862913"/>
            <a:ext cx="3786214" cy="3500462"/>
          </a:xfrm>
          <a:prstGeom prst="rect">
            <a:avLst/>
          </a:prstGeom>
          <a:noFill/>
        </p:spPr>
      </p:pic>
      <p:pic>
        <p:nvPicPr>
          <p:cNvPr id="1027" name="Picture 3" descr="C:\Users\Administrator\Desktop\z2915933158099_be7324b44a2675e0e1da98ec857c870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862913"/>
            <a:ext cx="4000528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768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908720"/>
            <a:ext cx="923083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HỌC ĐẾN ĐÂY LÀ KẾT THÚC</a:t>
            </a:r>
          </a:p>
          <a:p>
            <a:pPr algn="ctr"/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THANKS!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622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00916" y="112479"/>
            <a:ext cx="8067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DIỄN RA Ở CỔNG TRƯỜNG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472" y="5357826"/>
            <a:ext cx="6345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5929330"/>
            <a:ext cx="6954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dministrator\Desktop\z2915933074097_05d83e8a26de396347e28845b78ccc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3929090" cy="2000264"/>
          </a:xfrm>
          <a:prstGeom prst="rect">
            <a:avLst/>
          </a:prstGeom>
          <a:noFill/>
        </p:spPr>
      </p:pic>
      <p:pic>
        <p:nvPicPr>
          <p:cNvPr id="2051" name="Picture 3" descr="C:\Users\Administrator\Desktop\z2915933109484_8810155435fd92bd752eddb13eada6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785794"/>
            <a:ext cx="4071966" cy="2000264"/>
          </a:xfrm>
          <a:prstGeom prst="rect">
            <a:avLst/>
          </a:prstGeom>
          <a:noFill/>
        </p:spPr>
      </p:pic>
      <p:pic>
        <p:nvPicPr>
          <p:cNvPr id="2052" name="Picture 4" descr="C:\Users\Administrator\Desktop\z2915933109708_f28b333f63fee1b5e1b6f8fb1215f7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000372"/>
            <a:ext cx="4071966" cy="2071702"/>
          </a:xfrm>
          <a:prstGeom prst="rect">
            <a:avLst/>
          </a:prstGeom>
          <a:noFill/>
        </p:spPr>
      </p:pic>
      <p:pic>
        <p:nvPicPr>
          <p:cNvPr id="2053" name="Picture 5" descr="C:\Users\Administrator\Desktop\z2915933120221_8f74c36735e7891e8081de990ffbf5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000372"/>
            <a:ext cx="4000528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00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4286256"/>
            <a:ext cx="5790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816816"/>
            <a:ext cx="6021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517232"/>
            <a:ext cx="5304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6165304"/>
            <a:ext cx="7826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istrator\Desktop\z2915933132018_2ae78c4ece73fdc00be692eb7e637b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7072362" cy="4000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569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HEU\Thêu 2021-2022\Hình ảnh sáchMĩ thuật l2\z2685958871596_dbdf375820a1e7304413c844567ec1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829050" cy="2286015"/>
          </a:xfrm>
          <a:prstGeom prst="rect">
            <a:avLst/>
          </a:prstGeom>
          <a:noFill/>
        </p:spPr>
      </p:pic>
      <p:pic>
        <p:nvPicPr>
          <p:cNvPr id="1027" name="Picture 3" descr="F:\THEU\Thêu 2021-2022\Hình ảnh sáchMĩ thuật l2\z2685958883525_f9b7816e78be0a2adc4d70aa2d7ab4d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67"/>
            <a:ext cx="3733800" cy="2286015"/>
          </a:xfrm>
          <a:prstGeom prst="rect">
            <a:avLst/>
          </a:prstGeom>
          <a:noFill/>
        </p:spPr>
      </p:pic>
      <p:pic>
        <p:nvPicPr>
          <p:cNvPr id="1028" name="Picture 4" descr="F:\THEU\Thêu 2021-2022\Hình ảnh sáchMĩ thuật l2\z2685958890400_dfa15cc23bba2e266dda56475239ba5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286124"/>
            <a:ext cx="3924300" cy="2781300"/>
          </a:xfrm>
          <a:prstGeom prst="rect">
            <a:avLst/>
          </a:prstGeom>
          <a:noFill/>
        </p:spPr>
      </p:pic>
      <p:pic>
        <p:nvPicPr>
          <p:cNvPr id="1030" name="Picture 6" descr="F:\THEU\Thêu 2021-2022\Hình ảnh sáchMĩ thuật l2\z2685958894445_9293210aa53807728147353a9fa599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429000"/>
            <a:ext cx="3786214" cy="27146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1670" y="0"/>
            <a:ext cx="4362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SẢN PHẨM MĨ THUẬT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8D209-8DCD-404E-A69F-A0373AE88EEC}"/>
              </a:ext>
            </a:extLst>
          </p:cNvPr>
          <p:cNvSpPr txBox="1"/>
          <p:nvPr/>
        </p:nvSpPr>
        <p:spPr>
          <a:xfrm>
            <a:off x="500034" y="2571744"/>
            <a:ext cx="3791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 dirty="0">
                <a:latin typeface="+mj-lt"/>
              </a:rPr>
              <a:t>1.Vẽ một số số hình tròn to, nhỏ ở các vị trí khác nhau trên giấy. </a:t>
            </a:r>
            <a:endParaRPr lang="en-US" sz="1600" b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8AC1B-75DC-4F2C-B783-5FC7F3218FA9}"/>
              </a:ext>
            </a:extLst>
          </p:cNvPr>
          <p:cNvSpPr txBox="1"/>
          <p:nvPr/>
        </p:nvSpPr>
        <p:spPr>
          <a:xfrm>
            <a:off x="4929190" y="2571744"/>
            <a:ext cx="3791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 dirty="0">
                <a:latin typeface="+mj-lt"/>
              </a:rPr>
              <a:t>2. Tưởng tượng và vẽ dáng người từ các hình tròn.</a:t>
            </a:r>
            <a:endParaRPr lang="en-US" sz="1600" b="1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34" y="600076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1600" b="1" dirty="0" smtClean="0">
                <a:latin typeface="Times New Roman" pitchFamily="18" charset="0"/>
                <a:cs typeface="Times New Roman" pitchFamily="18" charset="0"/>
              </a:rPr>
              <a:t>3. Vẽ thêm hình ảnh thể hiện quang cảnh cổng trường.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483B67-8F97-4D45-9163-58796E01F0C2}"/>
              </a:ext>
            </a:extLst>
          </p:cNvPr>
          <p:cNvSpPr txBox="1"/>
          <p:nvPr/>
        </p:nvSpPr>
        <p:spPr>
          <a:xfrm>
            <a:off x="4857752" y="6215082"/>
            <a:ext cx="403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 dirty="0">
                <a:latin typeface="+mj-lt"/>
              </a:rPr>
              <a:t>4. Vẽ màu và hoàn thiện sản phẩm.</a:t>
            </a:r>
            <a:endParaRPr lang="en-US" sz="16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9" y="980728"/>
            <a:ext cx="2809875" cy="2304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384" y="980727"/>
            <a:ext cx="3093451" cy="23042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88" y="3933056"/>
            <a:ext cx="2857500" cy="24482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383" y="3885339"/>
            <a:ext cx="3093452" cy="24482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88" y="980727"/>
            <a:ext cx="2857500" cy="2304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0244"/>
            <a:ext cx="2844124" cy="24754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27784" y="260648"/>
            <a:ext cx="3207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34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HEU\Thêu 2021-2022\Hình ảnh sáchMĩ thuật l2\z2685958876025_5738b5720bd2bc57675d42c7cbe44f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3429024" cy="2857520"/>
          </a:xfrm>
          <a:prstGeom prst="rect">
            <a:avLst/>
          </a:prstGeom>
          <a:noFill/>
        </p:spPr>
      </p:pic>
      <p:pic>
        <p:nvPicPr>
          <p:cNvPr id="1026" name="Picture 2" descr="F:\THEU\Thêu 2021-2022\Hình ảnh sáchMĩ thuật l2\z2685958898916_276df30eef7d62ccdbd77ac972c597b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4067175" cy="2743200"/>
          </a:xfrm>
          <a:prstGeom prst="rect">
            <a:avLst/>
          </a:prstGeom>
          <a:noFill/>
        </p:spPr>
      </p:pic>
      <p:pic>
        <p:nvPicPr>
          <p:cNvPr id="1027" name="Picture 3" descr="F:\THEU\Thêu 2021-2022\Hình ảnh sáchMĩ thuật l2\z2685958901751_8cb334b894b9f9fe44d33a332a97f5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3" y="3500438"/>
            <a:ext cx="3643338" cy="2905125"/>
          </a:xfrm>
          <a:prstGeom prst="rect">
            <a:avLst/>
          </a:prstGeom>
          <a:noFill/>
        </p:spPr>
      </p:pic>
      <p:pic>
        <p:nvPicPr>
          <p:cNvPr id="1028" name="Picture 4" descr="F:\THEU\Thêu 2021-2022\Hình ảnh sáchMĩ thuật l2\z2685958909605_f48b672f1e822c7485859df7dd3ecdd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571876"/>
            <a:ext cx="386715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1857364"/>
            <a:ext cx="76438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8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03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495461"/>
            <a:ext cx="916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268760"/>
            <a:ext cx="82089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42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07704" y="449713"/>
            <a:ext cx="5472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 TRANH DÂN GIAN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6044"/>
            <a:ext cx="9144000" cy="52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6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272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User</cp:lastModifiedBy>
  <cp:revision>39</cp:revision>
  <dcterms:created xsi:type="dcterms:W3CDTF">2021-07-15T08:40:09Z</dcterms:created>
  <dcterms:modified xsi:type="dcterms:W3CDTF">2022-11-21T03:20:53Z</dcterms:modified>
</cp:coreProperties>
</file>