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93" r:id="rId4"/>
    <p:sldMasterId id="2147483698" r:id="rId5"/>
    <p:sldMasterId id="2147483709" r:id="rId6"/>
    <p:sldMasterId id="2147483718" r:id="rId7"/>
    <p:sldMasterId id="2147483723" r:id="rId8"/>
  </p:sldMasterIdLst>
  <p:notesMasterIdLst>
    <p:notesMasterId r:id="rId28"/>
  </p:notesMasterIdLst>
  <p:sldIdLst>
    <p:sldId id="2007577108" r:id="rId9"/>
    <p:sldId id="2007577109" r:id="rId10"/>
    <p:sldId id="344" r:id="rId11"/>
    <p:sldId id="2007577110" r:id="rId12"/>
    <p:sldId id="262" r:id="rId13"/>
    <p:sldId id="371" r:id="rId14"/>
    <p:sldId id="2007577096" r:id="rId15"/>
    <p:sldId id="2007577097" r:id="rId16"/>
    <p:sldId id="295" r:id="rId17"/>
    <p:sldId id="373" r:id="rId18"/>
    <p:sldId id="2007577101" r:id="rId19"/>
    <p:sldId id="2007577106" r:id="rId20"/>
    <p:sldId id="335" r:id="rId21"/>
    <p:sldId id="2007577098" r:id="rId22"/>
    <p:sldId id="2007577099" r:id="rId23"/>
    <p:sldId id="2007577107" r:id="rId24"/>
    <p:sldId id="360" r:id="rId25"/>
    <p:sldId id="2007577103" r:id="rId26"/>
    <p:sldId id="20075771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69" d="100"/>
          <a:sy n="69" d="100"/>
        </p:scale>
        <p:origin x="-76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9048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1886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7854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4215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28.gi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26.svg"/><Relationship Id="rId4"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866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027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785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39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58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92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2021/11/15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3559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40280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0360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945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734930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8" name="页脚占位符 7">
            <a:extLst>
              <a:ext uri="{FF2B5EF4-FFF2-40B4-BE49-F238E27FC236}">
                <a16:creationId xmlns=""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314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4" name="页脚占位符 3">
            <a:extLst>
              <a:ext uri="{FF2B5EF4-FFF2-40B4-BE49-F238E27FC236}">
                <a16:creationId xmlns=""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20205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3" name="页脚占位符 2">
            <a:extLst>
              <a:ext uri="{FF2B5EF4-FFF2-40B4-BE49-F238E27FC236}">
                <a16:creationId xmlns=""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1688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711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6" name="页脚占位符 5">
            <a:extLst>
              <a:ext uri="{FF2B5EF4-FFF2-40B4-BE49-F238E27FC236}">
                <a16:creationId xmlns=""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22747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017683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12315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91043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476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1696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0337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9545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307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19092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7601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7761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39270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573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233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531617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56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8" name="页脚占位符 7">
            <a:extLst>
              <a:ext uri="{FF2B5EF4-FFF2-40B4-BE49-F238E27FC236}">
                <a16:creationId xmlns=""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80583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69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52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2021/11/15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4"/>
          </a:xfrm>
          <a:prstGeom prst="rect">
            <a:avLst/>
          </a:prstGeom>
        </p:spPr>
      </p:pic>
      <p:pic>
        <p:nvPicPr>
          <p:cNvPr id="8" name="1">
            <a:extLst>
              <a:ext uri="{FF2B5EF4-FFF2-40B4-BE49-F238E27FC236}">
                <a16:creationId xmlns=""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1"/>
            <a:ext cx="9803219" cy="3679354"/>
          </a:xfrm>
          <a:prstGeom prst="rect">
            <a:avLst/>
          </a:prstGeom>
        </p:spPr>
      </p:pic>
      <p:grpSp>
        <p:nvGrpSpPr>
          <p:cNvPr id="11" name="57">
            <a:extLst>
              <a:ext uri="{FF2B5EF4-FFF2-40B4-BE49-F238E27FC236}">
                <a16:creationId xmlns="" xmlns:a16="http://schemas.microsoft.com/office/drawing/2014/main" id="{A79173E2-791C-4E72-A892-035137321C46}"/>
              </a:ext>
            </a:extLst>
          </p:cNvPr>
          <p:cNvGrpSpPr/>
          <p:nvPr userDrawn="1"/>
        </p:nvGrpSpPr>
        <p:grpSpPr>
          <a:xfrm>
            <a:off x="6756819" y="3169721"/>
            <a:ext cx="804180" cy="374559"/>
            <a:chOff x="217691" y="6414967"/>
            <a:chExt cx="804180" cy="374559"/>
          </a:xfrm>
        </p:grpSpPr>
        <p:grpSp>
          <p:nvGrpSpPr>
            <p:cNvPr id="12" name="Group 4">
              <a:extLst>
                <a:ext uri="{FF2B5EF4-FFF2-40B4-BE49-F238E27FC236}">
                  <a16:creationId xmlns=""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9" name="Freeform 6">
                <a:extLst>
                  <a:ext uri="{FF2B5EF4-FFF2-40B4-BE49-F238E27FC236}">
                    <a16:creationId xmlns=""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20" name="Freeform 7">
                <a:extLst>
                  <a:ext uri="{FF2B5EF4-FFF2-40B4-BE49-F238E27FC236}">
                    <a16:creationId xmlns=""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21" name="Freeform 8">
                <a:extLst>
                  <a:ext uri="{FF2B5EF4-FFF2-40B4-BE49-F238E27FC236}">
                    <a16:creationId xmlns=""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grpSp>
        <p:grpSp>
          <p:nvGrpSpPr>
            <p:cNvPr id="13" name="Group 4">
              <a:extLst>
                <a:ext uri="{FF2B5EF4-FFF2-40B4-BE49-F238E27FC236}">
                  <a16:creationId xmlns=""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5" name="Freeform 6">
                <a:extLst>
                  <a:ext uri="{FF2B5EF4-FFF2-40B4-BE49-F238E27FC236}">
                    <a16:creationId xmlns=""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6" name="Freeform 7">
                <a:extLst>
                  <a:ext uri="{FF2B5EF4-FFF2-40B4-BE49-F238E27FC236}">
                    <a16:creationId xmlns=""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sp>
            <p:nvSpPr>
              <p:cNvPr id="17" name="Freeform 8">
                <a:extLst>
                  <a:ext uri="{FF2B5EF4-FFF2-40B4-BE49-F238E27FC236}">
                    <a16:creationId xmlns=""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491">
                  <a:defRPr/>
                </a:pPr>
                <a:endParaRPr lang="zh-CN" altLang="en-US" sz="2200">
                  <a:solidFill>
                    <a:srgbClr val="000000"/>
                  </a:solidFill>
                  <a:latin typeface="Calibri" panose="020F0502020204030204"/>
                  <a:ea typeface="等线" panose="02010600030101010101" pitchFamily="2" charset="-122"/>
                  <a:sym typeface="+mn-lt"/>
                </a:endParaRPr>
              </a:p>
            </p:txBody>
          </p:sp>
        </p:grpSp>
      </p:grpSp>
      <p:pic>
        <p:nvPicPr>
          <p:cNvPr id="22" name="69">
            <a:extLst>
              <a:ext uri="{FF2B5EF4-FFF2-40B4-BE49-F238E27FC236}">
                <a16:creationId xmlns=""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29" cy="2328678"/>
          </a:xfrm>
          <a:prstGeom prst="rect">
            <a:avLst/>
          </a:prstGeom>
        </p:spPr>
      </p:pic>
      <p:sp>
        <p:nvSpPr>
          <p:cNvPr id="23" name="Rectangle 22">
            <a:extLst>
              <a:ext uri="{FF2B5EF4-FFF2-40B4-BE49-F238E27FC236}">
                <a16:creationId xmlns="" xmlns:a16="http://schemas.microsoft.com/office/drawing/2014/main" id="{72515E06-B7CD-449A-99F5-8556C5050E5F}"/>
              </a:ext>
            </a:extLst>
          </p:cNvPr>
          <p:cNvSpPr/>
          <p:nvPr userDrawn="1"/>
        </p:nvSpPr>
        <p:spPr>
          <a:xfrm>
            <a:off x="1935999" y="1050117"/>
            <a:ext cx="7329806" cy="2260461"/>
          </a:xfrm>
          <a:prstGeom prst="rect">
            <a:avLst/>
          </a:prstGeom>
          <a:noFill/>
        </p:spPr>
        <p:txBody>
          <a:bodyPr wrap="square" lIns="89760" tIns="44880" rIns="89760" bIns="44880">
            <a:spAutoFit/>
          </a:bodyPr>
          <a:lstStyle/>
          <a:p>
            <a:pPr algn="ctr" defTabSz="1218491">
              <a:defRPr/>
            </a:pP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Chào</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mừng</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các</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em</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đến</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với</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p>
          <a:p>
            <a:pPr algn="ctr" defTabSz="1218491">
              <a:defRPr/>
            </a:pP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Môn</a:t>
            </a:r>
            <a:r>
              <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 </a:t>
            </a:r>
            <a:r>
              <a:rPr lang="en-US" altLang="zh-CN" sz="47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rPr>
              <a:t>Toán</a:t>
            </a:r>
            <a:endParaRPr lang="en-US" altLang="zh-CN" sz="47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3"/>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3F9A88FF-981D-4D54-89F8-E14626D6ADBD}"/>
              </a:ext>
            </a:extLst>
          </p:cNvPr>
          <p:cNvSpPr txBox="1"/>
          <p:nvPr userDrawn="1"/>
        </p:nvSpPr>
        <p:spPr>
          <a:xfrm>
            <a:off x="1601227" y="6533239"/>
            <a:ext cx="7014518" cy="316152"/>
          </a:xfrm>
          <a:prstGeom prst="rect">
            <a:avLst/>
          </a:prstGeom>
          <a:noFill/>
        </p:spPr>
        <p:txBody>
          <a:bodyPr wrap="square" lIns="99734" tIns="49867" rIns="99734" bIns="49867" rtlCol="0">
            <a:spAutoFit/>
          </a:bodyPr>
          <a:lstStyle/>
          <a:p>
            <a:pPr algn="ctr" defTabSz="1218491"/>
            <a:r>
              <a:rPr lang="en-US" sz="1400" dirty="0" err="1">
                <a:solidFill>
                  <a:prstClr val="black"/>
                </a:solidFill>
                <a:latin typeface="Arial" panose="020B0604020202020204" pitchFamily="34" charset="0"/>
                <a:cs typeface="Arial" panose="020B0604020202020204" pitchFamily="34" charset="0"/>
              </a:rPr>
              <a:t>Thiết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kế</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bởi</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Hương</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Thảo</a:t>
            </a:r>
            <a:r>
              <a:rPr lang="en-US" sz="1400"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4530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5F0B98-6806-4E5A-AF36-1A599EA8F352}"/>
              </a:ext>
            </a:extLst>
          </p:cNvPr>
          <p:cNvSpPr>
            <a:spLocks noGrp="1"/>
          </p:cNvSpPr>
          <p:nvPr>
            <p:ph type="title"/>
          </p:nvPr>
        </p:nvSpPr>
        <p:spPr>
          <a:xfrm>
            <a:off x="838200" y="365126"/>
            <a:ext cx="10515600" cy="1325563"/>
          </a:xfrm>
          <a:prstGeom prst="rect">
            <a:avLst/>
          </a:prstGeom>
        </p:spPr>
        <p:txBody>
          <a:bodyPr lIns="99734" tIns="49867" rIns="99734" bIns="49867"/>
          <a:lstStyle/>
          <a:p>
            <a:r>
              <a:rPr lang="en-US"/>
              <a:t>Click to edit Master title style</a:t>
            </a:r>
          </a:p>
        </p:txBody>
      </p:sp>
      <p:sp>
        <p:nvSpPr>
          <p:cNvPr id="3" name="Content Placeholder 2">
            <a:extLst>
              <a:ext uri="{FF2B5EF4-FFF2-40B4-BE49-F238E27FC236}">
                <a16:creationId xmlns=""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lIns="99734" tIns="49867" rIns="99734" bIns="498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4970E6E-3D3A-4094-B7AB-5E51EF91889C}"/>
              </a:ext>
            </a:extLst>
          </p:cNvPr>
          <p:cNvSpPr>
            <a:spLocks noGrp="1"/>
          </p:cNvSpPr>
          <p:nvPr>
            <p:ph type="dt" sz="half" idx="10"/>
          </p:nvPr>
        </p:nvSpPr>
        <p:spPr>
          <a:xfrm>
            <a:off x="838200" y="6356352"/>
            <a:ext cx="2743200" cy="365124"/>
          </a:xfrm>
          <a:prstGeom prst="rect">
            <a:avLst/>
          </a:prstGeom>
        </p:spPr>
        <p:txBody>
          <a:bodyPr lIns="99734" tIns="49867" rIns="99734" bIns="49867"/>
          <a:lstStyle/>
          <a:p>
            <a:pPr defTabSz="1218491"/>
            <a:fld id="{C0CCC1F2-EC4C-438A-A626-EF38FEB19E62}" type="datetimeFigureOut">
              <a:rPr lang="en-US" sz="2400" smtClean="0">
                <a:solidFill>
                  <a:prstClr val="black"/>
                </a:solidFill>
              </a:rPr>
              <a:pPr defTabSz="1218491"/>
              <a:t>11/15/2021</a:t>
            </a:fld>
            <a:endParaRPr lang="en-US" sz="2400">
              <a:solidFill>
                <a:prstClr val="black"/>
              </a:solidFill>
            </a:endParaRPr>
          </a:p>
        </p:txBody>
      </p:sp>
      <p:sp>
        <p:nvSpPr>
          <p:cNvPr id="5" name="Footer Placeholder 4">
            <a:extLst>
              <a:ext uri="{FF2B5EF4-FFF2-40B4-BE49-F238E27FC236}">
                <a16:creationId xmlns="" xmlns:a16="http://schemas.microsoft.com/office/drawing/2014/main" id="{158DAD1E-B1EC-4442-91F3-A1B93E70041F}"/>
              </a:ext>
            </a:extLst>
          </p:cNvPr>
          <p:cNvSpPr>
            <a:spLocks noGrp="1"/>
          </p:cNvSpPr>
          <p:nvPr>
            <p:ph type="ftr" sz="quarter" idx="11"/>
          </p:nvPr>
        </p:nvSpPr>
        <p:spPr>
          <a:xfrm>
            <a:off x="4038600" y="6356352"/>
            <a:ext cx="4114800" cy="365124"/>
          </a:xfrm>
          <a:prstGeom prst="rect">
            <a:avLst/>
          </a:prstGeom>
        </p:spPr>
        <p:txBody>
          <a:bodyPr lIns="99734" tIns="49867" rIns="99734" bIns="49867"/>
          <a:lstStyle/>
          <a:p>
            <a:pPr defTabSz="1218491"/>
            <a:endParaRPr lang="en-US" sz="2400">
              <a:solidFill>
                <a:prstClr val="black"/>
              </a:solidFill>
            </a:endParaRPr>
          </a:p>
        </p:txBody>
      </p:sp>
      <p:sp>
        <p:nvSpPr>
          <p:cNvPr id="6" name="Slide Number Placeholder 5">
            <a:extLst>
              <a:ext uri="{FF2B5EF4-FFF2-40B4-BE49-F238E27FC236}">
                <a16:creationId xmlns="" xmlns:a16="http://schemas.microsoft.com/office/drawing/2014/main" id="{B2BFAE14-20AD-4F99-B50F-F8A5DB4E2993}"/>
              </a:ext>
            </a:extLst>
          </p:cNvPr>
          <p:cNvSpPr>
            <a:spLocks noGrp="1"/>
          </p:cNvSpPr>
          <p:nvPr>
            <p:ph type="sldNum" sz="quarter" idx="12"/>
          </p:nvPr>
        </p:nvSpPr>
        <p:spPr>
          <a:xfrm>
            <a:off x="8610600" y="6356352"/>
            <a:ext cx="2743200" cy="365124"/>
          </a:xfrm>
          <a:prstGeom prst="rect">
            <a:avLst/>
          </a:prstGeom>
        </p:spPr>
        <p:txBody>
          <a:bodyPr lIns="99734" tIns="49867" rIns="99734" bIns="49867"/>
          <a:lstStyle/>
          <a:p>
            <a:pPr defTabSz="1218491"/>
            <a:fld id="{F9B525D6-B33C-4B02-B16B-D7EC1E9A098D}" type="slidenum">
              <a:rPr lang="en-US" sz="2400" smtClean="0">
                <a:solidFill>
                  <a:prstClr val="black"/>
                </a:solidFill>
              </a:rPr>
              <a:pPr defTabSz="1218491"/>
              <a:t>‹#›</a:t>
            </a:fld>
            <a:endParaRPr lang="en-US" sz="2400">
              <a:solidFill>
                <a:prstClr val="black"/>
              </a:solidFill>
            </a:endParaRPr>
          </a:p>
        </p:txBody>
      </p:sp>
      <p:pic>
        <p:nvPicPr>
          <p:cNvPr id="7" name="image 101">
            <a:extLst>
              <a:ext uri="{FF2B5EF4-FFF2-40B4-BE49-F238E27FC236}">
                <a16:creationId xmlns=""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 xmlns:a16="http://schemas.microsoft.com/office/drawing/2014/main" id="{C14C9137-2D10-424B-A009-7AC8617014CB}"/>
              </a:ext>
            </a:extLst>
          </p:cNvPr>
          <p:cNvSpPr/>
          <p:nvPr userDrawn="1"/>
        </p:nvSpPr>
        <p:spPr>
          <a:xfrm>
            <a:off x="10059220" y="4741025"/>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9" name="矩形 7">
            <a:extLst>
              <a:ext uri="{FF2B5EF4-FFF2-40B4-BE49-F238E27FC236}">
                <a16:creationId xmlns=""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矩形 5">
            <a:extLst>
              <a:ext uri="{FF2B5EF4-FFF2-40B4-BE49-F238E27FC236}">
                <a16:creationId xmlns=""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矩形 8">
            <a:extLst>
              <a:ext uri="{FF2B5EF4-FFF2-40B4-BE49-F238E27FC236}">
                <a16:creationId xmlns=""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2" name="图片 13">
            <a:extLst>
              <a:ext uri="{FF2B5EF4-FFF2-40B4-BE49-F238E27FC236}">
                <a16:creationId xmlns=""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 xmlns:a16="http://schemas.microsoft.com/office/drawing/2014/main" id="{6047DAB5-B329-4A18-A0D9-69C5C3BD7D3C}"/>
              </a:ext>
            </a:extLst>
          </p:cNvPr>
          <p:cNvSpPr/>
          <p:nvPr userDrawn="1"/>
        </p:nvSpPr>
        <p:spPr>
          <a:xfrm>
            <a:off x="193569"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29">
            <a:extLst>
              <a:ext uri="{FF2B5EF4-FFF2-40B4-BE49-F238E27FC236}">
                <a16:creationId xmlns=""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1"/>
            <a:ext cx="602779" cy="1767959"/>
          </a:xfrm>
          <a:prstGeom prst="rect">
            <a:avLst/>
          </a:prstGeom>
        </p:spPr>
      </p:pic>
      <p:pic>
        <p:nvPicPr>
          <p:cNvPr id="15" name="image 102">
            <a:extLst>
              <a:ext uri="{FF2B5EF4-FFF2-40B4-BE49-F238E27FC236}">
                <a16:creationId xmlns=""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3"/>
            <a:ext cx="933436" cy="698048"/>
          </a:xfrm>
          <a:prstGeom prst="rect">
            <a:avLst/>
          </a:prstGeom>
        </p:spPr>
      </p:pic>
      <p:sp>
        <p:nvSpPr>
          <p:cNvPr id="16" name="椭圆 24">
            <a:extLst>
              <a:ext uri="{FF2B5EF4-FFF2-40B4-BE49-F238E27FC236}">
                <a16:creationId xmlns="" xmlns:a16="http://schemas.microsoft.com/office/drawing/2014/main" id="{EA6C425B-7238-4DD9-B228-6700E4407813}"/>
              </a:ext>
            </a:extLst>
          </p:cNvPr>
          <p:cNvSpPr/>
          <p:nvPr userDrawn="1"/>
        </p:nvSpPr>
        <p:spPr>
          <a:xfrm>
            <a:off x="11539852"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7" name="椭圆 36">
            <a:extLst>
              <a:ext uri="{FF2B5EF4-FFF2-40B4-BE49-F238E27FC236}">
                <a16:creationId xmlns=""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椭圆 37">
            <a:extLst>
              <a:ext uri="{FF2B5EF4-FFF2-40B4-BE49-F238E27FC236}">
                <a16:creationId xmlns=""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grpSp>
        <p:nvGrpSpPr>
          <p:cNvPr id="19" name="组合 6">
            <a:extLst>
              <a:ext uri="{FF2B5EF4-FFF2-40B4-BE49-F238E27FC236}">
                <a16:creationId xmlns="" xmlns:a16="http://schemas.microsoft.com/office/drawing/2014/main" id="{A0BC39FD-4813-49FA-9DA6-0CF2EBE8656C}"/>
              </a:ext>
            </a:extLst>
          </p:cNvPr>
          <p:cNvGrpSpPr/>
          <p:nvPr userDrawn="1"/>
        </p:nvGrpSpPr>
        <p:grpSpPr>
          <a:xfrm>
            <a:off x="2843214" y="5216311"/>
            <a:ext cx="1014412" cy="414337"/>
            <a:chOff x="2843213" y="5216309"/>
            <a:chExt cx="1014412" cy="414337"/>
          </a:xfrm>
        </p:grpSpPr>
        <p:sp>
          <p:nvSpPr>
            <p:cNvPr id="20" name="圆角矩形 38">
              <a:extLst>
                <a:ext uri="{FF2B5EF4-FFF2-40B4-BE49-F238E27FC236}">
                  <a16:creationId xmlns=""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1" name="圆角矩形 39">
              <a:extLst>
                <a:ext uri="{FF2B5EF4-FFF2-40B4-BE49-F238E27FC236}">
                  <a16:creationId xmlns=""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grpSp>
      <p:sp>
        <p:nvSpPr>
          <p:cNvPr id="22" name="圆角矩形 40">
            <a:extLst>
              <a:ext uri="{FF2B5EF4-FFF2-40B4-BE49-F238E27FC236}">
                <a16:creationId xmlns=""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3" name="圆角矩形 41">
            <a:extLst>
              <a:ext uri="{FF2B5EF4-FFF2-40B4-BE49-F238E27FC236}">
                <a16:creationId xmlns=""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4" name="圆角矩形 42">
            <a:extLst>
              <a:ext uri="{FF2B5EF4-FFF2-40B4-BE49-F238E27FC236}">
                <a16:creationId xmlns=""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7" name="椭圆 23">
            <a:extLst>
              <a:ext uri="{FF2B5EF4-FFF2-40B4-BE49-F238E27FC236}">
                <a16:creationId xmlns=""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28" name="椭圆 25">
            <a:extLst>
              <a:ext uri="{FF2B5EF4-FFF2-40B4-BE49-F238E27FC236}">
                <a16:creationId xmlns=""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29" name="TextBox 28">
            <a:extLst>
              <a:ext uri="{FF2B5EF4-FFF2-40B4-BE49-F238E27FC236}">
                <a16:creationId xmlns="" xmlns:a16="http://schemas.microsoft.com/office/drawing/2014/main" id="{B7BA24C5-7A23-4C04-A532-B0BAAA602ECA}"/>
              </a:ext>
            </a:extLst>
          </p:cNvPr>
          <p:cNvSpPr txBox="1"/>
          <p:nvPr userDrawn="1"/>
        </p:nvSpPr>
        <p:spPr>
          <a:xfrm>
            <a:off x="1943051" y="6278480"/>
            <a:ext cx="7014518" cy="316152"/>
          </a:xfrm>
          <a:prstGeom prst="rect">
            <a:avLst/>
          </a:prstGeom>
          <a:noFill/>
        </p:spPr>
        <p:txBody>
          <a:bodyPr wrap="square" lIns="99734" tIns="49867" rIns="99734" bIns="49867" rtlCol="0">
            <a:spAutoFit/>
          </a:bodyPr>
          <a:lstStyle/>
          <a:p>
            <a:pPr algn="ctr" defTabSz="1218491"/>
            <a:r>
              <a:rPr lang="en-US" sz="1400" dirty="0" err="1">
                <a:solidFill>
                  <a:prstClr val="black"/>
                </a:solidFill>
                <a:latin typeface="Arial" panose="020B0604020202020204" pitchFamily="34" charset="0"/>
                <a:cs typeface="Arial" panose="020B0604020202020204" pitchFamily="34" charset="0"/>
              </a:rPr>
              <a:t>Thiết</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kế</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bởi</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Hương</a:t>
            </a:r>
            <a:r>
              <a:rPr lang="en-US" sz="1400" dirty="0">
                <a:solidFill>
                  <a:prstClr val="black"/>
                </a:solidFill>
                <a:latin typeface="Arial" panose="020B0604020202020204" pitchFamily="34" charset="0"/>
                <a:cs typeface="Arial" panose="020B0604020202020204" pitchFamily="34" charset="0"/>
              </a:rPr>
              <a:t> </a:t>
            </a:r>
            <a:r>
              <a:rPr lang="en-US" sz="1400" dirty="0" err="1">
                <a:solidFill>
                  <a:prstClr val="black"/>
                </a:solidFill>
                <a:latin typeface="Arial" panose="020B0604020202020204" pitchFamily="34" charset="0"/>
                <a:cs typeface="Arial" panose="020B0604020202020204" pitchFamily="34" charset="0"/>
              </a:rPr>
              <a:t>Thảo</a:t>
            </a:r>
            <a:r>
              <a:rPr lang="en-US" sz="1400"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872943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 xmlns:a16="http://schemas.microsoft.com/office/drawing/2014/main" id="{AC79E82E-725A-4A5C-8870-87B87B2217D2}"/>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0" name="椭圆 4">
            <a:extLst>
              <a:ext uri="{FF2B5EF4-FFF2-40B4-BE49-F238E27FC236}">
                <a16:creationId xmlns="" xmlns:a16="http://schemas.microsoft.com/office/drawing/2014/main" id="{7704643A-27F9-4F01-AE4B-E1CF77BBF78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1" name="任意形状 6">
            <a:extLst>
              <a:ext uri="{FF2B5EF4-FFF2-40B4-BE49-F238E27FC236}">
                <a16:creationId xmlns=""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椭圆 7">
            <a:extLst>
              <a:ext uri="{FF2B5EF4-FFF2-40B4-BE49-F238E27FC236}">
                <a16:creationId xmlns="" xmlns:a16="http://schemas.microsoft.com/office/drawing/2014/main" id="{FFF22FB9-6783-415D-BC60-2669AA680D3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3" name="图片 8">
            <a:extLst>
              <a:ext uri="{FF2B5EF4-FFF2-40B4-BE49-F238E27FC236}">
                <a16:creationId xmlns=""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 xmlns:a16="http://schemas.microsoft.com/office/drawing/2014/main" id="{E108BAEE-4A24-4598-AEF4-3244CF1E929F}"/>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TextBox 17">
            <a:extLst>
              <a:ext uri="{FF2B5EF4-FFF2-40B4-BE49-F238E27FC236}">
                <a16:creationId xmlns="" xmlns:a16="http://schemas.microsoft.com/office/drawing/2014/main" id="{0268FBC2-A039-41A8-B368-926DE1556C72}"/>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66181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4" name="页脚占位符 3">
            <a:extLst>
              <a:ext uri="{FF2B5EF4-FFF2-40B4-BE49-F238E27FC236}">
                <a16:creationId xmlns=""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55628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2A9BE9-7F72-794D-9F3C-9A8FE2E8F64B}"/>
              </a:ext>
            </a:extLst>
          </p:cNvPr>
          <p:cNvSpPr>
            <a:spLocks noGrp="1"/>
          </p:cNvSpPr>
          <p:nvPr>
            <p:ph type="title"/>
          </p:nvPr>
        </p:nvSpPr>
        <p:spPr>
          <a:xfrm>
            <a:off x="831850" y="1709739"/>
            <a:ext cx="10515600" cy="2852737"/>
          </a:xfrm>
          <a:prstGeom prst="rect">
            <a:avLst/>
          </a:prstGeom>
        </p:spPr>
        <p:txBody>
          <a:bodyPr lIns="99734" tIns="49867" rIns="99734" bIns="49867" anchor="b"/>
          <a:lstStyle>
            <a:lvl1pPr>
              <a:defRPr sz="5900"/>
            </a:lvl1p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lIns="99734" tIns="49867" rIns="99734" bIns="49867"/>
          <a:lstStyle>
            <a:lvl1pPr marL="0" indent="0">
              <a:buNone/>
              <a:defRPr sz="2400">
                <a:solidFill>
                  <a:schemeClr val="tx1">
                    <a:tint val="75000"/>
                  </a:schemeClr>
                </a:solidFill>
              </a:defRPr>
            </a:lvl1pPr>
            <a:lvl2pPr marL="448801" indent="0">
              <a:buNone/>
              <a:defRPr sz="2000">
                <a:solidFill>
                  <a:schemeClr val="tx1">
                    <a:tint val="75000"/>
                  </a:schemeClr>
                </a:solidFill>
              </a:defRPr>
            </a:lvl2pPr>
            <a:lvl3pPr marL="897602" indent="0">
              <a:buNone/>
              <a:defRPr sz="1800">
                <a:solidFill>
                  <a:schemeClr val="tx1">
                    <a:tint val="75000"/>
                  </a:schemeClr>
                </a:solidFill>
              </a:defRPr>
            </a:lvl3pPr>
            <a:lvl4pPr marL="1346404" indent="0">
              <a:buNone/>
              <a:defRPr sz="1600">
                <a:solidFill>
                  <a:schemeClr val="tx1">
                    <a:tint val="75000"/>
                  </a:schemeClr>
                </a:solidFill>
              </a:defRPr>
            </a:lvl4pPr>
            <a:lvl5pPr marL="1795205" indent="0">
              <a:buNone/>
              <a:defRPr sz="1600">
                <a:solidFill>
                  <a:schemeClr val="tx1">
                    <a:tint val="75000"/>
                  </a:schemeClr>
                </a:solidFill>
              </a:defRPr>
            </a:lvl5pPr>
            <a:lvl6pPr marL="2244006" indent="0">
              <a:buNone/>
              <a:defRPr sz="1600">
                <a:solidFill>
                  <a:schemeClr val="tx1">
                    <a:tint val="75000"/>
                  </a:schemeClr>
                </a:solidFill>
              </a:defRPr>
            </a:lvl6pPr>
            <a:lvl7pPr marL="2692807" indent="0">
              <a:buNone/>
              <a:defRPr sz="1600">
                <a:solidFill>
                  <a:schemeClr val="tx1">
                    <a:tint val="75000"/>
                  </a:schemeClr>
                </a:solidFill>
              </a:defRPr>
            </a:lvl7pPr>
            <a:lvl8pPr marL="3141609" indent="0">
              <a:buNone/>
              <a:defRPr sz="1600">
                <a:solidFill>
                  <a:schemeClr val="tx1">
                    <a:tint val="75000"/>
                  </a:schemeClr>
                </a:solidFill>
              </a:defRPr>
            </a:lvl8pPr>
            <a:lvl9pPr marL="359041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 xmlns:a16="http://schemas.microsoft.com/office/drawing/2014/main" id="{1C55CEBD-7C39-394B-A99F-80554FC46B49}"/>
              </a:ext>
            </a:extLst>
          </p:cNvPr>
          <p:cNvSpPr>
            <a:spLocks noGrp="1"/>
          </p:cNvSpPr>
          <p:nvPr>
            <p:ph type="dt" sz="half" idx="10"/>
          </p:nvPr>
        </p:nvSpPr>
        <p:spPr>
          <a:xfrm>
            <a:off x="838200" y="6356352"/>
            <a:ext cx="2743200" cy="365124"/>
          </a:xfrm>
          <a:prstGeom prst="rect">
            <a:avLst/>
          </a:prstGeom>
        </p:spPr>
        <p:txBody>
          <a:bodyPr lIns="99734" tIns="49867" rIns="99734" bIns="49867"/>
          <a:lstStyle/>
          <a:p>
            <a:pPr defTabSz="1218491"/>
            <a:fld id="{84B79D43-DAE6-0F47-A9C1-04982654FBFB}" type="datetimeFigureOut">
              <a:rPr kumimoji="1" lang="zh-CN" altLang="en-US" sz="2400" smtClean="0">
                <a:solidFill>
                  <a:prstClr val="black"/>
                </a:solidFill>
              </a:rPr>
              <a:pPr defTabSz="1218491"/>
              <a:t>2021/11/15</a:t>
            </a:fld>
            <a:endParaRPr kumimoji="1" lang="zh-CN" altLang="en-US" sz="2400">
              <a:solidFill>
                <a:prstClr val="black"/>
              </a:solidFill>
            </a:endParaRPr>
          </a:p>
        </p:txBody>
      </p:sp>
      <p:sp>
        <p:nvSpPr>
          <p:cNvPr id="5" name="页脚占位符 4">
            <a:extLst>
              <a:ext uri="{FF2B5EF4-FFF2-40B4-BE49-F238E27FC236}">
                <a16:creationId xmlns="" xmlns:a16="http://schemas.microsoft.com/office/drawing/2014/main" id="{AB24BB0A-6CBD-2E41-ACC7-D29880DA3BBB}"/>
              </a:ext>
            </a:extLst>
          </p:cNvPr>
          <p:cNvSpPr>
            <a:spLocks noGrp="1"/>
          </p:cNvSpPr>
          <p:nvPr>
            <p:ph type="ftr" sz="quarter" idx="11"/>
          </p:nvPr>
        </p:nvSpPr>
        <p:spPr>
          <a:xfrm>
            <a:off x="4038600" y="6356352"/>
            <a:ext cx="4114800" cy="365124"/>
          </a:xfrm>
          <a:prstGeom prst="rect">
            <a:avLst/>
          </a:prstGeom>
        </p:spPr>
        <p:txBody>
          <a:bodyPr lIns="99734" tIns="49867" rIns="99734" bIns="49867"/>
          <a:lstStyle/>
          <a:p>
            <a:pPr defTabSz="1218491"/>
            <a:endParaRPr kumimoji="1" lang="zh-CN" altLang="en-US" sz="2400">
              <a:solidFill>
                <a:prstClr val="black"/>
              </a:solidFill>
            </a:endParaRPr>
          </a:p>
        </p:txBody>
      </p:sp>
      <p:sp>
        <p:nvSpPr>
          <p:cNvPr id="6" name="灯片编号占位符 5">
            <a:extLst>
              <a:ext uri="{FF2B5EF4-FFF2-40B4-BE49-F238E27FC236}">
                <a16:creationId xmlns="" xmlns:a16="http://schemas.microsoft.com/office/drawing/2014/main" id="{0CDC3A08-879E-9449-ADFD-682ABDEB913D}"/>
              </a:ext>
            </a:extLst>
          </p:cNvPr>
          <p:cNvSpPr>
            <a:spLocks noGrp="1"/>
          </p:cNvSpPr>
          <p:nvPr>
            <p:ph type="sldNum" sz="quarter" idx="12"/>
          </p:nvPr>
        </p:nvSpPr>
        <p:spPr>
          <a:xfrm>
            <a:off x="8610600" y="6356352"/>
            <a:ext cx="2743200" cy="365124"/>
          </a:xfrm>
          <a:prstGeom prst="rect">
            <a:avLst/>
          </a:prstGeom>
        </p:spPr>
        <p:txBody>
          <a:bodyPr lIns="99734" tIns="49867" rIns="99734" bIns="49867"/>
          <a:lstStyle/>
          <a:p>
            <a:pPr defTabSz="1218491"/>
            <a:fld id="{EEF17B97-31AA-F046-A2B1-CB7B8C901C9E}" type="slidenum">
              <a:rPr kumimoji="1" lang="zh-CN" altLang="en-US" sz="2400" smtClean="0">
                <a:solidFill>
                  <a:prstClr val="black"/>
                </a:solidFill>
              </a:rPr>
              <a:pPr defTabSz="1218491"/>
              <a:t>‹#›</a:t>
            </a:fld>
            <a:endParaRPr kumimoji="1" lang="zh-CN" altLang="en-US" sz="2400">
              <a:solidFill>
                <a:prstClr val="black"/>
              </a:solidFill>
            </a:endParaRPr>
          </a:p>
        </p:txBody>
      </p:sp>
      <p:pic>
        <p:nvPicPr>
          <p:cNvPr id="8" name="bkgr 2">
            <a:extLst>
              <a:ext uri="{FF2B5EF4-FFF2-40B4-BE49-F238E27FC236}">
                <a16:creationId xmlns=""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1"/>
            <a:ext cx="12192000" cy="6858000"/>
          </a:xfrm>
          <a:prstGeom prst="rect">
            <a:avLst/>
          </a:prstGeom>
        </p:spPr>
      </p:pic>
      <p:pic>
        <p:nvPicPr>
          <p:cNvPr id="9" name="bkgr 3">
            <a:extLst>
              <a:ext uri="{FF2B5EF4-FFF2-40B4-BE49-F238E27FC236}">
                <a16:creationId xmlns=""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4"/>
            <a:ext cx="1164368" cy="535609"/>
          </a:xfrm>
          <a:prstGeom prst="rect">
            <a:avLst/>
          </a:prstGeom>
        </p:spPr>
      </p:pic>
      <p:pic>
        <p:nvPicPr>
          <p:cNvPr id="11" name="Mặt trời">
            <a:extLst>
              <a:ext uri="{FF2B5EF4-FFF2-40B4-BE49-F238E27FC236}">
                <a16:creationId xmlns=""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6"/>
            <a:ext cx="1246993" cy="1242835"/>
          </a:xfrm>
          <a:prstGeom prst="rect">
            <a:avLst/>
          </a:prstGeom>
        </p:spPr>
      </p:pic>
      <p:pic>
        <p:nvPicPr>
          <p:cNvPr id="12" name="Bảng">
            <a:extLst>
              <a:ext uri="{FF2B5EF4-FFF2-40B4-BE49-F238E27FC236}">
                <a16:creationId xmlns=""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6"/>
            <a:ext cx="12192000" cy="2081605"/>
          </a:xfrm>
          <a:prstGeom prst="rect">
            <a:avLst/>
          </a:prstGeom>
        </p:spPr>
      </p:pic>
      <p:pic>
        <p:nvPicPr>
          <p:cNvPr id="14" name="bóng bay 1">
            <a:extLst>
              <a:ext uri="{FF2B5EF4-FFF2-40B4-BE49-F238E27FC236}">
                <a16:creationId xmlns=""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2" y="2067454"/>
            <a:ext cx="722839" cy="1310747"/>
          </a:xfrm>
          <a:prstGeom prst="rect">
            <a:avLst/>
          </a:prstGeom>
        </p:spPr>
      </p:pic>
      <p:pic>
        <p:nvPicPr>
          <p:cNvPr id="15" name="bóng bay 2">
            <a:extLst>
              <a:ext uri="{FF2B5EF4-FFF2-40B4-BE49-F238E27FC236}">
                <a16:creationId xmlns=""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79"/>
            <a:ext cx="810243" cy="1469239"/>
          </a:xfrm>
          <a:prstGeom prst="rect">
            <a:avLst/>
          </a:prstGeom>
        </p:spPr>
      </p:pic>
      <p:pic>
        <p:nvPicPr>
          <p:cNvPr id="18" name="Mây 1">
            <a:extLst>
              <a:ext uri="{FF2B5EF4-FFF2-40B4-BE49-F238E27FC236}">
                <a16:creationId xmlns=""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5"/>
            <a:ext cx="1164368" cy="535609"/>
          </a:xfrm>
          <a:prstGeom prst="rect">
            <a:avLst/>
          </a:prstGeom>
        </p:spPr>
      </p:pic>
      <p:pic>
        <p:nvPicPr>
          <p:cNvPr id="19" name="Mây 2">
            <a:extLst>
              <a:ext uri="{FF2B5EF4-FFF2-40B4-BE49-F238E27FC236}">
                <a16:creationId xmlns=""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0" y="703323"/>
            <a:ext cx="1373271" cy="688924"/>
          </a:xfrm>
          <a:prstGeom prst="rect">
            <a:avLst/>
          </a:prstGeom>
        </p:spPr>
      </p:pic>
      <p:sp>
        <p:nvSpPr>
          <p:cNvPr id="21" name="TextBox 20">
            <a:extLst>
              <a:ext uri="{FF2B5EF4-FFF2-40B4-BE49-F238E27FC236}">
                <a16:creationId xmlns="" xmlns:a16="http://schemas.microsoft.com/office/drawing/2014/main" id="{B56D77B1-C2AC-4E51-885D-2E687FD792DE}"/>
              </a:ext>
            </a:extLst>
          </p:cNvPr>
          <p:cNvSpPr txBox="1"/>
          <p:nvPr userDrawn="1"/>
        </p:nvSpPr>
        <p:spPr>
          <a:xfrm>
            <a:off x="9201992" y="-18115"/>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273619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 xmlns:a16="http://schemas.microsoft.com/office/drawing/2014/main" id="{4147D270-CA58-46E3-A687-87D81398E68F}"/>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5212225"/>
            <a:ext cx="3308946" cy="1645775"/>
          </a:xfrm>
          <a:prstGeom prst="rect">
            <a:avLst/>
          </a:prstGeom>
        </p:spPr>
      </p:pic>
      <p:sp>
        <p:nvSpPr>
          <p:cNvPr id="10" name="TextBox 9">
            <a:extLst>
              <a:ext uri="{FF2B5EF4-FFF2-40B4-BE49-F238E27FC236}">
                <a16:creationId xmlns="" xmlns:a16="http://schemas.microsoft.com/office/drawing/2014/main" id="{C69D82C2-117E-4A35-95BF-D458B26D688D}"/>
              </a:ext>
            </a:extLst>
          </p:cNvPr>
          <p:cNvSpPr txBox="1"/>
          <p:nvPr userDrawn="1"/>
        </p:nvSpPr>
        <p:spPr>
          <a:xfrm>
            <a:off x="8011749" y="0"/>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41736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 xmlns:a16="http://schemas.microsoft.com/office/drawing/2014/main" id="{85267853-B155-4C5A-B17D-13C99003FA45}"/>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3" name="椭圆 4">
            <a:extLst>
              <a:ext uri="{FF2B5EF4-FFF2-40B4-BE49-F238E27FC236}">
                <a16:creationId xmlns="" xmlns:a16="http://schemas.microsoft.com/office/drawing/2014/main" id="{EAE8A449-7A3F-40C5-B305-E2A28C9FD942}"/>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4" name="任意形状 6">
            <a:extLst>
              <a:ext uri="{FF2B5EF4-FFF2-40B4-BE49-F238E27FC236}">
                <a16:creationId xmlns=""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5" name="椭圆 7">
            <a:extLst>
              <a:ext uri="{FF2B5EF4-FFF2-40B4-BE49-F238E27FC236}">
                <a16:creationId xmlns="" xmlns:a16="http://schemas.microsoft.com/office/drawing/2014/main" id="{F3B873EF-BA25-43F8-B507-68795F3111ED}"/>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6" name="图片 8">
            <a:extLst>
              <a:ext uri="{FF2B5EF4-FFF2-40B4-BE49-F238E27FC236}">
                <a16:creationId xmlns=""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 xmlns:a16="http://schemas.microsoft.com/office/drawing/2014/main" id="{B20D4855-2AE0-48EF-9542-73C2EC19F994}"/>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8" name="TextBox 17">
            <a:extLst>
              <a:ext uri="{FF2B5EF4-FFF2-40B4-BE49-F238E27FC236}">
                <a16:creationId xmlns="" xmlns:a16="http://schemas.microsoft.com/office/drawing/2014/main" id="{35733CB7-2EEC-42DC-9103-2D109DD1CFEE}"/>
              </a:ext>
            </a:extLst>
          </p:cNvPr>
          <p:cNvSpPr txBox="1"/>
          <p:nvPr userDrawn="1"/>
        </p:nvSpPr>
        <p:spPr>
          <a:xfrm>
            <a:off x="7320632" y="6524284"/>
            <a:ext cx="6315738"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1105031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 xmlns:a16="http://schemas.microsoft.com/office/drawing/2014/main" id="{05B45BC2-AFD2-4521-86C7-28EA6A142BF8}"/>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9" name="椭圆 4">
            <a:extLst>
              <a:ext uri="{FF2B5EF4-FFF2-40B4-BE49-F238E27FC236}">
                <a16:creationId xmlns="" xmlns:a16="http://schemas.microsoft.com/office/drawing/2014/main" id="{73E6612B-E6CF-431F-83A1-B242A79A465C}"/>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任意形状 6">
            <a:extLst>
              <a:ext uri="{FF2B5EF4-FFF2-40B4-BE49-F238E27FC236}">
                <a16:creationId xmlns=""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1" name="椭圆 7">
            <a:extLst>
              <a:ext uri="{FF2B5EF4-FFF2-40B4-BE49-F238E27FC236}">
                <a16:creationId xmlns="" xmlns:a16="http://schemas.microsoft.com/office/drawing/2014/main" id="{75059DDB-9C2F-46FF-9EF1-50E22BC24E2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2" name="图片 8">
            <a:extLst>
              <a:ext uri="{FF2B5EF4-FFF2-40B4-BE49-F238E27FC236}">
                <a16:creationId xmlns=""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 xmlns:a16="http://schemas.microsoft.com/office/drawing/2014/main" id="{BE790CA5-EC6C-4F0B-B555-50D8033BE031}"/>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 xmlns:a16="http://schemas.microsoft.com/office/drawing/2014/main" id="{8D193922-661E-4324-B921-1DB8F942A2A9}"/>
              </a:ext>
            </a:extLst>
          </p:cNvPr>
          <p:cNvSpPr/>
          <p:nvPr userDrawn="1"/>
        </p:nvSpPr>
        <p:spPr>
          <a:xfrm rot="219724">
            <a:off x="4477185" y="1157470"/>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5" name="Rectangle 14">
            <a:extLst>
              <a:ext uri="{FF2B5EF4-FFF2-40B4-BE49-F238E27FC236}">
                <a16:creationId xmlns=""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6" name="Rectangle 15">
            <a:extLst>
              <a:ext uri="{FF2B5EF4-FFF2-40B4-BE49-F238E27FC236}">
                <a16:creationId xmlns=""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TextBox 16">
            <a:extLst>
              <a:ext uri="{FF2B5EF4-FFF2-40B4-BE49-F238E27FC236}">
                <a16:creationId xmlns="" xmlns:a16="http://schemas.microsoft.com/office/drawing/2014/main" id="{83A11163-4540-4661-A7E2-7E02DE00886F}"/>
              </a:ext>
            </a:extLst>
          </p:cNvPr>
          <p:cNvSpPr txBox="1"/>
          <p:nvPr userDrawn="1"/>
        </p:nvSpPr>
        <p:spPr>
          <a:xfrm>
            <a:off x="5353381" y="1982711"/>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7030A0"/>
                </a:solidFill>
                <a:effectLst>
                  <a:outerShdw blurRad="50800" dist="38100" dir="8100000" algn="tr" rotWithShape="0">
                    <a:prstClr val="black">
                      <a:alpha val="40000"/>
                    </a:prstClr>
                  </a:outerShdw>
                </a:effectLst>
                <a:latin typeface="Arial" panose="020B0604020202020204"/>
              </a:rPr>
              <a:t>LUYỆN TẬP</a:t>
            </a:r>
          </a:p>
        </p:txBody>
      </p:sp>
      <p:pic>
        <p:nvPicPr>
          <p:cNvPr id="18" name="Picture 17" descr="A close-up of a map&#10;&#10;Description automatically generated with low confidence">
            <a:extLst>
              <a:ext uri="{FF2B5EF4-FFF2-40B4-BE49-F238E27FC236}">
                <a16:creationId xmlns=""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3"/>
            <a:ext cx="1481296" cy="4904737"/>
          </a:xfrm>
          <a:prstGeom prst="rect">
            <a:avLst/>
          </a:prstGeom>
        </p:spPr>
      </p:pic>
      <p:sp>
        <p:nvSpPr>
          <p:cNvPr id="19" name="TextBox 18">
            <a:extLst>
              <a:ext uri="{FF2B5EF4-FFF2-40B4-BE49-F238E27FC236}">
                <a16:creationId xmlns="" xmlns:a16="http://schemas.microsoft.com/office/drawing/2014/main" id="{4D616774-3438-47D7-81AB-B40EEBD5818D}"/>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313420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 xmlns:a16="http://schemas.microsoft.com/office/drawing/2014/main" id="{26859808-0E4C-4601-BFD5-C6BA5BCC44FE}"/>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8" name="椭圆 4">
            <a:extLst>
              <a:ext uri="{FF2B5EF4-FFF2-40B4-BE49-F238E27FC236}">
                <a16:creationId xmlns="" xmlns:a16="http://schemas.microsoft.com/office/drawing/2014/main" id="{C20B859B-7433-488D-AD26-C313806026F3}"/>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9" name="任意形状 6">
            <a:extLst>
              <a:ext uri="{FF2B5EF4-FFF2-40B4-BE49-F238E27FC236}">
                <a16:creationId xmlns=""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0" name="椭圆 7">
            <a:extLst>
              <a:ext uri="{FF2B5EF4-FFF2-40B4-BE49-F238E27FC236}">
                <a16:creationId xmlns="" xmlns:a16="http://schemas.microsoft.com/office/drawing/2014/main" id="{C6F4EA04-890C-4306-9211-FB1733E0C647}"/>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1" name="图片 8">
            <a:extLst>
              <a:ext uri="{FF2B5EF4-FFF2-40B4-BE49-F238E27FC236}">
                <a16:creationId xmlns=""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 xmlns:a16="http://schemas.microsoft.com/office/drawing/2014/main" id="{0A2B951D-F19F-475D-B457-B86EF8DC984B}"/>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Rectangle 12">
            <a:extLst>
              <a:ext uri="{FF2B5EF4-FFF2-40B4-BE49-F238E27FC236}">
                <a16:creationId xmlns=""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4" name="Rectangle 13">
            <a:extLst>
              <a:ext uri="{FF2B5EF4-FFF2-40B4-BE49-F238E27FC236}">
                <a16:creationId xmlns=""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5" name="Rectangle 14">
            <a:extLst>
              <a:ext uri="{FF2B5EF4-FFF2-40B4-BE49-F238E27FC236}">
                <a16:creationId xmlns="" xmlns:a16="http://schemas.microsoft.com/office/drawing/2014/main" id="{0A77F017-DFC1-4D5F-8272-B3E76D6DA324}"/>
              </a:ext>
            </a:extLst>
          </p:cNvPr>
          <p:cNvSpPr/>
          <p:nvPr userDrawn="1"/>
        </p:nvSpPr>
        <p:spPr>
          <a:xfrm rot="19676478">
            <a:off x="1401292" y="1522001"/>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6" name="TextBox 15">
            <a:extLst>
              <a:ext uri="{FF2B5EF4-FFF2-40B4-BE49-F238E27FC236}">
                <a16:creationId xmlns="" xmlns:a16="http://schemas.microsoft.com/office/drawing/2014/main" id="{4D542502-B1BA-4EEE-B113-19E670FE5796}"/>
              </a:ext>
            </a:extLst>
          </p:cNvPr>
          <p:cNvSpPr txBox="1"/>
          <p:nvPr userDrawn="1"/>
        </p:nvSpPr>
        <p:spPr>
          <a:xfrm>
            <a:off x="3155098" y="2004298"/>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5B9BD5">
                    <a:lumMod val="75000"/>
                  </a:srgbClr>
                </a:solidFill>
                <a:effectLst>
                  <a:outerShdw blurRad="50800" dist="38100" dir="8100000" algn="tr" rotWithShape="0">
                    <a:prstClr val="black">
                      <a:alpha val="40000"/>
                    </a:prstClr>
                  </a:outerShdw>
                </a:effectLst>
                <a:latin typeface="Arial" panose="020B0604020202020204"/>
              </a:rPr>
              <a:t>HOẠT ĐỘNG</a:t>
            </a:r>
          </a:p>
        </p:txBody>
      </p:sp>
      <p:pic>
        <p:nvPicPr>
          <p:cNvPr id="18" name="图片 9">
            <a:extLst>
              <a:ext uri="{FF2B5EF4-FFF2-40B4-BE49-F238E27FC236}">
                <a16:creationId xmlns=""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 xmlns:a16="http://schemas.microsoft.com/office/drawing/2014/main" id="{1C8F1E24-5B7F-481A-86BE-BC8D3CC99D79}"/>
              </a:ext>
            </a:extLst>
          </p:cNvPr>
          <p:cNvSpPr txBox="1"/>
          <p:nvPr userDrawn="1"/>
        </p:nvSpPr>
        <p:spPr>
          <a:xfrm>
            <a:off x="7320633" y="6524284"/>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74429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 xmlns:a16="http://schemas.microsoft.com/office/drawing/2014/main" id="{3599D6A8-8376-4469-B1C4-0D0AB8B9FCB9}"/>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椭圆 4">
            <a:extLst>
              <a:ext uri="{FF2B5EF4-FFF2-40B4-BE49-F238E27FC236}">
                <a16:creationId xmlns="" xmlns:a16="http://schemas.microsoft.com/office/drawing/2014/main" id="{F6108594-A8DF-4763-BAD6-AFEBB0C3196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任意形状 6">
            <a:extLst>
              <a:ext uri="{FF2B5EF4-FFF2-40B4-BE49-F238E27FC236}">
                <a16:creationId xmlns=""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椭圆 7">
            <a:extLst>
              <a:ext uri="{FF2B5EF4-FFF2-40B4-BE49-F238E27FC236}">
                <a16:creationId xmlns="" xmlns:a16="http://schemas.microsoft.com/office/drawing/2014/main" id="{4B97A2AD-D2A2-4C3E-AA45-DF5B9EE1314C}"/>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8">
            <a:extLst>
              <a:ext uri="{FF2B5EF4-FFF2-40B4-BE49-F238E27FC236}">
                <a16:creationId xmlns=""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 xmlns:a16="http://schemas.microsoft.com/office/drawing/2014/main" id="{ECDDE16C-0075-42EB-A3AA-DDD1D96A76E4}"/>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Rectangle 16">
            <a:extLst>
              <a:ext uri="{FF2B5EF4-FFF2-40B4-BE49-F238E27FC236}">
                <a16:creationId xmlns=""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8" name="Rectangle 17">
            <a:extLst>
              <a:ext uri="{FF2B5EF4-FFF2-40B4-BE49-F238E27FC236}">
                <a16:creationId xmlns=""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9" name="TextBox 18">
            <a:extLst>
              <a:ext uri="{FF2B5EF4-FFF2-40B4-BE49-F238E27FC236}">
                <a16:creationId xmlns="" xmlns:a16="http://schemas.microsoft.com/office/drawing/2014/main" id="{1F28E606-F052-4F98-9FBC-30FFA9B82FDA}"/>
              </a:ext>
            </a:extLst>
          </p:cNvPr>
          <p:cNvSpPr txBox="1"/>
          <p:nvPr userDrawn="1"/>
        </p:nvSpPr>
        <p:spPr>
          <a:xfrm>
            <a:off x="4557820" y="1913422"/>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00B050"/>
                </a:solidFill>
                <a:effectLst>
                  <a:outerShdw blurRad="50800" dist="38100" dir="8100000" algn="tr" rotWithShape="0">
                    <a:prstClr val="black">
                      <a:alpha val="40000"/>
                    </a:prstClr>
                  </a:outerShdw>
                </a:effectLst>
                <a:latin typeface="Arial" panose="020B0604020202020204"/>
              </a:rPr>
              <a:t>KHÁM PHÁ</a:t>
            </a:r>
          </a:p>
        </p:txBody>
      </p:sp>
      <p:pic>
        <p:nvPicPr>
          <p:cNvPr id="21" name="图形 1">
            <a:extLst>
              <a:ext uri="{FF2B5EF4-FFF2-40B4-BE49-F238E27FC236}">
                <a16:creationId xmlns="" xmlns:a16="http://schemas.microsoft.com/office/drawing/2014/main" id="{E7242FD6-D5A6-4563-A793-692CAF20691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416646" y="3997564"/>
            <a:ext cx="3980370" cy="1979722"/>
          </a:xfrm>
          <a:prstGeom prst="rect">
            <a:avLst/>
          </a:prstGeom>
        </p:spPr>
      </p:pic>
      <p:sp>
        <p:nvSpPr>
          <p:cNvPr id="22" name="TextBox 21">
            <a:extLst>
              <a:ext uri="{FF2B5EF4-FFF2-40B4-BE49-F238E27FC236}">
                <a16:creationId xmlns="" xmlns:a16="http://schemas.microsoft.com/office/drawing/2014/main" id="{215E454A-B08C-4576-8333-920008E55294}"/>
              </a:ext>
            </a:extLst>
          </p:cNvPr>
          <p:cNvSpPr txBox="1"/>
          <p:nvPr userDrawn="1"/>
        </p:nvSpPr>
        <p:spPr>
          <a:xfrm>
            <a:off x="7668012" y="6560136"/>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14864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 xmlns:a16="http://schemas.microsoft.com/office/drawing/2014/main" id="{474D555A-C16A-473D-AF7C-F4FD4B48A8D9}"/>
              </a:ext>
            </a:extLst>
          </p:cNvPr>
          <p:cNvSpPr/>
          <p:nvPr userDrawn="1"/>
        </p:nvSpPr>
        <p:spPr>
          <a:xfrm>
            <a:off x="516733" y="469295"/>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dirty="0">
              <a:solidFill>
                <a:prstClr val="white"/>
              </a:solidFill>
              <a:latin typeface="等线" panose="020F0502020204030204"/>
              <a:ea typeface="等线" panose="02010600030101010101" pitchFamily="2" charset="-122"/>
            </a:endParaRPr>
          </a:p>
        </p:txBody>
      </p:sp>
      <p:sp>
        <p:nvSpPr>
          <p:cNvPr id="11" name="椭圆 4">
            <a:extLst>
              <a:ext uri="{FF2B5EF4-FFF2-40B4-BE49-F238E27FC236}">
                <a16:creationId xmlns="" xmlns:a16="http://schemas.microsoft.com/office/drawing/2014/main" id="{C65B931E-2ABD-4CF8-84F6-335ECD99B199}"/>
              </a:ext>
            </a:extLst>
          </p:cNvPr>
          <p:cNvSpPr/>
          <p:nvPr userDrawn="1"/>
        </p:nvSpPr>
        <p:spPr>
          <a:xfrm>
            <a:off x="-224147"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2" name="任意形状 6">
            <a:extLst>
              <a:ext uri="{FF2B5EF4-FFF2-40B4-BE49-F238E27FC236}">
                <a16:creationId xmlns=""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9734" tIns="49867" rIns="99734" bIns="49867" rtlCol="0" anchor="ctr">
            <a:noAutofit/>
          </a:bodyP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3" name="椭圆 7">
            <a:extLst>
              <a:ext uri="{FF2B5EF4-FFF2-40B4-BE49-F238E27FC236}">
                <a16:creationId xmlns="" xmlns:a16="http://schemas.microsoft.com/office/drawing/2014/main" id="{1E2A3415-52F3-43A8-85D2-8D6B017D46B0}"/>
              </a:ext>
            </a:extLst>
          </p:cNvPr>
          <p:cNvSpPr/>
          <p:nvPr userDrawn="1"/>
        </p:nvSpPr>
        <p:spPr>
          <a:xfrm>
            <a:off x="11764216" y="6442392"/>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pic>
        <p:nvPicPr>
          <p:cNvPr id="14" name="图片 8">
            <a:extLst>
              <a:ext uri="{FF2B5EF4-FFF2-40B4-BE49-F238E27FC236}">
                <a16:creationId xmlns=""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 xmlns:a16="http://schemas.microsoft.com/office/drawing/2014/main" id="{BC7E4DB5-7686-4871-BA09-0A5DDCFFD03D}"/>
              </a:ext>
            </a:extLst>
          </p:cNvPr>
          <p:cNvSpPr/>
          <p:nvPr userDrawn="1"/>
        </p:nvSpPr>
        <p:spPr>
          <a:xfrm>
            <a:off x="10478501" y="-122393"/>
            <a:ext cx="417176"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kumimoji="1" lang="zh-CN" altLang="en-US" sz="220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7" name="Rectangle 16">
            <a:extLst>
              <a:ext uri="{FF2B5EF4-FFF2-40B4-BE49-F238E27FC236}">
                <a16:creationId xmlns=""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8" name="Rectangle 17">
            <a:extLst>
              <a:ext uri="{FF2B5EF4-FFF2-40B4-BE49-F238E27FC236}">
                <a16:creationId xmlns="" xmlns:a16="http://schemas.microsoft.com/office/drawing/2014/main" id="{F847D38E-29D5-4F6D-990E-43B85D6A3CCA}"/>
              </a:ext>
            </a:extLst>
          </p:cNvPr>
          <p:cNvSpPr/>
          <p:nvPr userDrawn="1"/>
        </p:nvSpPr>
        <p:spPr>
          <a:xfrm rot="19676478">
            <a:off x="1401292" y="1522001"/>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defRPr/>
            </a:pPr>
            <a:endParaRPr lang="en-US" sz="2200">
              <a:solidFill>
                <a:prstClr val="white"/>
              </a:solidFill>
              <a:latin typeface="Arial" panose="020B0604020202020204"/>
            </a:endParaRPr>
          </a:p>
        </p:txBody>
      </p:sp>
      <p:sp>
        <p:nvSpPr>
          <p:cNvPr id="19" name="TextBox 18">
            <a:extLst>
              <a:ext uri="{FF2B5EF4-FFF2-40B4-BE49-F238E27FC236}">
                <a16:creationId xmlns="" xmlns:a16="http://schemas.microsoft.com/office/drawing/2014/main" id="{ED7DB6B0-739A-4370-B3E5-8A28161C766A}"/>
              </a:ext>
            </a:extLst>
          </p:cNvPr>
          <p:cNvSpPr txBox="1"/>
          <p:nvPr userDrawn="1"/>
        </p:nvSpPr>
        <p:spPr>
          <a:xfrm>
            <a:off x="3155098" y="2004298"/>
            <a:ext cx="4227827" cy="2747586"/>
          </a:xfrm>
          <a:prstGeom prst="rect">
            <a:avLst/>
          </a:prstGeom>
          <a:noFill/>
        </p:spPr>
        <p:txBody>
          <a:bodyPr wrap="square" lIns="99734" tIns="49867" rIns="99734" bIns="49867" rtlCol="0">
            <a:spAutoFit/>
          </a:bodyPr>
          <a:lstStyle/>
          <a:p>
            <a:pPr algn="ctr" defTabSz="1218491">
              <a:defRPr/>
            </a:pPr>
            <a:r>
              <a:rPr lang="en-US" sz="8600" b="1" dirty="0">
                <a:ln w="22225">
                  <a:solidFill>
                    <a:prstClr val="white"/>
                  </a:solidFill>
                  <a:prstDash val="solid"/>
                </a:ln>
                <a:solidFill>
                  <a:srgbClr val="ED7D31"/>
                </a:solidFill>
                <a:effectLst>
                  <a:outerShdw blurRad="50800" dist="38100" dir="8100000" algn="tr" rotWithShape="0">
                    <a:prstClr val="black">
                      <a:alpha val="40000"/>
                    </a:prstClr>
                  </a:outerShdw>
                </a:effectLst>
                <a:latin typeface="Arial" panose="020B0604020202020204"/>
              </a:rPr>
              <a:t>TRÒ CHƠI</a:t>
            </a:r>
          </a:p>
        </p:txBody>
      </p:sp>
      <p:grpSp>
        <p:nvGrpSpPr>
          <p:cNvPr id="21" name="Google Shape;769;p31">
            <a:extLst>
              <a:ext uri="{FF2B5EF4-FFF2-40B4-BE49-F238E27FC236}">
                <a16:creationId xmlns="" xmlns:a16="http://schemas.microsoft.com/office/drawing/2014/main" id="{A7F7820E-B6A1-4ABA-87C3-90A18D28B9AB}"/>
              </a:ext>
            </a:extLst>
          </p:cNvPr>
          <p:cNvGrpSpPr/>
          <p:nvPr userDrawn="1"/>
        </p:nvGrpSpPr>
        <p:grpSpPr>
          <a:xfrm>
            <a:off x="7976031" y="2989410"/>
            <a:ext cx="2842230" cy="2927642"/>
            <a:chOff x="5641385" y="2381306"/>
            <a:chExt cx="2599446" cy="2521829"/>
          </a:xfrm>
        </p:grpSpPr>
        <p:sp>
          <p:nvSpPr>
            <p:cNvPr id="22" name="Google Shape;770;p31">
              <a:extLst>
                <a:ext uri="{FF2B5EF4-FFF2-40B4-BE49-F238E27FC236}">
                  <a16:creationId xmlns=""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grpSp>
          <p:nvGrpSpPr>
            <p:cNvPr id="23" name="Google Shape;771;p31">
              <a:extLst>
                <a:ext uri="{FF2B5EF4-FFF2-40B4-BE49-F238E27FC236}">
                  <a16:creationId xmlns=""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9" name="Google Shape;773;p31">
                <a:extLst>
                  <a:ext uri="{FF2B5EF4-FFF2-40B4-BE49-F238E27FC236}">
                    <a16:creationId xmlns=""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0" name="Google Shape;774;p31">
                <a:extLst>
                  <a:ext uri="{FF2B5EF4-FFF2-40B4-BE49-F238E27FC236}">
                    <a16:creationId xmlns=""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1" name="Google Shape;775;p31">
                <a:extLst>
                  <a:ext uri="{FF2B5EF4-FFF2-40B4-BE49-F238E27FC236}">
                    <a16:creationId xmlns=""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2" name="Google Shape;776;p31">
                <a:extLst>
                  <a:ext uri="{FF2B5EF4-FFF2-40B4-BE49-F238E27FC236}">
                    <a16:creationId xmlns=""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3" name="Google Shape;777;p31">
                <a:extLst>
                  <a:ext uri="{FF2B5EF4-FFF2-40B4-BE49-F238E27FC236}">
                    <a16:creationId xmlns=""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4" name="Google Shape;778;p31">
                <a:extLst>
                  <a:ext uri="{FF2B5EF4-FFF2-40B4-BE49-F238E27FC236}">
                    <a16:creationId xmlns=""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5" name="Google Shape;779;p31">
                <a:extLst>
                  <a:ext uri="{FF2B5EF4-FFF2-40B4-BE49-F238E27FC236}">
                    <a16:creationId xmlns=""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6" name="Google Shape;780;p31">
                <a:extLst>
                  <a:ext uri="{FF2B5EF4-FFF2-40B4-BE49-F238E27FC236}">
                    <a16:creationId xmlns=""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7" name="Google Shape;781;p31">
                <a:extLst>
                  <a:ext uri="{FF2B5EF4-FFF2-40B4-BE49-F238E27FC236}">
                    <a16:creationId xmlns=""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8" name="Google Shape;782;p31">
                <a:extLst>
                  <a:ext uri="{FF2B5EF4-FFF2-40B4-BE49-F238E27FC236}">
                    <a16:creationId xmlns=""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89" name="Google Shape;783;p31">
                <a:extLst>
                  <a:ext uri="{FF2B5EF4-FFF2-40B4-BE49-F238E27FC236}">
                    <a16:creationId xmlns=""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0" name="Google Shape;784;p31">
                <a:extLst>
                  <a:ext uri="{FF2B5EF4-FFF2-40B4-BE49-F238E27FC236}">
                    <a16:creationId xmlns=""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1" name="Google Shape;785;p31">
                <a:extLst>
                  <a:ext uri="{FF2B5EF4-FFF2-40B4-BE49-F238E27FC236}">
                    <a16:creationId xmlns=""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2" name="Google Shape;786;p31">
                <a:extLst>
                  <a:ext uri="{FF2B5EF4-FFF2-40B4-BE49-F238E27FC236}">
                    <a16:creationId xmlns=""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3" name="Google Shape;787;p31">
                <a:extLst>
                  <a:ext uri="{FF2B5EF4-FFF2-40B4-BE49-F238E27FC236}">
                    <a16:creationId xmlns=""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4" name="Google Shape;788;p31">
                <a:extLst>
                  <a:ext uri="{FF2B5EF4-FFF2-40B4-BE49-F238E27FC236}">
                    <a16:creationId xmlns=""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5" name="Google Shape;789;p31">
                <a:extLst>
                  <a:ext uri="{FF2B5EF4-FFF2-40B4-BE49-F238E27FC236}">
                    <a16:creationId xmlns=""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6" name="Google Shape;790;p31">
                <a:extLst>
                  <a:ext uri="{FF2B5EF4-FFF2-40B4-BE49-F238E27FC236}">
                    <a16:creationId xmlns=""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7" name="Google Shape;791;p31">
                <a:extLst>
                  <a:ext uri="{FF2B5EF4-FFF2-40B4-BE49-F238E27FC236}">
                    <a16:creationId xmlns=""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8" name="Google Shape;792;p31">
                <a:extLst>
                  <a:ext uri="{FF2B5EF4-FFF2-40B4-BE49-F238E27FC236}">
                    <a16:creationId xmlns=""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99" name="Google Shape;793;p31">
                <a:extLst>
                  <a:ext uri="{FF2B5EF4-FFF2-40B4-BE49-F238E27FC236}">
                    <a16:creationId xmlns=""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0" name="Google Shape;794;p31">
                <a:extLst>
                  <a:ext uri="{FF2B5EF4-FFF2-40B4-BE49-F238E27FC236}">
                    <a16:creationId xmlns=""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1" name="Google Shape;795;p31">
                <a:extLst>
                  <a:ext uri="{FF2B5EF4-FFF2-40B4-BE49-F238E27FC236}">
                    <a16:creationId xmlns=""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2" name="Google Shape;796;p31">
                <a:extLst>
                  <a:ext uri="{FF2B5EF4-FFF2-40B4-BE49-F238E27FC236}">
                    <a16:creationId xmlns=""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3" name="Google Shape;797;p31">
                <a:extLst>
                  <a:ext uri="{FF2B5EF4-FFF2-40B4-BE49-F238E27FC236}">
                    <a16:creationId xmlns=""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4" name="Google Shape;798;p31">
                <a:extLst>
                  <a:ext uri="{FF2B5EF4-FFF2-40B4-BE49-F238E27FC236}">
                    <a16:creationId xmlns=""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5" name="Google Shape;799;p31">
                <a:extLst>
                  <a:ext uri="{FF2B5EF4-FFF2-40B4-BE49-F238E27FC236}">
                    <a16:creationId xmlns=""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6" name="Google Shape;800;p31">
                <a:extLst>
                  <a:ext uri="{FF2B5EF4-FFF2-40B4-BE49-F238E27FC236}">
                    <a16:creationId xmlns=""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7" name="Google Shape;801;p31">
                <a:extLst>
                  <a:ext uri="{FF2B5EF4-FFF2-40B4-BE49-F238E27FC236}">
                    <a16:creationId xmlns=""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8" name="Google Shape;802;p31">
                <a:extLst>
                  <a:ext uri="{FF2B5EF4-FFF2-40B4-BE49-F238E27FC236}">
                    <a16:creationId xmlns=""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09" name="Google Shape;803;p31">
                <a:extLst>
                  <a:ext uri="{FF2B5EF4-FFF2-40B4-BE49-F238E27FC236}">
                    <a16:creationId xmlns=""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0" name="Google Shape;804;p31">
                <a:extLst>
                  <a:ext uri="{FF2B5EF4-FFF2-40B4-BE49-F238E27FC236}">
                    <a16:creationId xmlns=""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1" name="Google Shape;805;p31">
                <a:extLst>
                  <a:ext uri="{FF2B5EF4-FFF2-40B4-BE49-F238E27FC236}">
                    <a16:creationId xmlns=""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2" name="Google Shape;806;p31">
                <a:extLst>
                  <a:ext uri="{FF2B5EF4-FFF2-40B4-BE49-F238E27FC236}">
                    <a16:creationId xmlns=""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3" name="Google Shape;807;p31">
                <a:extLst>
                  <a:ext uri="{FF2B5EF4-FFF2-40B4-BE49-F238E27FC236}">
                    <a16:creationId xmlns=""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4" name="Google Shape;808;p31">
                <a:extLst>
                  <a:ext uri="{FF2B5EF4-FFF2-40B4-BE49-F238E27FC236}">
                    <a16:creationId xmlns=""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5" name="Google Shape;809;p31">
                <a:extLst>
                  <a:ext uri="{FF2B5EF4-FFF2-40B4-BE49-F238E27FC236}">
                    <a16:creationId xmlns=""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6" name="Google Shape;810;p31">
                <a:extLst>
                  <a:ext uri="{FF2B5EF4-FFF2-40B4-BE49-F238E27FC236}">
                    <a16:creationId xmlns=""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7" name="Google Shape;811;p31">
                <a:extLst>
                  <a:ext uri="{FF2B5EF4-FFF2-40B4-BE49-F238E27FC236}">
                    <a16:creationId xmlns=""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8" name="Google Shape;812;p31">
                <a:extLst>
                  <a:ext uri="{FF2B5EF4-FFF2-40B4-BE49-F238E27FC236}">
                    <a16:creationId xmlns=""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19" name="Google Shape;813;p31">
                <a:extLst>
                  <a:ext uri="{FF2B5EF4-FFF2-40B4-BE49-F238E27FC236}">
                    <a16:creationId xmlns=""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0" name="Google Shape;814;p31">
                <a:extLst>
                  <a:ext uri="{FF2B5EF4-FFF2-40B4-BE49-F238E27FC236}">
                    <a16:creationId xmlns=""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1" name="Google Shape;815;p31">
                <a:extLst>
                  <a:ext uri="{FF2B5EF4-FFF2-40B4-BE49-F238E27FC236}">
                    <a16:creationId xmlns=""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2" name="Google Shape;816;p31">
                <a:extLst>
                  <a:ext uri="{FF2B5EF4-FFF2-40B4-BE49-F238E27FC236}">
                    <a16:creationId xmlns=""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3" name="Google Shape;817;p31">
                <a:extLst>
                  <a:ext uri="{FF2B5EF4-FFF2-40B4-BE49-F238E27FC236}">
                    <a16:creationId xmlns=""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4" name="Google Shape;818;p31">
                <a:extLst>
                  <a:ext uri="{FF2B5EF4-FFF2-40B4-BE49-F238E27FC236}">
                    <a16:creationId xmlns=""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5" name="Google Shape;819;p31">
                <a:extLst>
                  <a:ext uri="{FF2B5EF4-FFF2-40B4-BE49-F238E27FC236}">
                    <a16:creationId xmlns=""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6" name="Google Shape;820;p31">
                <a:extLst>
                  <a:ext uri="{FF2B5EF4-FFF2-40B4-BE49-F238E27FC236}">
                    <a16:creationId xmlns=""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7" name="Google Shape;821;p31">
                <a:extLst>
                  <a:ext uri="{FF2B5EF4-FFF2-40B4-BE49-F238E27FC236}">
                    <a16:creationId xmlns=""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8" name="Google Shape;822;p31">
                <a:extLst>
                  <a:ext uri="{FF2B5EF4-FFF2-40B4-BE49-F238E27FC236}">
                    <a16:creationId xmlns=""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29" name="Google Shape;823;p31">
                <a:extLst>
                  <a:ext uri="{FF2B5EF4-FFF2-40B4-BE49-F238E27FC236}">
                    <a16:creationId xmlns=""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0" name="Google Shape;824;p31">
                <a:extLst>
                  <a:ext uri="{FF2B5EF4-FFF2-40B4-BE49-F238E27FC236}">
                    <a16:creationId xmlns=""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1" name="Google Shape;825;p31">
                <a:extLst>
                  <a:ext uri="{FF2B5EF4-FFF2-40B4-BE49-F238E27FC236}">
                    <a16:creationId xmlns=""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2" name="Google Shape;826;p31">
                <a:extLst>
                  <a:ext uri="{FF2B5EF4-FFF2-40B4-BE49-F238E27FC236}">
                    <a16:creationId xmlns=""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133" name="Google Shape;827;p31">
                <a:extLst>
                  <a:ext uri="{FF2B5EF4-FFF2-40B4-BE49-F238E27FC236}">
                    <a16:creationId xmlns=""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grpSp>
        <p:sp>
          <p:nvSpPr>
            <p:cNvPr id="24" name="Google Shape;828;p31">
              <a:extLst>
                <a:ext uri="{FF2B5EF4-FFF2-40B4-BE49-F238E27FC236}">
                  <a16:creationId xmlns=""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5" name="Google Shape;829;p31">
              <a:extLst>
                <a:ext uri="{FF2B5EF4-FFF2-40B4-BE49-F238E27FC236}">
                  <a16:creationId xmlns=""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6" name="Google Shape;830;p31">
              <a:extLst>
                <a:ext uri="{FF2B5EF4-FFF2-40B4-BE49-F238E27FC236}">
                  <a16:creationId xmlns=""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7" name="Google Shape;831;p31">
              <a:extLst>
                <a:ext uri="{FF2B5EF4-FFF2-40B4-BE49-F238E27FC236}">
                  <a16:creationId xmlns=""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8" name="Google Shape;832;p31">
              <a:extLst>
                <a:ext uri="{FF2B5EF4-FFF2-40B4-BE49-F238E27FC236}">
                  <a16:creationId xmlns=""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29" name="Google Shape;833;p31">
              <a:extLst>
                <a:ext uri="{FF2B5EF4-FFF2-40B4-BE49-F238E27FC236}">
                  <a16:creationId xmlns=""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0" name="Google Shape;834;p31">
              <a:extLst>
                <a:ext uri="{FF2B5EF4-FFF2-40B4-BE49-F238E27FC236}">
                  <a16:creationId xmlns=""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1" name="Google Shape;835;p31">
              <a:extLst>
                <a:ext uri="{FF2B5EF4-FFF2-40B4-BE49-F238E27FC236}">
                  <a16:creationId xmlns=""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2" name="Google Shape;836;p31">
              <a:extLst>
                <a:ext uri="{FF2B5EF4-FFF2-40B4-BE49-F238E27FC236}">
                  <a16:creationId xmlns=""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3" name="Google Shape;837;p31">
              <a:extLst>
                <a:ext uri="{FF2B5EF4-FFF2-40B4-BE49-F238E27FC236}">
                  <a16:creationId xmlns=""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4" name="Google Shape;838;p31">
              <a:extLst>
                <a:ext uri="{FF2B5EF4-FFF2-40B4-BE49-F238E27FC236}">
                  <a16:creationId xmlns=""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5" name="Google Shape;839;p31">
              <a:extLst>
                <a:ext uri="{FF2B5EF4-FFF2-40B4-BE49-F238E27FC236}">
                  <a16:creationId xmlns=""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6" name="Google Shape;840;p31">
              <a:extLst>
                <a:ext uri="{FF2B5EF4-FFF2-40B4-BE49-F238E27FC236}">
                  <a16:creationId xmlns=""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7" name="Google Shape;841;p31">
              <a:extLst>
                <a:ext uri="{FF2B5EF4-FFF2-40B4-BE49-F238E27FC236}">
                  <a16:creationId xmlns=""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8" name="Google Shape;842;p31">
              <a:extLst>
                <a:ext uri="{FF2B5EF4-FFF2-40B4-BE49-F238E27FC236}">
                  <a16:creationId xmlns=""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39" name="Google Shape;843;p31">
              <a:extLst>
                <a:ext uri="{FF2B5EF4-FFF2-40B4-BE49-F238E27FC236}">
                  <a16:creationId xmlns=""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0" name="Google Shape;844;p31">
              <a:extLst>
                <a:ext uri="{FF2B5EF4-FFF2-40B4-BE49-F238E27FC236}">
                  <a16:creationId xmlns=""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1" name="Google Shape;845;p31">
              <a:extLst>
                <a:ext uri="{FF2B5EF4-FFF2-40B4-BE49-F238E27FC236}">
                  <a16:creationId xmlns=""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2" name="Google Shape;846;p31">
              <a:extLst>
                <a:ext uri="{FF2B5EF4-FFF2-40B4-BE49-F238E27FC236}">
                  <a16:creationId xmlns=""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3" name="Google Shape;847;p31">
              <a:extLst>
                <a:ext uri="{FF2B5EF4-FFF2-40B4-BE49-F238E27FC236}">
                  <a16:creationId xmlns=""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4" name="Google Shape;848;p31">
              <a:extLst>
                <a:ext uri="{FF2B5EF4-FFF2-40B4-BE49-F238E27FC236}">
                  <a16:creationId xmlns=""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5" name="Google Shape;849;p31">
              <a:extLst>
                <a:ext uri="{FF2B5EF4-FFF2-40B4-BE49-F238E27FC236}">
                  <a16:creationId xmlns=""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6" name="Google Shape;850;p31">
              <a:extLst>
                <a:ext uri="{FF2B5EF4-FFF2-40B4-BE49-F238E27FC236}">
                  <a16:creationId xmlns=""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7" name="Google Shape;851;p31">
              <a:extLst>
                <a:ext uri="{FF2B5EF4-FFF2-40B4-BE49-F238E27FC236}">
                  <a16:creationId xmlns=""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8" name="Google Shape;852;p31">
              <a:extLst>
                <a:ext uri="{FF2B5EF4-FFF2-40B4-BE49-F238E27FC236}">
                  <a16:creationId xmlns=""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49" name="Google Shape;853;p31">
              <a:extLst>
                <a:ext uri="{FF2B5EF4-FFF2-40B4-BE49-F238E27FC236}">
                  <a16:creationId xmlns=""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0" name="Google Shape;854;p31">
              <a:extLst>
                <a:ext uri="{FF2B5EF4-FFF2-40B4-BE49-F238E27FC236}">
                  <a16:creationId xmlns=""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1" name="Google Shape;855;p31">
              <a:extLst>
                <a:ext uri="{FF2B5EF4-FFF2-40B4-BE49-F238E27FC236}">
                  <a16:creationId xmlns=""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2" name="Google Shape;856;p31">
              <a:extLst>
                <a:ext uri="{FF2B5EF4-FFF2-40B4-BE49-F238E27FC236}">
                  <a16:creationId xmlns=""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3" name="Google Shape;857;p31">
              <a:extLst>
                <a:ext uri="{FF2B5EF4-FFF2-40B4-BE49-F238E27FC236}">
                  <a16:creationId xmlns=""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4" name="Google Shape;858;p31">
              <a:extLst>
                <a:ext uri="{FF2B5EF4-FFF2-40B4-BE49-F238E27FC236}">
                  <a16:creationId xmlns=""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5" name="Google Shape;859;p31">
              <a:extLst>
                <a:ext uri="{FF2B5EF4-FFF2-40B4-BE49-F238E27FC236}">
                  <a16:creationId xmlns=""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6" name="Google Shape;860;p31">
              <a:extLst>
                <a:ext uri="{FF2B5EF4-FFF2-40B4-BE49-F238E27FC236}">
                  <a16:creationId xmlns=""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7" name="Google Shape;861;p31">
              <a:extLst>
                <a:ext uri="{FF2B5EF4-FFF2-40B4-BE49-F238E27FC236}">
                  <a16:creationId xmlns=""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8" name="Google Shape;862;p31">
              <a:extLst>
                <a:ext uri="{FF2B5EF4-FFF2-40B4-BE49-F238E27FC236}">
                  <a16:creationId xmlns=""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59" name="Google Shape;863;p31">
              <a:extLst>
                <a:ext uri="{FF2B5EF4-FFF2-40B4-BE49-F238E27FC236}">
                  <a16:creationId xmlns=""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0" name="Google Shape;864;p31">
              <a:extLst>
                <a:ext uri="{FF2B5EF4-FFF2-40B4-BE49-F238E27FC236}">
                  <a16:creationId xmlns=""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1" name="Google Shape;865;p31">
              <a:extLst>
                <a:ext uri="{FF2B5EF4-FFF2-40B4-BE49-F238E27FC236}">
                  <a16:creationId xmlns=""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2" name="Google Shape;866;p31">
              <a:extLst>
                <a:ext uri="{FF2B5EF4-FFF2-40B4-BE49-F238E27FC236}">
                  <a16:creationId xmlns=""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3" name="Google Shape;867;p31">
              <a:extLst>
                <a:ext uri="{FF2B5EF4-FFF2-40B4-BE49-F238E27FC236}">
                  <a16:creationId xmlns=""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4" name="Google Shape;868;p31">
              <a:extLst>
                <a:ext uri="{FF2B5EF4-FFF2-40B4-BE49-F238E27FC236}">
                  <a16:creationId xmlns=""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5" name="Google Shape;869;p31">
              <a:extLst>
                <a:ext uri="{FF2B5EF4-FFF2-40B4-BE49-F238E27FC236}">
                  <a16:creationId xmlns=""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6" name="Google Shape;870;p31">
              <a:extLst>
                <a:ext uri="{FF2B5EF4-FFF2-40B4-BE49-F238E27FC236}">
                  <a16:creationId xmlns=""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7" name="Google Shape;871;p31">
              <a:extLst>
                <a:ext uri="{FF2B5EF4-FFF2-40B4-BE49-F238E27FC236}">
                  <a16:creationId xmlns=""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8" name="Google Shape;872;p31">
              <a:extLst>
                <a:ext uri="{FF2B5EF4-FFF2-40B4-BE49-F238E27FC236}">
                  <a16:creationId xmlns=""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69" name="Google Shape;873;p31">
              <a:extLst>
                <a:ext uri="{FF2B5EF4-FFF2-40B4-BE49-F238E27FC236}">
                  <a16:creationId xmlns=""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0" name="Google Shape;874;p31">
              <a:extLst>
                <a:ext uri="{FF2B5EF4-FFF2-40B4-BE49-F238E27FC236}">
                  <a16:creationId xmlns=""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1" name="Google Shape;875;p31">
              <a:extLst>
                <a:ext uri="{FF2B5EF4-FFF2-40B4-BE49-F238E27FC236}">
                  <a16:creationId xmlns=""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2" name="Google Shape;876;p31">
              <a:extLst>
                <a:ext uri="{FF2B5EF4-FFF2-40B4-BE49-F238E27FC236}">
                  <a16:creationId xmlns=""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3" name="Google Shape;877;p31">
              <a:extLst>
                <a:ext uri="{FF2B5EF4-FFF2-40B4-BE49-F238E27FC236}">
                  <a16:creationId xmlns=""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4" name="Google Shape;878;p31">
              <a:extLst>
                <a:ext uri="{FF2B5EF4-FFF2-40B4-BE49-F238E27FC236}">
                  <a16:creationId xmlns=""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5" name="Google Shape;879;p31">
              <a:extLst>
                <a:ext uri="{FF2B5EF4-FFF2-40B4-BE49-F238E27FC236}">
                  <a16:creationId xmlns=""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6" name="Google Shape;880;p31">
              <a:extLst>
                <a:ext uri="{FF2B5EF4-FFF2-40B4-BE49-F238E27FC236}">
                  <a16:creationId xmlns=""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defTabSz="1218491"/>
              <a:endParaRPr sz="2200">
                <a:solidFill>
                  <a:prstClr val="black"/>
                </a:solidFill>
              </a:endParaRPr>
            </a:p>
          </p:txBody>
        </p:sp>
        <p:sp>
          <p:nvSpPr>
            <p:cNvPr id="77" name="Google Shape;881;p31">
              <a:extLst>
                <a:ext uri="{FF2B5EF4-FFF2-40B4-BE49-F238E27FC236}">
                  <a16:creationId xmlns=""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1218491"/>
              <a:endParaRPr sz="2200">
                <a:solidFill>
                  <a:prstClr val="black"/>
                </a:solidFill>
              </a:endParaRPr>
            </a:p>
          </p:txBody>
        </p:sp>
      </p:grpSp>
      <p:sp>
        <p:nvSpPr>
          <p:cNvPr id="134" name="TextBox 133">
            <a:extLst>
              <a:ext uri="{FF2B5EF4-FFF2-40B4-BE49-F238E27FC236}">
                <a16:creationId xmlns="" xmlns:a16="http://schemas.microsoft.com/office/drawing/2014/main" id="{23418162-C26E-4370-9D2F-33E57C0A0B7E}"/>
              </a:ext>
            </a:extLst>
          </p:cNvPr>
          <p:cNvSpPr txBox="1"/>
          <p:nvPr userDrawn="1"/>
        </p:nvSpPr>
        <p:spPr>
          <a:xfrm>
            <a:off x="7514756" y="6517885"/>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402941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8CB28D7-CB5E-42A4-AC1B-49E9F84E1AA8}"/>
              </a:ext>
            </a:extLst>
          </p:cNvPr>
          <p:cNvSpPr/>
          <p:nvPr userDrawn="1"/>
        </p:nvSpPr>
        <p:spPr>
          <a:xfrm>
            <a:off x="212651" y="202020"/>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 xmlns:ask="http://schemas.microsoft.com/office/drawing/2018/sketchyshapes" sd="476777210">
                  <a:custGeom>
                    <a:avLst/>
                    <a:gdLst>
                      <a:gd name="connsiteX0" fmla="*/ 0 w 10564510"/>
                      <a:gd name="connsiteY0" fmla="*/ 0 h 6160681"/>
                      <a:gd name="connsiteX1" fmla="*/ 798207 w 10564510"/>
                      <a:gd name="connsiteY1" fmla="*/ 0 h 6160681"/>
                      <a:gd name="connsiteX2" fmla="*/ 1385125 w 10564510"/>
                      <a:gd name="connsiteY2" fmla="*/ 0 h 6160681"/>
                      <a:gd name="connsiteX3" fmla="*/ 2183332 w 10564510"/>
                      <a:gd name="connsiteY3" fmla="*/ 0 h 6160681"/>
                      <a:gd name="connsiteX4" fmla="*/ 2770249 w 10564510"/>
                      <a:gd name="connsiteY4" fmla="*/ 0 h 6160681"/>
                      <a:gd name="connsiteX5" fmla="*/ 3145876 w 10564510"/>
                      <a:gd name="connsiteY5" fmla="*/ 0 h 6160681"/>
                      <a:gd name="connsiteX6" fmla="*/ 3732794 w 10564510"/>
                      <a:gd name="connsiteY6" fmla="*/ 0 h 6160681"/>
                      <a:gd name="connsiteX7" fmla="*/ 4002775 w 10564510"/>
                      <a:gd name="connsiteY7" fmla="*/ 0 h 6160681"/>
                      <a:gd name="connsiteX8" fmla="*/ 4589693 w 10564510"/>
                      <a:gd name="connsiteY8" fmla="*/ 0 h 6160681"/>
                      <a:gd name="connsiteX9" fmla="*/ 5282255 w 10564510"/>
                      <a:gd name="connsiteY9" fmla="*/ 0 h 6160681"/>
                      <a:gd name="connsiteX10" fmla="*/ 5763527 w 10564510"/>
                      <a:gd name="connsiteY10" fmla="*/ 0 h 6160681"/>
                      <a:gd name="connsiteX11" fmla="*/ 6033509 w 10564510"/>
                      <a:gd name="connsiteY11" fmla="*/ 0 h 6160681"/>
                      <a:gd name="connsiteX12" fmla="*/ 6831716 w 10564510"/>
                      <a:gd name="connsiteY12" fmla="*/ 0 h 6160681"/>
                      <a:gd name="connsiteX13" fmla="*/ 7418634 w 10564510"/>
                      <a:gd name="connsiteY13" fmla="*/ 0 h 6160681"/>
                      <a:gd name="connsiteX14" fmla="*/ 8005551 w 10564510"/>
                      <a:gd name="connsiteY14" fmla="*/ 0 h 6160681"/>
                      <a:gd name="connsiteX15" fmla="*/ 8486823 w 10564510"/>
                      <a:gd name="connsiteY15" fmla="*/ 0 h 6160681"/>
                      <a:gd name="connsiteX16" fmla="*/ 9285030 w 10564510"/>
                      <a:gd name="connsiteY16" fmla="*/ 0 h 6160681"/>
                      <a:gd name="connsiteX17" fmla="*/ 9555012 w 10564510"/>
                      <a:gd name="connsiteY17" fmla="*/ 0 h 6160681"/>
                      <a:gd name="connsiteX18" fmla="*/ 9930639 w 10564510"/>
                      <a:gd name="connsiteY18" fmla="*/ 0 h 6160681"/>
                      <a:gd name="connsiteX19" fmla="*/ 10564510 w 10564510"/>
                      <a:gd name="connsiteY19" fmla="*/ 0 h 6160681"/>
                      <a:gd name="connsiteX20" fmla="*/ 10564510 w 10564510"/>
                      <a:gd name="connsiteY20" fmla="*/ 683276 h 6160681"/>
                      <a:gd name="connsiteX21" fmla="*/ 10564510 w 10564510"/>
                      <a:gd name="connsiteY21" fmla="*/ 1058517 h 6160681"/>
                      <a:gd name="connsiteX22" fmla="*/ 10564510 w 10564510"/>
                      <a:gd name="connsiteY22" fmla="*/ 1495365 h 6160681"/>
                      <a:gd name="connsiteX23" fmla="*/ 10564510 w 10564510"/>
                      <a:gd name="connsiteY23" fmla="*/ 1870607 h 6160681"/>
                      <a:gd name="connsiteX24" fmla="*/ 10564510 w 10564510"/>
                      <a:gd name="connsiteY24" fmla="*/ 2369062 h 6160681"/>
                      <a:gd name="connsiteX25" fmla="*/ 10564510 w 10564510"/>
                      <a:gd name="connsiteY25" fmla="*/ 3052337 h 6160681"/>
                      <a:gd name="connsiteX26" fmla="*/ 10564510 w 10564510"/>
                      <a:gd name="connsiteY26" fmla="*/ 3612399 h 6160681"/>
                      <a:gd name="connsiteX27" fmla="*/ 10564510 w 10564510"/>
                      <a:gd name="connsiteY27" fmla="*/ 4049248 h 6160681"/>
                      <a:gd name="connsiteX28" fmla="*/ 10564510 w 10564510"/>
                      <a:gd name="connsiteY28" fmla="*/ 4486096 h 6160681"/>
                      <a:gd name="connsiteX29" fmla="*/ 10564510 w 10564510"/>
                      <a:gd name="connsiteY29" fmla="*/ 5046158 h 6160681"/>
                      <a:gd name="connsiteX30" fmla="*/ 10564510 w 10564510"/>
                      <a:gd name="connsiteY30" fmla="*/ 5606220 h 6160681"/>
                      <a:gd name="connsiteX31" fmla="*/ 10564510 w 10564510"/>
                      <a:gd name="connsiteY31" fmla="*/ 6160681 h 6160681"/>
                      <a:gd name="connsiteX32" fmla="*/ 9977593 w 10564510"/>
                      <a:gd name="connsiteY32" fmla="*/ 6160681 h 6160681"/>
                      <a:gd name="connsiteX33" fmla="*/ 9601966 w 10564510"/>
                      <a:gd name="connsiteY33" fmla="*/ 6160681 h 6160681"/>
                      <a:gd name="connsiteX34" fmla="*/ 9226339 w 10564510"/>
                      <a:gd name="connsiteY34" fmla="*/ 6160681 h 6160681"/>
                      <a:gd name="connsiteX35" fmla="*/ 8533776 w 10564510"/>
                      <a:gd name="connsiteY35" fmla="*/ 6160681 h 6160681"/>
                      <a:gd name="connsiteX36" fmla="*/ 8158149 w 10564510"/>
                      <a:gd name="connsiteY36" fmla="*/ 6160681 h 6160681"/>
                      <a:gd name="connsiteX37" fmla="*/ 7465587 w 10564510"/>
                      <a:gd name="connsiteY37" fmla="*/ 6160681 h 6160681"/>
                      <a:gd name="connsiteX38" fmla="*/ 6667380 w 10564510"/>
                      <a:gd name="connsiteY38" fmla="*/ 6160681 h 6160681"/>
                      <a:gd name="connsiteX39" fmla="*/ 6397398 w 10564510"/>
                      <a:gd name="connsiteY39" fmla="*/ 6160681 h 6160681"/>
                      <a:gd name="connsiteX40" fmla="*/ 5704835 w 10564510"/>
                      <a:gd name="connsiteY40" fmla="*/ 6160681 h 6160681"/>
                      <a:gd name="connsiteX41" fmla="*/ 5434853 w 10564510"/>
                      <a:gd name="connsiteY41" fmla="*/ 6160681 h 6160681"/>
                      <a:gd name="connsiteX42" fmla="*/ 4742291 w 10564510"/>
                      <a:gd name="connsiteY42" fmla="*/ 6160681 h 6160681"/>
                      <a:gd name="connsiteX43" fmla="*/ 4366664 w 10564510"/>
                      <a:gd name="connsiteY43" fmla="*/ 6160681 h 6160681"/>
                      <a:gd name="connsiteX44" fmla="*/ 3885392 w 10564510"/>
                      <a:gd name="connsiteY44" fmla="*/ 6160681 h 6160681"/>
                      <a:gd name="connsiteX45" fmla="*/ 3615410 w 10564510"/>
                      <a:gd name="connsiteY45" fmla="*/ 6160681 h 6160681"/>
                      <a:gd name="connsiteX46" fmla="*/ 3134138 w 10564510"/>
                      <a:gd name="connsiteY46" fmla="*/ 6160681 h 6160681"/>
                      <a:gd name="connsiteX47" fmla="*/ 2335931 w 10564510"/>
                      <a:gd name="connsiteY47" fmla="*/ 6160681 h 6160681"/>
                      <a:gd name="connsiteX48" fmla="*/ 2065949 w 10564510"/>
                      <a:gd name="connsiteY48" fmla="*/ 6160681 h 6160681"/>
                      <a:gd name="connsiteX49" fmla="*/ 1373386 w 10564510"/>
                      <a:gd name="connsiteY49" fmla="*/ 6160681 h 6160681"/>
                      <a:gd name="connsiteX50" fmla="*/ 786469 w 10564510"/>
                      <a:gd name="connsiteY50" fmla="*/ 6160681 h 6160681"/>
                      <a:gd name="connsiteX51" fmla="*/ 0 w 10564510"/>
                      <a:gd name="connsiteY51" fmla="*/ 6160681 h 6160681"/>
                      <a:gd name="connsiteX52" fmla="*/ 0 w 10564510"/>
                      <a:gd name="connsiteY52" fmla="*/ 5723833 h 6160681"/>
                      <a:gd name="connsiteX53" fmla="*/ 0 w 10564510"/>
                      <a:gd name="connsiteY53" fmla="*/ 5163771 h 6160681"/>
                      <a:gd name="connsiteX54" fmla="*/ 0 w 10564510"/>
                      <a:gd name="connsiteY54" fmla="*/ 4480495 h 6160681"/>
                      <a:gd name="connsiteX55" fmla="*/ 0 w 10564510"/>
                      <a:gd name="connsiteY55" fmla="*/ 3858827 h 6160681"/>
                      <a:gd name="connsiteX56" fmla="*/ 0 w 10564510"/>
                      <a:gd name="connsiteY56" fmla="*/ 3360371 h 6160681"/>
                      <a:gd name="connsiteX57" fmla="*/ 0 w 10564510"/>
                      <a:gd name="connsiteY57" fmla="*/ 2923523 h 6160681"/>
                      <a:gd name="connsiteX58" fmla="*/ 0 w 10564510"/>
                      <a:gd name="connsiteY58" fmla="*/ 2240248 h 6160681"/>
                      <a:gd name="connsiteX59" fmla="*/ 0 w 10564510"/>
                      <a:gd name="connsiteY59" fmla="*/ 1803399 h 6160681"/>
                      <a:gd name="connsiteX60" fmla="*/ 0 w 10564510"/>
                      <a:gd name="connsiteY60" fmla="*/ 1181731 h 6160681"/>
                      <a:gd name="connsiteX61" fmla="*/ 0 w 10564510"/>
                      <a:gd name="connsiteY61" fmla="*/ 560062 h 6160681"/>
                      <a:gd name="connsiteX62" fmla="*/ 0 w 10564510"/>
                      <a:gd name="connsiteY62" fmla="*/ 0 h 616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64510" h="6160681" fill="none" extrusionOk="0">
                        <a:moveTo>
                          <a:pt x="0" y="0"/>
                        </a:moveTo>
                        <a:cubicBezTo>
                          <a:pt x="398863" y="-38929"/>
                          <a:pt x="588152" y="1819"/>
                          <a:pt x="798207" y="0"/>
                        </a:cubicBezTo>
                        <a:cubicBezTo>
                          <a:pt x="1008262" y="-1819"/>
                          <a:pt x="1092928" y="55509"/>
                          <a:pt x="1385125" y="0"/>
                        </a:cubicBezTo>
                        <a:cubicBezTo>
                          <a:pt x="1677322" y="-55509"/>
                          <a:pt x="1915501" y="80897"/>
                          <a:pt x="2183332" y="0"/>
                        </a:cubicBezTo>
                        <a:cubicBezTo>
                          <a:pt x="2451163" y="-80897"/>
                          <a:pt x="2647232" y="48166"/>
                          <a:pt x="2770249" y="0"/>
                        </a:cubicBezTo>
                        <a:cubicBezTo>
                          <a:pt x="2893266" y="-48166"/>
                          <a:pt x="2990726" y="24387"/>
                          <a:pt x="3145876" y="0"/>
                        </a:cubicBezTo>
                        <a:cubicBezTo>
                          <a:pt x="3301026" y="-24387"/>
                          <a:pt x="3475019" y="5983"/>
                          <a:pt x="3732794" y="0"/>
                        </a:cubicBezTo>
                        <a:cubicBezTo>
                          <a:pt x="3990569" y="-5983"/>
                          <a:pt x="3896233" y="11897"/>
                          <a:pt x="4002775" y="0"/>
                        </a:cubicBezTo>
                        <a:cubicBezTo>
                          <a:pt x="4109317" y="-11897"/>
                          <a:pt x="4459225" y="12779"/>
                          <a:pt x="4589693" y="0"/>
                        </a:cubicBezTo>
                        <a:cubicBezTo>
                          <a:pt x="4720161" y="-12779"/>
                          <a:pt x="4986517" y="407"/>
                          <a:pt x="5282255" y="0"/>
                        </a:cubicBezTo>
                        <a:cubicBezTo>
                          <a:pt x="5577993" y="-407"/>
                          <a:pt x="5655800" y="52768"/>
                          <a:pt x="5763527" y="0"/>
                        </a:cubicBezTo>
                        <a:cubicBezTo>
                          <a:pt x="5871254" y="-52768"/>
                          <a:pt x="5978106" y="6452"/>
                          <a:pt x="6033509" y="0"/>
                        </a:cubicBezTo>
                        <a:cubicBezTo>
                          <a:pt x="6088912" y="-6452"/>
                          <a:pt x="6525652" y="48924"/>
                          <a:pt x="6831716" y="0"/>
                        </a:cubicBezTo>
                        <a:cubicBezTo>
                          <a:pt x="7137780" y="-48924"/>
                          <a:pt x="7219632" y="36976"/>
                          <a:pt x="7418634" y="0"/>
                        </a:cubicBezTo>
                        <a:cubicBezTo>
                          <a:pt x="7617636" y="-36976"/>
                          <a:pt x="7791692" y="18187"/>
                          <a:pt x="8005551" y="0"/>
                        </a:cubicBezTo>
                        <a:cubicBezTo>
                          <a:pt x="8219410" y="-18187"/>
                          <a:pt x="8308303" y="49287"/>
                          <a:pt x="8486823" y="0"/>
                        </a:cubicBezTo>
                        <a:cubicBezTo>
                          <a:pt x="8665343" y="-49287"/>
                          <a:pt x="8919792" y="2491"/>
                          <a:pt x="9285030" y="0"/>
                        </a:cubicBezTo>
                        <a:cubicBezTo>
                          <a:pt x="9650268" y="-2491"/>
                          <a:pt x="9474224" y="14119"/>
                          <a:pt x="9555012" y="0"/>
                        </a:cubicBezTo>
                        <a:cubicBezTo>
                          <a:pt x="9635800" y="-14119"/>
                          <a:pt x="9750119" y="11678"/>
                          <a:pt x="9930639" y="0"/>
                        </a:cubicBezTo>
                        <a:cubicBezTo>
                          <a:pt x="10111159" y="-11678"/>
                          <a:pt x="10423933" y="4272"/>
                          <a:pt x="10564510" y="0"/>
                        </a:cubicBezTo>
                        <a:cubicBezTo>
                          <a:pt x="10627424" y="172970"/>
                          <a:pt x="10551669" y="382567"/>
                          <a:pt x="10564510" y="683276"/>
                        </a:cubicBezTo>
                        <a:cubicBezTo>
                          <a:pt x="10577351" y="983985"/>
                          <a:pt x="10528153" y="921439"/>
                          <a:pt x="10564510" y="1058517"/>
                        </a:cubicBezTo>
                        <a:cubicBezTo>
                          <a:pt x="10600867" y="1195595"/>
                          <a:pt x="10562641" y="1293453"/>
                          <a:pt x="10564510" y="1495365"/>
                        </a:cubicBezTo>
                        <a:cubicBezTo>
                          <a:pt x="10566379" y="1697277"/>
                          <a:pt x="10541237" y="1780654"/>
                          <a:pt x="10564510" y="1870607"/>
                        </a:cubicBezTo>
                        <a:cubicBezTo>
                          <a:pt x="10587783" y="1960560"/>
                          <a:pt x="10508888" y="2233362"/>
                          <a:pt x="10564510" y="2369062"/>
                        </a:cubicBezTo>
                        <a:cubicBezTo>
                          <a:pt x="10620132" y="2504763"/>
                          <a:pt x="10496235" y="2802264"/>
                          <a:pt x="10564510" y="3052337"/>
                        </a:cubicBezTo>
                        <a:cubicBezTo>
                          <a:pt x="10632785" y="3302411"/>
                          <a:pt x="10519594" y="3469178"/>
                          <a:pt x="10564510" y="3612399"/>
                        </a:cubicBezTo>
                        <a:cubicBezTo>
                          <a:pt x="10609426" y="3755620"/>
                          <a:pt x="10563756" y="3945141"/>
                          <a:pt x="10564510" y="4049248"/>
                        </a:cubicBezTo>
                        <a:cubicBezTo>
                          <a:pt x="10565264" y="4153355"/>
                          <a:pt x="10545530" y="4283408"/>
                          <a:pt x="10564510" y="4486096"/>
                        </a:cubicBezTo>
                        <a:cubicBezTo>
                          <a:pt x="10583490" y="4688784"/>
                          <a:pt x="10509642" y="4850697"/>
                          <a:pt x="10564510" y="5046158"/>
                        </a:cubicBezTo>
                        <a:cubicBezTo>
                          <a:pt x="10619378" y="5241619"/>
                          <a:pt x="10508067" y="5428051"/>
                          <a:pt x="10564510" y="5606220"/>
                        </a:cubicBezTo>
                        <a:cubicBezTo>
                          <a:pt x="10620953" y="5784389"/>
                          <a:pt x="10509781" y="5950420"/>
                          <a:pt x="10564510" y="6160681"/>
                        </a:cubicBezTo>
                        <a:cubicBezTo>
                          <a:pt x="10298089" y="6205631"/>
                          <a:pt x="10229751" y="6152665"/>
                          <a:pt x="9977593" y="6160681"/>
                        </a:cubicBezTo>
                        <a:cubicBezTo>
                          <a:pt x="9725435" y="6168697"/>
                          <a:pt x="9691721" y="6116862"/>
                          <a:pt x="9601966" y="6160681"/>
                        </a:cubicBezTo>
                        <a:cubicBezTo>
                          <a:pt x="9512211" y="6204500"/>
                          <a:pt x="9413710" y="6159874"/>
                          <a:pt x="9226339" y="6160681"/>
                        </a:cubicBezTo>
                        <a:cubicBezTo>
                          <a:pt x="9038968" y="6161488"/>
                          <a:pt x="8807247" y="6085176"/>
                          <a:pt x="8533776" y="6160681"/>
                        </a:cubicBezTo>
                        <a:cubicBezTo>
                          <a:pt x="8260305" y="6236186"/>
                          <a:pt x="8254859" y="6153902"/>
                          <a:pt x="8158149" y="6160681"/>
                        </a:cubicBezTo>
                        <a:cubicBezTo>
                          <a:pt x="8061439" y="6167460"/>
                          <a:pt x="7755507" y="6131845"/>
                          <a:pt x="7465587" y="6160681"/>
                        </a:cubicBezTo>
                        <a:cubicBezTo>
                          <a:pt x="7175667" y="6189517"/>
                          <a:pt x="6963771" y="6077276"/>
                          <a:pt x="6667380" y="6160681"/>
                        </a:cubicBezTo>
                        <a:cubicBezTo>
                          <a:pt x="6370989" y="6244086"/>
                          <a:pt x="6487376" y="6137813"/>
                          <a:pt x="6397398" y="6160681"/>
                        </a:cubicBezTo>
                        <a:cubicBezTo>
                          <a:pt x="6307420" y="6183549"/>
                          <a:pt x="5935378" y="6082933"/>
                          <a:pt x="5704835" y="6160681"/>
                        </a:cubicBezTo>
                        <a:cubicBezTo>
                          <a:pt x="5474292" y="6238429"/>
                          <a:pt x="5568521" y="6160169"/>
                          <a:pt x="5434853" y="6160681"/>
                        </a:cubicBezTo>
                        <a:cubicBezTo>
                          <a:pt x="5301185" y="6161193"/>
                          <a:pt x="5064651" y="6116075"/>
                          <a:pt x="4742291" y="6160681"/>
                        </a:cubicBezTo>
                        <a:cubicBezTo>
                          <a:pt x="4419931" y="6205287"/>
                          <a:pt x="4445057" y="6116080"/>
                          <a:pt x="4366664" y="6160681"/>
                        </a:cubicBezTo>
                        <a:cubicBezTo>
                          <a:pt x="4288271" y="6205282"/>
                          <a:pt x="4045573" y="6112132"/>
                          <a:pt x="3885392" y="6160681"/>
                        </a:cubicBezTo>
                        <a:cubicBezTo>
                          <a:pt x="3725211" y="6209230"/>
                          <a:pt x="3718448" y="6154992"/>
                          <a:pt x="3615410" y="6160681"/>
                        </a:cubicBezTo>
                        <a:cubicBezTo>
                          <a:pt x="3512372" y="6166370"/>
                          <a:pt x="3247460" y="6123571"/>
                          <a:pt x="3134138" y="6160681"/>
                        </a:cubicBezTo>
                        <a:cubicBezTo>
                          <a:pt x="3020816" y="6197791"/>
                          <a:pt x="2549017" y="6104927"/>
                          <a:pt x="2335931" y="6160681"/>
                        </a:cubicBezTo>
                        <a:cubicBezTo>
                          <a:pt x="2122845" y="6216435"/>
                          <a:pt x="2187777" y="6130978"/>
                          <a:pt x="2065949" y="6160681"/>
                        </a:cubicBezTo>
                        <a:cubicBezTo>
                          <a:pt x="1944121" y="6190384"/>
                          <a:pt x="1609109" y="6087050"/>
                          <a:pt x="1373386" y="6160681"/>
                        </a:cubicBezTo>
                        <a:cubicBezTo>
                          <a:pt x="1137663" y="6234312"/>
                          <a:pt x="1070576" y="6150441"/>
                          <a:pt x="786469" y="6160681"/>
                        </a:cubicBezTo>
                        <a:cubicBezTo>
                          <a:pt x="502362" y="6170921"/>
                          <a:pt x="271404" y="6088742"/>
                          <a:pt x="0" y="6160681"/>
                        </a:cubicBezTo>
                        <a:cubicBezTo>
                          <a:pt x="-15771" y="5982523"/>
                          <a:pt x="20673" y="5895505"/>
                          <a:pt x="0" y="5723833"/>
                        </a:cubicBezTo>
                        <a:cubicBezTo>
                          <a:pt x="-20673" y="5552161"/>
                          <a:pt x="20097" y="5391097"/>
                          <a:pt x="0" y="5163771"/>
                        </a:cubicBezTo>
                        <a:cubicBezTo>
                          <a:pt x="-20097" y="4936445"/>
                          <a:pt x="23155" y="4705721"/>
                          <a:pt x="0" y="4480495"/>
                        </a:cubicBezTo>
                        <a:cubicBezTo>
                          <a:pt x="-23155" y="4255269"/>
                          <a:pt x="27245" y="4059740"/>
                          <a:pt x="0" y="3858827"/>
                        </a:cubicBezTo>
                        <a:cubicBezTo>
                          <a:pt x="-27245" y="3657914"/>
                          <a:pt x="2514" y="3546135"/>
                          <a:pt x="0" y="3360371"/>
                        </a:cubicBezTo>
                        <a:cubicBezTo>
                          <a:pt x="-2514" y="3174607"/>
                          <a:pt x="40120" y="3047671"/>
                          <a:pt x="0" y="2923523"/>
                        </a:cubicBezTo>
                        <a:cubicBezTo>
                          <a:pt x="-40120" y="2799375"/>
                          <a:pt x="6326" y="2449741"/>
                          <a:pt x="0" y="2240248"/>
                        </a:cubicBezTo>
                        <a:cubicBezTo>
                          <a:pt x="-6326" y="2030755"/>
                          <a:pt x="32039" y="1925436"/>
                          <a:pt x="0" y="1803399"/>
                        </a:cubicBezTo>
                        <a:cubicBezTo>
                          <a:pt x="-32039" y="1681362"/>
                          <a:pt x="32781" y="1367097"/>
                          <a:pt x="0" y="1181731"/>
                        </a:cubicBezTo>
                        <a:cubicBezTo>
                          <a:pt x="-32781" y="996365"/>
                          <a:pt x="32796" y="865415"/>
                          <a:pt x="0" y="560062"/>
                        </a:cubicBezTo>
                        <a:cubicBezTo>
                          <a:pt x="-32796" y="254709"/>
                          <a:pt x="57800" y="154869"/>
                          <a:pt x="0" y="0"/>
                        </a:cubicBezTo>
                        <a:close/>
                      </a:path>
                      <a:path w="10564510" h="6160681" stroke="0" extrusionOk="0">
                        <a:moveTo>
                          <a:pt x="0" y="0"/>
                        </a:moveTo>
                        <a:cubicBezTo>
                          <a:pt x="173958" y="-35120"/>
                          <a:pt x="364388" y="21400"/>
                          <a:pt x="586917" y="0"/>
                        </a:cubicBezTo>
                        <a:cubicBezTo>
                          <a:pt x="809446" y="-21400"/>
                          <a:pt x="870464" y="28398"/>
                          <a:pt x="962544" y="0"/>
                        </a:cubicBezTo>
                        <a:cubicBezTo>
                          <a:pt x="1054624" y="-28398"/>
                          <a:pt x="1136824" y="8692"/>
                          <a:pt x="1232526" y="0"/>
                        </a:cubicBezTo>
                        <a:cubicBezTo>
                          <a:pt x="1328228" y="-8692"/>
                          <a:pt x="1421129" y="16813"/>
                          <a:pt x="1502508" y="0"/>
                        </a:cubicBezTo>
                        <a:cubicBezTo>
                          <a:pt x="1583887" y="-16813"/>
                          <a:pt x="1879896" y="60612"/>
                          <a:pt x="2089425" y="0"/>
                        </a:cubicBezTo>
                        <a:cubicBezTo>
                          <a:pt x="2298954" y="-60612"/>
                          <a:pt x="2390260" y="59266"/>
                          <a:pt x="2676343" y="0"/>
                        </a:cubicBezTo>
                        <a:cubicBezTo>
                          <a:pt x="2962426" y="-59266"/>
                          <a:pt x="2946550" y="37996"/>
                          <a:pt x="3157615" y="0"/>
                        </a:cubicBezTo>
                        <a:cubicBezTo>
                          <a:pt x="3368680" y="-37996"/>
                          <a:pt x="3623214" y="64462"/>
                          <a:pt x="3744532" y="0"/>
                        </a:cubicBezTo>
                        <a:cubicBezTo>
                          <a:pt x="3865850" y="-64462"/>
                          <a:pt x="4123080" y="7710"/>
                          <a:pt x="4225804" y="0"/>
                        </a:cubicBezTo>
                        <a:cubicBezTo>
                          <a:pt x="4328528" y="-7710"/>
                          <a:pt x="4395638" y="13111"/>
                          <a:pt x="4495786" y="0"/>
                        </a:cubicBezTo>
                        <a:cubicBezTo>
                          <a:pt x="4595934" y="-13111"/>
                          <a:pt x="4743193" y="12823"/>
                          <a:pt x="4871413" y="0"/>
                        </a:cubicBezTo>
                        <a:cubicBezTo>
                          <a:pt x="4999633" y="-12823"/>
                          <a:pt x="5310909" y="90884"/>
                          <a:pt x="5669620" y="0"/>
                        </a:cubicBezTo>
                        <a:cubicBezTo>
                          <a:pt x="6028331" y="-90884"/>
                          <a:pt x="5925568" y="54257"/>
                          <a:pt x="6150892" y="0"/>
                        </a:cubicBezTo>
                        <a:cubicBezTo>
                          <a:pt x="6376216" y="-54257"/>
                          <a:pt x="6450277" y="25677"/>
                          <a:pt x="6526520" y="0"/>
                        </a:cubicBezTo>
                        <a:cubicBezTo>
                          <a:pt x="6602763" y="-25677"/>
                          <a:pt x="6840927" y="68070"/>
                          <a:pt x="7113437" y="0"/>
                        </a:cubicBezTo>
                        <a:cubicBezTo>
                          <a:pt x="7385947" y="-68070"/>
                          <a:pt x="7375807" y="426"/>
                          <a:pt x="7489064" y="0"/>
                        </a:cubicBezTo>
                        <a:cubicBezTo>
                          <a:pt x="7602321" y="-426"/>
                          <a:pt x="7856615" y="19261"/>
                          <a:pt x="8181626" y="0"/>
                        </a:cubicBezTo>
                        <a:cubicBezTo>
                          <a:pt x="8506637" y="-19261"/>
                          <a:pt x="8347685" y="2543"/>
                          <a:pt x="8451608" y="0"/>
                        </a:cubicBezTo>
                        <a:cubicBezTo>
                          <a:pt x="8555531" y="-2543"/>
                          <a:pt x="8595173" y="18236"/>
                          <a:pt x="8721590" y="0"/>
                        </a:cubicBezTo>
                        <a:cubicBezTo>
                          <a:pt x="8848007" y="-18236"/>
                          <a:pt x="9236127" y="28782"/>
                          <a:pt x="9414152" y="0"/>
                        </a:cubicBezTo>
                        <a:cubicBezTo>
                          <a:pt x="9592177" y="-28782"/>
                          <a:pt x="10213804" y="36493"/>
                          <a:pt x="10564510" y="0"/>
                        </a:cubicBezTo>
                        <a:cubicBezTo>
                          <a:pt x="10597144" y="176532"/>
                          <a:pt x="10531648" y="246228"/>
                          <a:pt x="10564510" y="375241"/>
                        </a:cubicBezTo>
                        <a:cubicBezTo>
                          <a:pt x="10597372" y="504254"/>
                          <a:pt x="10527498" y="721313"/>
                          <a:pt x="10564510" y="873697"/>
                        </a:cubicBezTo>
                        <a:cubicBezTo>
                          <a:pt x="10601522" y="1026081"/>
                          <a:pt x="10507946" y="1276956"/>
                          <a:pt x="10564510" y="1495365"/>
                        </a:cubicBezTo>
                        <a:cubicBezTo>
                          <a:pt x="10621074" y="1713774"/>
                          <a:pt x="10546419" y="1759279"/>
                          <a:pt x="10564510" y="1870607"/>
                        </a:cubicBezTo>
                        <a:cubicBezTo>
                          <a:pt x="10582601" y="1981935"/>
                          <a:pt x="10563318" y="2261389"/>
                          <a:pt x="10564510" y="2369062"/>
                        </a:cubicBezTo>
                        <a:cubicBezTo>
                          <a:pt x="10565702" y="2476736"/>
                          <a:pt x="10561213" y="2617157"/>
                          <a:pt x="10564510" y="2744303"/>
                        </a:cubicBezTo>
                        <a:cubicBezTo>
                          <a:pt x="10567807" y="2871449"/>
                          <a:pt x="10544755" y="2995303"/>
                          <a:pt x="10564510" y="3242758"/>
                        </a:cubicBezTo>
                        <a:cubicBezTo>
                          <a:pt x="10584265" y="3490213"/>
                          <a:pt x="10528528" y="3513417"/>
                          <a:pt x="10564510" y="3679607"/>
                        </a:cubicBezTo>
                        <a:cubicBezTo>
                          <a:pt x="10600492" y="3845797"/>
                          <a:pt x="10523567" y="4014131"/>
                          <a:pt x="10564510" y="4178062"/>
                        </a:cubicBezTo>
                        <a:cubicBezTo>
                          <a:pt x="10605453" y="4341993"/>
                          <a:pt x="10538786" y="4554377"/>
                          <a:pt x="10564510" y="4861337"/>
                        </a:cubicBezTo>
                        <a:cubicBezTo>
                          <a:pt x="10590234" y="5168297"/>
                          <a:pt x="10534437" y="5057582"/>
                          <a:pt x="10564510" y="5236579"/>
                        </a:cubicBezTo>
                        <a:cubicBezTo>
                          <a:pt x="10594583" y="5415576"/>
                          <a:pt x="10464452" y="5916284"/>
                          <a:pt x="10564510" y="6160681"/>
                        </a:cubicBezTo>
                        <a:cubicBezTo>
                          <a:pt x="10434779" y="6167030"/>
                          <a:pt x="10398604" y="6145495"/>
                          <a:pt x="10294528" y="6160681"/>
                        </a:cubicBezTo>
                        <a:cubicBezTo>
                          <a:pt x="10190452" y="6175867"/>
                          <a:pt x="10025453" y="6117862"/>
                          <a:pt x="9813256" y="6160681"/>
                        </a:cubicBezTo>
                        <a:cubicBezTo>
                          <a:pt x="9601059" y="6203500"/>
                          <a:pt x="9379741" y="6155154"/>
                          <a:pt x="9226339" y="6160681"/>
                        </a:cubicBezTo>
                        <a:cubicBezTo>
                          <a:pt x="9072937" y="6166208"/>
                          <a:pt x="9029440" y="6138482"/>
                          <a:pt x="8956357" y="6160681"/>
                        </a:cubicBezTo>
                        <a:cubicBezTo>
                          <a:pt x="8883274" y="6182880"/>
                          <a:pt x="8791479" y="6154826"/>
                          <a:pt x="8686375" y="6160681"/>
                        </a:cubicBezTo>
                        <a:cubicBezTo>
                          <a:pt x="8581271" y="6166536"/>
                          <a:pt x="8499790" y="6155323"/>
                          <a:pt x="8416393" y="6160681"/>
                        </a:cubicBezTo>
                        <a:cubicBezTo>
                          <a:pt x="8332996" y="6166039"/>
                          <a:pt x="8174094" y="6150325"/>
                          <a:pt x="7935121" y="6160681"/>
                        </a:cubicBezTo>
                        <a:cubicBezTo>
                          <a:pt x="7696148" y="6171037"/>
                          <a:pt x="7533260" y="6090757"/>
                          <a:pt x="7136913" y="6160681"/>
                        </a:cubicBezTo>
                        <a:cubicBezTo>
                          <a:pt x="6740566" y="6230605"/>
                          <a:pt x="6696255" y="6081917"/>
                          <a:pt x="6444351" y="6160681"/>
                        </a:cubicBezTo>
                        <a:cubicBezTo>
                          <a:pt x="6192447" y="6239445"/>
                          <a:pt x="6189041" y="6145107"/>
                          <a:pt x="6068724" y="6160681"/>
                        </a:cubicBezTo>
                        <a:cubicBezTo>
                          <a:pt x="5948407" y="6176255"/>
                          <a:pt x="5734576" y="6149303"/>
                          <a:pt x="5481807" y="6160681"/>
                        </a:cubicBezTo>
                        <a:cubicBezTo>
                          <a:pt x="5229038" y="6172059"/>
                          <a:pt x="5189053" y="6141396"/>
                          <a:pt x="5106180" y="6160681"/>
                        </a:cubicBezTo>
                        <a:cubicBezTo>
                          <a:pt x="5023307" y="6179966"/>
                          <a:pt x="4641408" y="6078486"/>
                          <a:pt x="4413618" y="6160681"/>
                        </a:cubicBezTo>
                        <a:cubicBezTo>
                          <a:pt x="4185828" y="6242876"/>
                          <a:pt x="3982323" y="6131640"/>
                          <a:pt x="3721055" y="6160681"/>
                        </a:cubicBezTo>
                        <a:cubicBezTo>
                          <a:pt x="3459787" y="6189722"/>
                          <a:pt x="3582895" y="6138835"/>
                          <a:pt x="3451073" y="6160681"/>
                        </a:cubicBezTo>
                        <a:cubicBezTo>
                          <a:pt x="3319251" y="6182527"/>
                          <a:pt x="2951906" y="6101861"/>
                          <a:pt x="2758511" y="6160681"/>
                        </a:cubicBezTo>
                        <a:cubicBezTo>
                          <a:pt x="2565116" y="6219501"/>
                          <a:pt x="2498799" y="6126401"/>
                          <a:pt x="2277239" y="6160681"/>
                        </a:cubicBezTo>
                        <a:cubicBezTo>
                          <a:pt x="2055679" y="6194961"/>
                          <a:pt x="1796279" y="6096004"/>
                          <a:pt x="1479031" y="6160681"/>
                        </a:cubicBezTo>
                        <a:cubicBezTo>
                          <a:pt x="1161783" y="6225358"/>
                          <a:pt x="1204054" y="6120712"/>
                          <a:pt x="1103404" y="6160681"/>
                        </a:cubicBezTo>
                        <a:cubicBezTo>
                          <a:pt x="1002754" y="6200650"/>
                          <a:pt x="285146" y="6037277"/>
                          <a:pt x="0" y="6160681"/>
                        </a:cubicBezTo>
                        <a:cubicBezTo>
                          <a:pt x="-11960" y="6047918"/>
                          <a:pt x="23966" y="5911586"/>
                          <a:pt x="0" y="5785440"/>
                        </a:cubicBezTo>
                        <a:cubicBezTo>
                          <a:pt x="-23966" y="5659294"/>
                          <a:pt x="36074" y="5590740"/>
                          <a:pt x="0" y="5410198"/>
                        </a:cubicBezTo>
                        <a:cubicBezTo>
                          <a:pt x="-36074" y="5229656"/>
                          <a:pt x="57863" y="4987814"/>
                          <a:pt x="0" y="4850136"/>
                        </a:cubicBezTo>
                        <a:cubicBezTo>
                          <a:pt x="-57863" y="4712458"/>
                          <a:pt x="36595" y="4543536"/>
                          <a:pt x="0" y="4413288"/>
                        </a:cubicBezTo>
                        <a:cubicBezTo>
                          <a:pt x="-36595" y="4283040"/>
                          <a:pt x="29645" y="4024131"/>
                          <a:pt x="0" y="3791619"/>
                        </a:cubicBezTo>
                        <a:cubicBezTo>
                          <a:pt x="-29645" y="3559107"/>
                          <a:pt x="23712" y="3485802"/>
                          <a:pt x="0" y="3231557"/>
                        </a:cubicBezTo>
                        <a:cubicBezTo>
                          <a:pt x="-23712" y="2977312"/>
                          <a:pt x="60432" y="2879796"/>
                          <a:pt x="0" y="2671495"/>
                        </a:cubicBezTo>
                        <a:cubicBezTo>
                          <a:pt x="-60432" y="2463194"/>
                          <a:pt x="32451" y="2407588"/>
                          <a:pt x="0" y="2296254"/>
                        </a:cubicBezTo>
                        <a:cubicBezTo>
                          <a:pt x="-32451" y="2184920"/>
                          <a:pt x="29103" y="1811759"/>
                          <a:pt x="0" y="1612978"/>
                        </a:cubicBezTo>
                        <a:cubicBezTo>
                          <a:pt x="-29103" y="1414197"/>
                          <a:pt x="12111" y="1161925"/>
                          <a:pt x="0" y="929703"/>
                        </a:cubicBezTo>
                        <a:cubicBezTo>
                          <a:pt x="-12111" y="697481"/>
                          <a:pt x="34162" y="644132"/>
                          <a:pt x="0" y="554461"/>
                        </a:cubicBezTo>
                        <a:cubicBezTo>
                          <a:pt x="-34162" y="464790"/>
                          <a:pt x="14874" y="184306"/>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9734" tIns="49867" rIns="99734" bIns="49867" rtlCol="0" anchor="ctr"/>
          <a:lstStyle/>
          <a:p>
            <a:pPr algn="ctr" defTabSz="1218491"/>
            <a:endParaRPr lang="en-US" sz="2200">
              <a:solidFill>
                <a:prstClr val="white"/>
              </a:solidFill>
            </a:endParaRPr>
          </a:p>
        </p:txBody>
      </p:sp>
      <p:sp>
        <p:nvSpPr>
          <p:cNvPr id="8" name="TextBox 7">
            <a:extLst>
              <a:ext uri="{FF2B5EF4-FFF2-40B4-BE49-F238E27FC236}">
                <a16:creationId xmlns="" xmlns:a16="http://schemas.microsoft.com/office/drawing/2014/main" id="{13868546-2164-4C33-8F22-32B28A4FD9F0}"/>
              </a:ext>
            </a:extLst>
          </p:cNvPr>
          <p:cNvSpPr txBox="1"/>
          <p:nvPr userDrawn="1"/>
        </p:nvSpPr>
        <p:spPr>
          <a:xfrm>
            <a:off x="8942604" y="-31899"/>
            <a:ext cx="3249397" cy="285374"/>
          </a:xfrm>
          <a:prstGeom prst="rect">
            <a:avLst/>
          </a:prstGeom>
          <a:noFill/>
        </p:spPr>
        <p:txBody>
          <a:bodyPr wrap="square" lIns="99734" tIns="49867" rIns="99734" bIns="49867">
            <a:spAutoFit/>
          </a:bodyPr>
          <a:lstStyle/>
          <a:p>
            <a:pPr defTabSz="1218491"/>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600" dirty="0">
              <a:solidFill>
                <a:prstClr val="black"/>
              </a:solidFill>
            </a:endParaRPr>
          </a:p>
        </p:txBody>
      </p:sp>
    </p:spTree>
    <p:extLst>
      <p:ext uri="{BB962C8B-B14F-4D97-AF65-F5344CB8AC3E}">
        <p14:creationId xmlns:p14="http://schemas.microsoft.com/office/powerpoint/2010/main" val="225676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28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3" name="页脚占位符 2">
            <a:extLst>
              <a:ext uri="{FF2B5EF4-FFF2-40B4-BE49-F238E27FC236}">
                <a16:creationId xmlns=""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71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7474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2021/11/15</a:t>
            </a:fld>
            <a:endParaRPr lang="zh-CN" altLang="en-US"/>
          </a:p>
        </p:txBody>
      </p:sp>
      <p:sp>
        <p:nvSpPr>
          <p:cNvPr id="6" name="页脚占位符 5">
            <a:extLst>
              <a:ext uri="{FF2B5EF4-FFF2-40B4-BE49-F238E27FC236}">
                <a16:creationId xmlns=""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0704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2021/11/15</a:t>
            </a:fld>
            <a:endParaRPr lang="zh-CN" altLang="en-US"/>
          </a:p>
        </p:txBody>
      </p:sp>
      <p:sp>
        <p:nvSpPr>
          <p:cNvPr id="5" name="页脚占位符 4">
            <a:extLst>
              <a:ext uri="{FF2B5EF4-FFF2-40B4-BE49-F238E27FC236}">
                <a16:creationId xmlns=""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034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2021/11/15</a:t>
            </a:fld>
            <a:endParaRPr kumimoji="1" lang="zh-CN" altLang="en-US"/>
          </a:p>
        </p:txBody>
      </p:sp>
      <p:sp>
        <p:nvSpPr>
          <p:cNvPr id="5" name="页脚占位符 4">
            <a:extLst>
              <a:ext uri="{FF2B5EF4-FFF2-40B4-BE49-F238E27FC236}">
                <a16:creationId xmlns=""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7593833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884619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4094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897602"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24401" indent="-224401" algn="l" defTabSz="897602" rtl="0" eaLnBrk="1" latinLnBrk="0" hangingPunct="1">
        <a:lnSpc>
          <a:spcPct val="90000"/>
        </a:lnSpc>
        <a:spcBef>
          <a:spcPts val="982"/>
        </a:spcBef>
        <a:buFont typeface="Arial" panose="020B0604020202020204" pitchFamily="34" charset="0"/>
        <a:buChar char="•"/>
        <a:defRPr sz="2700" kern="1200">
          <a:solidFill>
            <a:schemeClr val="tx1"/>
          </a:solidFill>
          <a:latin typeface="+mn-lt"/>
          <a:ea typeface="+mn-ea"/>
          <a:cs typeface="+mn-cs"/>
        </a:defRPr>
      </a:lvl1pPr>
      <a:lvl2pPr marL="673202" indent="-224401" algn="l" defTabSz="897602" rtl="0" eaLnBrk="1" latinLnBrk="0" hangingPunct="1">
        <a:lnSpc>
          <a:spcPct val="90000"/>
        </a:lnSpc>
        <a:spcBef>
          <a:spcPts val="491"/>
        </a:spcBef>
        <a:buFont typeface="Arial" panose="020B0604020202020204" pitchFamily="34" charset="0"/>
        <a:buChar char="•"/>
        <a:defRPr sz="2400" kern="1200">
          <a:solidFill>
            <a:schemeClr val="tx1"/>
          </a:solidFill>
          <a:latin typeface="+mn-lt"/>
          <a:ea typeface="+mn-ea"/>
          <a:cs typeface="+mn-cs"/>
        </a:defRPr>
      </a:lvl2pPr>
      <a:lvl3pPr marL="1122003" indent="-224401" algn="l" defTabSz="897602" rtl="0" eaLnBrk="1" latinLnBrk="0" hangingPunct="1">
        <a:lnSpc>
          <a:spcPct val="90000"/>
        </a:lnSpc>
        <a:spcBef>
          <a:spcPts val="491"/>
        </a:spcBef>
        <a:buFont typeface="Arial" panose="020B0604020202020204" pitchFamily="34" charset="0"/>
        <a:buChar char="•"/>
        <a:defRPr sz="2000" kern="1200">
          <a:solidFill>
            <a:schemeClr val="tx1"/>
          </a:solidFill>
          <a:latin typeface="+mn-lt"/>
          <a:ea typeface="+mn-ea"/>
          <a:cs typeface="+mn-cs"/>
        </a:defRPr>
      </a:lvl3pPr>
      <a:lvl4pPr marL="1570804"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4pPr>
      <a:lvl5pPr marL="2019606"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5pPr>
      <a:lvl6pPr marL="2468407"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6pPr>
      <a:lvl7pPr marL="2917208"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7pPr>
      <a:lvl8pPr marL="3366009"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8pPr>
      <a:lvl9pPr marL="3814811" indent="-224401" algn="l" defTabSz="897602" rtl="0" eaLnBrk="1" latinLnBrk="0" hangingPunct="1">
        <a:lnSpc>
          <a:spcPct val="90000"/>
        </a:lnSpc>
        <a:spcBef>
          <a:spcPts val="49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97602" rtl="0" eaLnBrk="1" latinLnBrk="0" hangingPunct="1">
        <a:defRPr sz="1800" kern="1200">
          <a:solidFill>
            <a:schemeClr val="tx1"/>
          </a:solidFill>
          <a:latin typeface="+mn-lt"/>
          <a:ea typeface="+mn-ea"/>
          <a:cs typeface="+mn-cs"/>
        </a:defRPr>
      </a:lvl1pPr>
      <a:lvl2pPr marL="448801" algn="l" defTabSz="897602" rtl="0" eaLnBrk="1" latinLnBrk="0" hangingPunct="1">
        <a:defRPr sz="1800" kern="1200">
          <a:solidFill>
            <a:schemeClr val="tx1"/>
          </a:solidFill>
          <a:latin typeface="+mn-lt"/>
          <a:ea typeface="+mn-ea"/>
          <a:cs typeface="+mn-cs"/>
        </a:defRPr>
      </a:lvl2pPr>
      <a:lvl3pPr marL="897602" algn="l" defTabSz="897602" rtl="0" eaLnBrk="1" latinLnBrk="0" hangingPunct="1">
        <a:defRPr sz="1800" kern="1200">
          <a:solidFill>
            <a:schemeClr val="tx1"/>
          </a:solidFill>
          <a:latin typeface="+mn-lt"/>
          <a:ea typeface="+mn-ea"/>
          <a:cs typeface="+mn-cs"/>
        </a:defRPr>
      </a:lvl3pPr>
      <a:lvl4pPr marL="1346404" algn="l" defTabSz="897602" rtl="0" eaLnBrk="1" latinLnBrk="0" hangingPunct="1">
        <a:defRPr sz="1800" kern="1200">
          <a:solidFill>
            <a:schemeClr val="tx1"/>
          </a:solidFill>
          <a:latin typeface="+mn-lt"/>
          <a:ea typeface="+mn-ea"/>
          <a:cs typeface="+mn-cs"/>
        </a:defRPr>
      </a:lvl4pPr>
      <a:lvl5pPr marL="1795205" algn="l" defTabSz="897602" rtl="0" eaLnBrk="1" latinLnBrk="0" hangingPunct="1">
        <a:defRPr sz="1800" kern="1200">
          <a:solidFill>
            <a:schemeClr val="tx1"/>
          </a:solidFill>
          <a:latin typeface="+mn-lt"/>
          <a:ea typeface="+mn-ea"/>
          <a:cs typeface="+mn-cs"/>
        </a:defRPr>
      </a:lvl5pPr>
      <a:lvl6pPr marL="2244006" algn="l" defTabSz="897602" rtl="0" eaLnBrk="1" latinLnBrk="0" hangingPunct="1">
        <a:defRPr sz="1800" kern="1200">
          <a:solidFill>
            <a:schemeClr val="tx1"/>
          </a:solidFill>
          <a:latin typeface="+mn-lt"/>
          <a:ea typeface="+mn-ea"/>
          <a:cs typeface="+mn-cs"/>
        </a:defRPr>
      </a:lvl6pPr>
      <a:lvl7pPr marL="2692807" algn="l" defTabSz="897602" rtl="0" eaLnBrk="1" latinLnBrk="0" hangingPunct="1">
        <a:defRPr sz="1800" kern="1200">
          <a:solidFill>
            <a:schemeClr val="tx1"/>
          </a:solidFill>
          <a:latin typeface="+mn-lt"/>
          <a:ea typeface="+mn-ea"/>
          <a:cs typeface="+mn-cs"/>
        </a:defRPr>
      </a:lvl7pPr>
      <a:lvl8pPr marL="3141609" algn="l" defTabSz="897602" rtl="0" eaLnBrk="1" latinLnBrk="0" hangingPunct="1">
        <a:defRPr sz="1800" kern="1200">
          <a:solidFill>
            <a:schemeClr val="tx1"/>
          </a:solidFill>
          <a:latin typeface="+mn-lt"/>
          <a:ea typeface="+mn-ea"/>
          <a:cs typeface="+mn-cs"/>
        </a:defRPr>
      </a:lvl8pPr>
      <a:lvl9pPr marL="3590410" algn="l" defTabSz="89760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jp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png"/><Relationship Id="rId5" Type="http://schemas.openxmlformats.org/officeDocument/2006/relationships/tags" Target="../tags/tag5.xml"/><Relationship Id="rId10" Type="http://schemas.openxmlformats.org/officeDocument/2006/relationships/image" Target="../media/image41.png"/><Relationship Id="rId4" Type="http://schemas.openxmlformats.org/officeDocument/2006/relationships/tags" Target="../tags/tag4.xml"/><Relationship Id="rId9"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196354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ea typeface="Arial-Rounded" panose="020B0500000000000000" pitchFamily="34" charset="0"/>
                <a:cs typeface="Times New Roman" pitchFamily="18" charset="0"/>
              </a:rPr>
              <a:t>Chữ</a:t>
            </a:r>
            <a:r>
              <a:rPr lang="en-US" sz="4000" dirty="0">
                <a:solidFill>
                  <a:prstClr val="black"/>
                </a:solidFill>
                <a:latin typeface="Times New Roman" pitchFamily="18" charset="0"/>
                <a:ea typeface="Arial-Rounded" panose="020B0500000000000000" pitchFamily="34" charset="0"/>
                <a:cs typeface="Times New Roman" pitchFamily="18" charset="0"/>
              </a:rPr>
              <a:t> A </a:t>
            </a:r>
            <a:r>
              <a:rPr lang="en-US" sz="4000" dirty="0" err="1">
                <a:solidFill>
                  <a:prstClr val="black"/>
                </a:solidFill>
                <a:latin typeface="Times New Roman" pitchFamily="18" charset="0"/>
                <a:ea typeface="Arial-Rounded" panose="020B0500000000000000" pitchFamily="34" charset="0"/>
                <a:cs typeface="Times New Roman" pitchFamily="18" charset="0"/>
              </a:rPr>
              <a:t>và</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những</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người</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4" name="Rectangle: Rounded Corners 3">
            <a:extLst>
              <a:ext uri="{FF2B5EF4-FFF2-40B4-BE49-F238E27FC236}">
                <a16:creationId xmlns=""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 Theo Trần Hoài Dương)</a:t>
            </a:r>
          </a:p>
        </p:txBody>
      </p:sp>
      <p:grpSp>
        <p:nvGrpSpPr>
          <p:cNvPr id="9" name="Group 8">
            <a:extLst>
              <a:ext uri="{FF2B5EF4-FFF2-40B4-BE49-F238E27FC236}">
                <a16:creationId xmlns="" xmlns:a16="http://schemas.microsoft.com/office/drawing/2014/main" id="{B665C216-8385-4AE1-A602-F00AA5D1EE7A}"/>
              </a:ext>
            </a:extLst>
          </p:cNvPr>
          <p:cNvGrpSpPr/>
          <p:nvPr/>
        </p:nvGrpSpPr>
        <p:grpSpPr>
          <a:xfrm>
            <a:off x="294950" y="6127370"/>
            <a:ext cx="11518110" cy="769441"/>
            <a:chOff x="708943" y="6033135"/>
            <a:chExt cx="5825836" cy="769441"/>
          </a:xfrm>
        </p:grpSpPr>
        <p:sp>
          <p:nvSpPr>
            <p:cNvPr id="10" name="TextBox 9">
              <a:extLst>
                <a:ext uri="{FF2B5EF4-FFF2-40B4-BE49-F238E27FC236}">
                  <a16:creationId xmlns=""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sp>
          <p:nvSpPr>
            <p:cNvPr id="11" name="TextBox 10">
              <a:extLst>
                <a:ext uri="{FF2B5EF4-FFF2-40B4-BE49-F238E27FC236}">
                  <a16:creationId xmlns=""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Câu</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chuyện</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được</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chia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thành</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mấy</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grpSp>
      <p:sp>
        <p:nvSpPr>
          <p:cNvPr id="12" name="Rectangle: Rounded Corners 11">
            <a:extLst>
              <a:ext uri="{FF2B5EF4-FFF2-40B4-BE49-F238E27FC236}">
                <a16:creationId xmlns=""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sp>
        <p:nvSpPr>
          <p:cNvPr id="13" name="Rectangle: Rounded Corners 12">
            <a:extLst>
              <a:ext uri="{FF2B5EF4-FFF2-40B4-BE49-F238E27FC236}">
                <a16:creationId xmlns=""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14" name="Picture 13">
            <a:extLst>
              <a:ext uri="{FF2B5EF4-FFF2-40B4-BE49-F238E27FC236}">
                <a16:creationId xmlns=""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 xmlns:a16="http://schemas.microsoft.com/office/drawing/2014/main"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p:pic>
        <p:nvPicPr>
          <p:cNvPr id="17" name="Picture 16">
            <a:extLst>
              <a:ext uri="{FF2B5EF4-FFF2-40B4-BE49-F238E27FC236}">
                <a16:creationId xmlns=""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 xmlns:a16="http://schemas.microsoft.com/office/drawing/2014/main" id="{DD5B7AC4-1FB2-41EB-804D-5372A88BEE98}"/>
              </a:ext>
            </a:extLst>
          </p:cNvPr>
          <p:cNvGrpSpPr/>
          <p:nvPr/>
        </p:nvGrpSpPr>
        <p:grpSpPr>
          <a:xfrm>
            <a:off x="6563964" y="6088559"/>
            <a:ext cx="5139883" cy="769441"/>
            <a:chOff x="708943" y="6033135"/>
            <a:chExt cx="5825836" cy="769441"/>
          </a:xfrm>
        </p:grpSpPr>
        <p:sp>
          <p:nvSpPr>
            <p:cNvPr id="19" name="TextBox 18">
              <a:extLst>
                <a:ext uri="{FF2B5EF4-FFF2-40B4-BE49-F238E27FC236}">
                  <a16:creationId xmlns=""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sp>
          <p:nvSpPr>
            <p:cNvPr id="20" name="TextBox 19">
              <a:extLst>
                <a:ext uri="{FF2B5EF4-FFF2-40B4-BE49-F238E27FC236}">
                  <a16:creationId xmlns=""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itchFamily="18" charset="0"/>
                  <a:ea typeface="Arial-Rounded" pitchFamily="34" charset="0"/>
                  <a:cs typeface="Times New Roman" pitchFamily="18" charset="0"/>
                </a:rPr>
                <a:t>Đọc</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nối</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tiếp</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đoạn</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grpSp>
    </p:spTree>
    <p:extLst>
      <p:ext uri="{BB962C8B-B14F-4D97-AF65-F5344CB8AC3E}">
        <p14:creationId xmlns:p14="http://schemas.microsoft.com/office/powerpoint/2010/main" val="406538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en-US" sz="4000" dirty="0" err="1">
                <a:solidFill>
                  <a:prstClr val="black"/>
                </a:solidFill>
                <a:latin typeface="Times New Roman" pitchFamily="18" charset="0"/>
                <a:ea typeface="Arial-Rounded" panose="020B0500000000000000" pitchFamily="34" charset="0"/>
                <a:cs typeface="Times New Roman" pitchFamily="18" charset="0"/>
              </a:rPr>
              <a:t>Chữ</a:t>
            </a:r>
            <a:r>
              <a:rPr lang="en-US" sz="4000" dirty="0">
                <a:solidFill>
                  <a:prstClr val="black"/>
                </a:solidFill>
                <a:latin typeface="Times New Roman" pitchFamily="18" charset="0"/>
                <a:ea typeface="Arial-Rounded" panose="020B0500000000000000" pitchFamily="34" charset="0"/>
                <a:cs typeface="Times New Roman" pitchFamily="18" charset="0"/>
              </a:rPr>
              <a:t> A </a:t>
            </a:r>
            <a:r>
              <a:rPr lang="en-US" sz="4000" dirty="0" err="1">
                <a:solidFill>
                  <a:prstClr val="black"/>
                </a:solidFill>
                <a:latin typeface="Times New Roman" pitchFamily="18" charset="0"/>
                <a:ea typeface="Arial-Rounded" panose="020B0500000000000000" pitchFamily="34" charset="0"/>
                <a:cs typeface="Times New Roman" pitchFamily="18" charset="0"/>
              </a:rPr>
              <a:t>và</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những</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người</a:t>
            </a:r>
            <a:r>
              <a:rPr lang="en-US" sz="4000" dirty="0">
                <a:solidFill>
                  <a:prstClr val="black"/>
                </a:solidFill>
                <a:latin typeface="Times New Roman" pitchFamily="18" charset="0"/>
                <a:ea typeface="Arial-Rounded" panose="020B0500000000000000" pitchFamily="34" charset="0"/>
                <a:cs typeface="Times New Roman" pitchFamily="18" charset="0"/>
              </a:rPr>
              <a:t> </a:t>
            </a:r>
            <a:r>
              <a:rPr lang="en-US" sz="4000" dirty="0" err="1">
                <a:solidFill>
                  <a:prstClr val="black"/>
                </a:solidFill>
                <a:latin typeface="Times New Roman" pitchFamily="18" charset="0"/>
                <a:ea typeface="Arial-Rounded" panose="020B0500000000000000" pitchFamily="34" charset="0"/>
                <a:cs typeface="Times New Roman" pitchFamily="18" charset="0"/>
              </a:rPr>
              <a:t>bạn</a:t>
            </a:r>
            <a:endParaRPr lang="en-US" sz="4000" dirty="0">
              <a:solidFill>
                <a:prstClr val="black"/>
              </a:solidFill>
              <a:latin typeface="Times New Roman" pitchFamily="18" charset="0"/>
              <a:ea typeface="Arial-Rounded" panose="020B0500000000000000" pitchFamily="34" charset="0"/>
              <a:cs typeface="Times New Roman" pitchFamily="18" charset="0"/>
            </a:endParaRPr>
          </a:p>
        </p:txBody>
      </p:sp>
      <p:sp>
        <p:nvSpPr>
          <p:cNvPr id="4" name="Rectangle: Rounded Corners 3">
            <a:extLst>
              <a:ext uri="{FF2B5EF4-FFF2-40B4-BE49-F238E27FC236}">
                <a16:creationId xmlns=""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 Theo Trần Hoài Dương)</a:t>
            </a:r>
          </a:p>
        </p:txBody>
      </p:sp>
      <p:grpSp>
        <p:nvGrpSpPr>
          <p:cNvPr id="9" name="Group 8">
            <a:extLst>
              <a:ext uri="{FF2B5EF4-FFF2-40B4-BE49-F238E27FC236}">
                <a16:creationId xmlns="" xmlns:a16="http://schemas.microsoft.com/office/drawing/2014/main"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sp>
          <p:nvSpPr>
            <p:cNvPr id="11" name="TextBox 10">
              <a:extLst>
                <a:ext uri="{FF2B5EF4-FFF2-40B4-BE49-F238E27FC236}">
                  <a16:creationId xmlns=""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Đọc</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theo</a:t>
              </a:r>
              <a:r>
                <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rPr>
                <a:t> </a:t>
              </a:r>
              <a:r>
                <a:rPr kumimoji="0" lang="en-US" sz="4400" b="0" i="0" u="none" strike="noStrike" kern="1200" cap="none" spc="0" normalizeH="0" baseline="0" noProof="0" dirty="0" err="1">
                  <a:ln>
                    <a:noFill/>
                  </a:ln>
                  <a:solidFill>
                    <a:prstClr val="white"/>
                  </a:solidFill>
                  <a:effectLst/>
                  <a:uLnTx/>
                  <a:uFillTx/>
                  <a:latin typeface="Times New Roman" pitchFamily="18" charset="0"/>
                  <a:ea typeface="Arial-Rounded" pitchFamily="34" charset="0"/>
                  <a:cs typeface="Times New Roman" pitchFamily="18" charset="0"/>
                </a:rPr>
                <a:t>nhóm</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grpSp>
    </p:spTree>
    <p:extLst>
      <p:ext uri="{BB962C8B-B14F-4D97-AF65-F5344CB8AC3E}">
        <p14:creationId xmlns:p14="http://schemas.microsoft.com/office/powerpoint/2010/main" val="769218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Chữ</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và</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4" name="Rectangle: Rounded Corners 3">
            <a:extLst>
              <a:ext uri="{FF2B5EF4-FFF2-40B4-BE49-F238E27FC236}">
                <a16:creationId xmlns=""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 Theo Trần Hoài Dương)</a:t>
            </a:r>
          </a:p>
        </p:txBody>
      </p:sp>
      <p:grpSp>
        <p:nvGrpSpPr>
          <p:cNvPr id="9" name="Group 8">
            <a:extLst>
              <a:ext uri="{FF2B5EF4-FFF2-40B4-BE49-F238E27FC236}">
                <a16:creationId xmlns="" xmlns:a16="http://schemas.microsoft.com/office/drawing/2014/main" id="{B665C216-8385-4AE1-A602-F00AA5D1EE7A}"/>
              </a:ext>
            </a:extLst>
          </p:cNvPr>
          <p:cNvGrpSpPr/>
          <p:nvPr/>
        </p:nvGrpSpPr>
        <p:grpSpPr>
          <a:xfrm>
            <a:off x="6563964" y="6088559"/>
            <a:ext cx="5139883" cy="769441"/>
            <a:chOff x="708943" y="6033135"/>
            <a:chExt cx="5825836" cy="769441"/>
          </a:xfrm>
        </p:grpSpPr>
        <p:sp>
          <p:nvSpPr>
            <p:cNvPr id="10" name="TextBox 9">
              <a:extLst>
                <a:ext uri="{FF2B5EF4-FFF2-40B4-BE49-F238E27FC236}">
                  <a16:creationId xmlns=""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sp>
          <p:nvSpPr>
            <p:cNvPr id="11" name="TextBox 10">
              <a:extLst>
                <a:ext uri="{FF2B5EF4-FFF2-40B4-BE49-F238E27FC236}">
                  <a16:creationId xmlns=""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itchFamily="18" charset="0"/>
                  <a:ea typeface="Arial-Rounded" pitchFamily="34" charset="0"/>
                  <a:cs typeface="Times New Roman" pitchFamily="18" charset="0"/>
                </a:rPr>
                <a:t>Đọc</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toàn</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grpSp>
    </p:spTree>
    <p:extLst>
      <p:ext uri="{BB962C8B-B14F-4D97-AF65-F5344CB8AC3E}">
        <p14:creationId xmlns:p14="http://schemas.microsoft.com/office/powerpoint/2010/main" val="2049908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72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Box 24">
            <a:extLst>
              <a:ext uri="{FF2B5EF4-FFF2-40B4-BE49-F238E27FC236}">
                <a16:creationId xmlns="" xmlns:a16="http://schemas.microsoft.com/office/drawing/2014/main" id="{9DD51CF8-521D-4F54-9BF7-162ACEC472B7}"/>
              </a:ext>
            </a:extLst>
          </p:cNvPr>
          <p:cNvSpPr txBox="1"/>
          <p:nvPr/>
        </p:nvSpPr>
        <p:spPr>
          <a:xfrm>
            <a:off x="972765" y="862401"/>
            <a:ext cx="10213041" cy="830997"/>
          </a:xfrm>
          <a:prstGeom prst="rect">
            <a:avLst/>
          </a:prstGeom>
          <a:noFill/>
        </p:spPr>
        <p:txBody>
          <a:bodyPr wrap="square" rtlCol="0">
            <a:spAutoFit/>
          </a:bodyPr>
          <a:lstStyle/>
          <a:p>
            <a:pPr algn="just">
              <a:lnSpc>
                <a:spcPct val="150000"/>
              </a:lnSpc>
            </a:pPr>
            <a:r>
              <a:rPr lang="vi-VN" sz="3200" b="1" dirty="0">
                <a:latin typeface="Times New Roman" pitchFamily="18" charset="0"/>
                <a:ea typeface="Arial-Rounded" panose="020B0500000000000000" pitchFamily="34" charset="0"/>
                <a:cs typeface="Times New Roman" pitchFamily="18" charset="0"/>
              </a:rPr>
              <a:t>1. Trong bảng chữ cái tiếng Việt, chữ A đứng ở vị trí nào?</a:t>
            </a:r>
          </a:p>
        </p:txBody>
      </p:sp>
      <p:sp>
        <p:nvSpPr>
          <p:cNvPr id="26" name="TextBox 25">
            <a:extLst>
              <a:ext uri="{FF2B5EF4-FFF2-40B4-BE49-F238E27FC236}">
                <a16:creationId xmlns="" xmlns:a16="http://schemas.microsoft.com/office/drawing/2014/main" id="{2395118E-926B-44B8-A9ED-318DE6E4D6AE}"/>
              </a:ext>
            </a:extLst>
          </p:cNvPr>
          <p:cNvSpPr txBox="1"/>
          <p:nvPr/>
        </p:nvSpPr>
        <p:spPr>
          <a:xfrm>
            <a:off x="1006193" y="2726101"/>
            <a:ext cx="10437082" cy="830997"/>
          </a:xfrm>
          <a:prstGeom prst="rect">
            <a:avLst/>
          </a:prstGeom>
          <a:noFill/>
        </p:spPr>
        <p:txBody>
          <a:bodyPr wrap="square" rtlCol="0">
            <a:spAutoFit/>
          </a:bodyPr>
          <a:lstStyle/>
          <a:p>
            <a:pPr algn="just">
              <a:lnSpc>
                <a:spcPct val="150000"/>
              </a:lnSpc>
            </a:pPr>
            <a:r>
              <a:rPr lang="vi-VN" sz="3200" b="1" dirty="0">
                <a:latin typeface="Times New Roman" pitchFamily="18" charset="0"/>
                <a:ea typeface="Arial-Rounded" panose="020B0500000000000000" pitchFamily="34" charset="0"/>
                <a:cs typeface="Times New Roman" pitchFamily="18" charset="0"/>
              </a:rPr>
              <a:t>2. Chữ A mơ ước điều gì?</a:t>
            </a:r>
          </a:p>
        </p:txBody>
      </p:sp>
      <p:sp>
        <p:nvSpPr>
          <p:cNvPr id="27" name="TextBox 26">
            <a:extLst>
              <a:ext uri="{FF2B5EF4-FFF2-40B4-BE49-F238E27FC236}">
                <a16:creationId xmlns="" xmlns:a16="http://schemas.microsoft.com/office/drawing/2014/main" id="{E0E589DB-54F7-49DB-A639-8F6E5AB3D05E}"/>
              </a:ext>
            </a:extLst>
          </p:cNvPr>
          <p:cNvSpPr txBox="1"/>
          <p:nvPr/>
        </p:nvSpPr>
        <p:spPr>
          <a:xfrm>
            <a:off x="758759" y="3620633"/>
            <a:ext cx="9766569" cy="738151"/>
          </a:xfrm>
          <a:prstGeom prst="rect">
            <a:avLst/>
          </a:prstGeom>
          <a:noFill/>
        </p:spPr>
        <p:txBody>
          <a:bodyPr wrap="square" rtlCol="0">
            <a:spAutoFit/>
          </a:bodyPr>
          <a:lstStyle/>
          <a:p>
            <a:pPr algn="just">
              <a:lnSpc>
                <a:spcPct val="150000"/>
              </a:lnSpc>
            </a:pPr>
            <a:r>
              <a:rPr lang="vi-VN" sz="3200" b="1" dirty="0">
                <a:solidFill>
                  <a:srgbClr val="FF00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vi-VN" sz="3200" b="1" dirty="0">
                <a:solidFill>
                  <a:srgbClr val="FF0000"/>
                </a:solidFill>
                <a:latin typeface="Times New Roman" pitchFamily="18" charset="0"/>
                <a:ea typeface="Arial-Rounded" panose="020B0500000000000000" pitchFamily="34" charset="0"/>
                <a:cs typeface="Times New Roman" pitchFamily="18" charset="0"/>
              </a:rPr>
              <a:t>Chữ A mơ ước một mình nó làm ra một cuốn sách.</a:t>
            </a:r>
          </a:p>
        </p:txBody>
      </p:sp>
      <p:sp>
        <p:nvSpPr>
          <p:cNvPr id="28" name="TextBox 27">
            <a:extLst>
              <a:ext uri="{FF2B5EF4-FFF2-40B4-BE49-F238E27FC236}">
                <a16:creationId xmlns="" xmlns:a16="http://schemas.microsoft.com/office/drawing/2014/main" id="{52BBB9AB-44B4-4A12-9AB4-1AE6E6DD125A}"/>
              </a:ext>
            </a:extLst>
          </p:cNvPr>
          <p:cNvSpPr txBox="1"/>
          <p:nvPr/>
        </p:nvSpPr>
        <p:spPr>
          <a:xfrm>
            <a:off x="1006193" y="1795504"/>
            <a:ext cx="10179614" cy="738151"/>
          </a:xfrm>
          <a:prstGeom prst="rect">
            <a:avLst/>
          </a:prstGeom>
          <a:noFill/>
        </p:spPr>
        <p:txBody>
          <a:bodyPr wrap="square" rtlCol="0">
            <a:spAutoFit/>
          </a:bodyPr>
          <a:lstStyle/>
          <a:p>
            <a:pPr algn="just">
              <a:lnSpc>
                <a:spcPct val="150000"/>
              </a:lnSpc>
            </a:pPr>
            <a:r>
              <a:rPr lang="vi-VN" sz="3200" b="1" dirty="0">
                <a:solidFill>
                  <a:srgbClr val="FF00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vi-VN" sz="3200" b="1" dirty="0">
                <a:solidFill>
                  <a:srgbClr val="FF0000"/>
                </a:solidFill>
                <a:latin typeface="Times New Roman" pitchFamily="18" charset="0"/>
                <a:ea typeface="Arial-Rounded" panose="020B0500000000000000" pitchFamily="34" charset="0"/>
                <a:cs typeface="Times New Roman" pitchFamily="18" charset="0"/>
              </a:rPr>
              <a:t>Trong bảng chữ cái tiếng Việt, chữ A đứng đầu.</a:t>
            </a:r>
          </a:p>
        </p:txBody>
      </p:sp>
    </p:spTree>
    <p:extLst>
      <p:ext uri="{BB962C8B-B14F-4D97-AF65-F5344CB8AC3E}">
        <p14:creationId xmlns:p14="http://schemas.microsoft.com/office/powerpoint/2010/main" val="28304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Box 29">
            <a:extLst>
              <a:ext uri="{FF2B5EF4-FFF2-40B4-BE49-F238E27FC236}">
                <a16:creationId xmlns="" xmlns:a16="http://schemas.microsoft.com/office/drawing/2014/main" id="{521372B4-C097-4C78-A35B-80D09CFC2E85}"/>
              </a:ext>
            </a:extLst>
          </p:cNvPr>
          <p:cNvSpPr txBox="1"/>
          <p:nvPr/>
        </p:nvSpPr>
        <p:spPr>
          <a:xfrm>
            <a:off x="735068" y="418425"/>
            <a:ext cx="10721864" cy="742511"/>
          </a:xfrm>
          <a:prstGeom prst="rect">
            <a:avLst/>
          </a:prstGeom>
          <a:noFill/>
        </p:spPr>
        <p:txBody>
          <a:bodyPr wrap="square" rtlCol="0">
            <a:spAutoFit/>
          </a:bodyPr>
          <a:lstStyle/>
          <a:p>
            <a:pPr algn="just">
              <a:lnSpc>
                <a:spcPct val="150000"/>
              </a:lnSpc>
            </a:pPr>
            <a:r>
              <a:rPr lang="vi-VN" sz="3200" b="1" dirty="0">
                <a:latin typeface="Times New Roman" pitchFamily="18" charset="0"/>
                <a:ea typeface="Arial-Rounded" panose="020B0500000000000000" pitchFamily="34" charset="0"/>
                <a:cs typeface="Times New Roman" pitchFamily="18" charset="0"/>
              </a:rPr>
              <a:t>3. Chữ A nhận ra điều gì?</a:t>
            </a:r>
          </a:p>
        </p:txBody>
      </p:sp>
      <p:sp>
        <p:nvSpPr>
          <p:cNvPr id="31" name="TextBox 30">
            <a:extLst>
              <a:ext uri="{FF2B5EF4-FFF2-40B4-BE49-F238E27FC236}">
                <a16:creationId xmlns="" xmlns:a16="http://schemas.microsoft.com/office/drawing/2014/main" id="{F27C0EB9-247B-4ACC-8A3F-8BC122B66442}"/>
              </a:ext>
            </a:extLst>
          </p:cNvPr>
          <p:cNvSpPr txBox="1"/>
          <p:nvPr/>
        </p:nvSpPr>
        <p:spPr>
          <a:xfrm>
            <a:off x="735068" y="1226246"/>
            <a:ext cx="10033485" cy="1481175"/>
          </a:xfrm>
          <a:prstGeom prst="rect">
            <a:avLst/>
          </a:prstGeom>
          <a:noFill/>
        </p:spPr>
        <p:txBody>
          <a:bodyPr wrap="square" rtlCol="0">
            <a:spAutoFit/>
          </a:bodyPr>
          <a:lstStyle/>
          <a:p>
            <a:pPr algn="just">
              <a:lnSpc>
                <a:spcPct val="150000"/>
              </a:lnSpc>
            </a:pPr>
            <a:r>
              <a:rPr lang="vi-VN" sz="3200" b="1" dirty="0">
                <a:solidFill>
                  <a:srgbClr val="FF0000"/>
                </a:solidFill>
                <a:latin typeface="Times New Roman" pitchFamily="18" charset="0"/>
                <a:ea typeface="Arial-Rounded" panose="020B0500000000000000" pitchFamily="34" charset="0"/>
                <a:cs typeface="Times New Roman" pitchFamily="18" charset="0"/>
                <a:sym typeface="Wingdings" panose="05000000000000000000" pitchFamily="2" charset="2"/>
              </a:rPr>
              <a:t> </a:t>
            </a:r>
            <a:r>
              <a:rPr lang="vi-VN" sz="3200" b="1" dirty="0">
                <a:solidFill>
                  <a:srgbClr val="FF0000"/>
                </a:solidFill>
                <a:latin typeface="Times New Roman" pitchFamily="18" charset="0"/>
                <a:ea typeface="Arial-Rounded" panose="020B0500000000000000" pitchFamily="34" charset="0"/>
                <a:cs typeface="Times New Roman" pitchFamily="18" charset="0"/>
              </a:rPr>
              <a:t>Chữ A nhận ra rằng, nếu chỉ có một mình, chữ A chẳng thể nói được điều gì với ai.</a:t>
            </a:r>
          </a:p>
        </p:txBody>
      </p:sp>
      <p:sp>
        <p:nvSpPr>
          <p:cNvPr id="32" name="TextBox 31">
            <a:extLst>
              <a:ext uri="{FF2B5EF4-FFF2-40B4-BE49-F238E27FC236}">
                <a16:creationId xmlns="" xmlns:a16="http://schemas.microsoft.com/office/drawing/2014/main" id="{AEBF2A92-D22F-4D3A-928E-2C8D73A5C8D2}"/>
              </a:ext>
            </a:extLst>
          </p:cNvPr>
          <p:cNvSpPr txBox="1"/>
          <p:nvPr/>
        </p:nvSpPr>
        <p:spPr>
          <a:xfrm>
            <a:off x="699006" y="2784506"/>
            <a:ext cx="11468626" cy="3046988"/>
          </a:xfrm>
          <a:prstGeom prst="rect">
            <a:avLst/>
          </a:prstGeom>
          <a:noFill/>
        </p:spPr>
        <p:txBody>
          <a:bodyPr wrap="square" rtlCol="0">
            <a:spAutoFit/>
          </a:bodyPr>
          <a:lstStyle/>
          <a:p>
            <a:pPr algn="just">
              <a:lnSpc>
                <a:spcPct val="150000"/>
              </a:lnSpc>
            </a:pPr>
            <a:r>
              <a:rPr lang="vi-VN" sz="3200" b="1" dirty="0">
                <a:latin typeface="Times New Roman" pitchFamily="18" charset="0"/>
                <a:ea typeface="Arial-Rounded" panose="020B0500000000000000" pitchFamily="34" charset="0"/>
                <a:cs typeface="Times New Roman" pitchFamily="18" charset="0"/>
              </a:rPr>
              <a:t>4. Chữ A muốn nhắn nhủ điều gì với các bạn?</a:t>
            </a:r>
          </a:p>
          <a:p>
            <a:pPr algn="just">
              <a:lnSpc>
                <a:spcPct val="150000"/>
              </a:lnSpc>
            </a:pPr>
            <a:r>
              <a:rPr lang="vi-VN" sz="3200" b="1" dirty="0">
                <a:latin typeface="Times New Roman" pitchFamily="18" charset="0"/>
                <a:ea typeface="Arial-Rounded" panose="020B0500000000000000" pitchFamily="34" charset="0"/>
                <a:cs typeface="Times New Roman" pitchFamily="18" charset="0"/>
              </a:rPr>
              <a:t>     </a:t>
            </a:r>
            <a:r>
              <a:rPr lang="vi-VN" sz="3200" dirty="0">
                <a:latin typeface="Times New Roman" pitchFamily="18" charset="0"/>
                <a:ea typeface="Arial-Rounded" panose="020B0500000000000000" pitchFamily="34" charset="0"/>
                <a:cs typeface="Times New Roman" pitchFamily="18" charset="0"/>
              </a:rPr>
              <a:t>a. Chăm viết chữ cái		      </a:t>
            </a:r>
          </a:p>
          <a:p>
            <a:pPr algn="just">
              <a:lnSpc>
                <a:spcPct val="150000"/>
              </a:lnSpc>
            </a:pPr>
            <a:r>
              <a:rPr lang="vi-VN" sz="3200" dirty="0">
                <a:latin typeface="Times New Roman" pitchFamily="18" charset="0"/>
                <a:ea typeface="Arial-Rounded" panose="020B0500000000000000" pitchFamily="34" charset="0"/>
                <a:cs typeface="Times New Roman" pitchFamily="18" charset="0"/>
              </a:rPr>
              <a:t>     b. Chăm đọc sách</a:t>
            </a:r>
          </a:p>
          <a:p>
            <a:pPr algn="just">
              <a:lnSpc>
                <a:spcPct val="150000"/>
              </a:lnSpc>
            </a:pPr>
            <a:r>
              <a:rPr lang="vi-VN" sz="3200" dirty="0">
                <a:latin typeface="Times New Roman" pitchFamily="18" charset="0"/>
                <a:ea typeface="Arial-Rounded" panose="020B0500000000000000" pitchFamily="34" charset="0"/>
                <a:cs typeface="Times New Roman" pitchFamily="18" charset="0"/>
              </a:rPr>
              <a:t>     c. Chăm xếp các chữ cái</a:t>
            </a:r>
          </a:p>
        </p:txBody>
      </p:sp>
      <p:sp>
        <p:nvSpPr>
          <p:cNvPr id="33" name="Oval 32">
            <a:extLst>
              <a:ext uri="{FF2B5EF4-FFF2-40B4-BE49-F238E27FC236}">
                <a16:creationId xmlns="" xmlns:a16="http://schemas.microsoft.com/office/drawing/2014/main" id="{BC3810D0-5B4E-4CAC-ABC4-7CFDB420B9F5}"/>
              </a:ext>
            </a:extLst>
          </p:cNvPr>
          <p:cNvSpPr/>
          <p:nvPr/>
        </p:nvSpPr>
        <p:spPr>
          <a:xfrm>
            <a:off x="1120889" y="3771995"/>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94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Chữ</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và</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bạn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4" name="Rectangle: Rounded Corners 3">
            <a:extLst>
              <a:ext uri="{FF2B5EF4-FFF2-40B4-BE49-F238E27FC236}">
                <a16:creationId xmlns=""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 Theo Trần Hoài Dương)</a:t>
            </a:r>
          </a:p>
        </p:txBody>
      </p:sp>
      <p:grpSp>
        <p:nvGrpSpPr>
          <p:cNvPr id="9" name="Group 8">
            <a:extLst>
              <a:ext uri="{FF2B5EF4-FFF2-40B4-BE49-F238E27FC236}">
                <a16:creationId xmlns="" xmlns:a16="http://schemas.microsoft.com/office/drawing/2014/main" id="{B665C216-8385-4AE1-A602-F00AA5D1EE7A}"/>
              </a:ext>
            </a:extLst>
          </p:cNvPr>
          <p:cNvGrpSpPr/>
          <p:nvPr/>
        </p:nvGrpSpPr>
        <p:grpSpPr>
          <a:xfrm>
            <a:off x="5122506" y="6088559"/>
            <a:ext cx="6581341" cy="769441"/>
            <a:chOff x="708943" y="6033135"/>
            <a:chExt cx="5825836" cy="769441"/>
          </a:xfrm>
        </p:grpSpPr>
        <p:sp>
          <p:nvSpPr>
            <p:cNvPr id="10" name="TextBox 9">
              <a:extLst>
                <a:ext uri="{FF2B5EF4-FFF2-40B4-BE49-F238E27FC236}">
                  <a16:creationId xmlns=""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sp>
          <p:nvSpPr>
            <p:cNvPr id="11" name="TextBox 10">
              <a:extLst>
                <a:ext uri="{FF2B5EF4-FFF2-40B4-BE49-F238E27FC236}">
                  <a16:creationId xmlns=""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Times New Roman" pitchFamily="18" charset="0"/>
                  <a:ea typeface="Arial-Rounded" pitchFamily="34" charset="0"/>
                  <a:cs typeface="Times New Roman" pitchFamily="18" charset="0"/>
                </a:rPr>
                <a:t>Luyện</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đọc</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lại</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toàn</a:t>
              </a:r>
              <a:r>
                <a:rPr lang="en-US" sz="4400" dirty="0">
                  <a:solidFill>
                    <a:prstClr val="white"/>
                  </a:solidFill>
                  <a:latin typeface="Times New Roman" pitchFamily="18" charset="0"/>
                  <a:ea typeface="Arial-Rounded" pitchFamily="34" charset="0"/>
                  <a:cs typeface="Times New Roman" pitchFamily="18" charset="0"/>
                </a:rPr>
                <a:t> </a:t>
              </a:r>
              <a:r>
                <a:rPr lang="en-US" sz="4400" dirty="0" err="1">
                  <a:solidFill>
                    <a:prstClr val="white"/>
                  </a:solidFill>
                  <a:latin typeface="Times New Roman" pitchFamily="18" charset="0"/>
                  <a:ea typeface="Arial-Rounded" pitchFamily="34" charset="0"/>
                  <a:cs typeface="Times New Roman" pitchFamily="18" charset="0"/>
                </a:rPr>
                <a:t>bài</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Arial-Rounded" pitchFamily="34" charset="0"/>
                <a:cs typeface="Times New Roman" pitchFamily="18" charset="0"/>
              </a:endParaRPr>
            </a:p>
          </p:txBody>
        </p:sp>
      </p:grpSp>
    </p:spTree>
    <p:extLst>
      <p:ext uri="{BB962C8B-B14F-4D97-AF65-F5344CB8AC3E}">
        <p14:creationId xmlns:p14="http://schemas.microsoft.com/office/powerpoint/2010/main" val="4252129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Luyện</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tập</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EB62EA84-C50E-4916-AE65-F4CE66D35104}"/>
              </a:ext>
            </a:extLst>
          </p:cNvPr>
          <p:cNvSpPr txBox="1"/>
          <p:nvPr/>
        </p:nvSpPr>
        <p:spPr>
          <a:xfrm>
            <a:off x="740934" y="438782"/>
            <a:ext cx="10176447" cy="2308324"/>
          </a:xfrm>
          <a:prstGeom prst="rect">
            <a:avLst/>
          </a:prstGeom>
          <a:noFill/>
        </p:spPr>
        <p:txBody>
          <a:bodyPr wrap="square" rtlCol="0">
            <a:spAutoFit/>
          </a:bodyPr>
          <a:lstStyle/>
          <a:p>
            <a:pPr marL="342900" lvl="0" indent="-342900" algn="just">
              <a:lnSpc>
                <a:spcPct val="150000"/>
              </a:lnSpc>
              <a:buAutoNum type="arabicPeriod"/>
            </a:pPr>
            <a:r>
              <a:rPr lang="vi-VN" sz="3200" b="1" dirty="0">
                <a:latin typeface="Times New Roman" pitchFamily="18" charset="0"/>
                <a:ea typeface="Arial-Rounded" panose="020B0500000000000000" pitchFamily="34" charset="0"/>
                <a:cs typeface="Times New Roman" pitchFamily="18" charset="0"/>
              </a:rPr>
              <a:t>Nói tiếp lời của chữ A để cảm ơn các bạn chữ:</a:t>
            </a:r>
          </a:p>
          <a:p>
            <a:pPr lvl="0">
              <a:lnSpc>
                <a:spcPct val="150000"/>
              </a:lnSpc>
            </a:pPr>
            <a:r>
              <a:rPr lang="vi-VN" sz="3200" dirty="0">
                <a:latin typeface="Times New Roman" pitchFamily="18" charset="0"/>
                <a:ea typeface="Arial-Rounded" panose="020B0500000000000000" pitchFamily="34" charset="0"/>
                <a:cs typeface="Times New Roman" pitchFamily="18" charset="0"/>
              </a:rPr>
              <a:t>   Cảm ơn các bạn. Nhờ có các bạn, chúng ta đã ……………………………………………………..………</a:t>
            </a:r>
          </a:p>
        </p:txBody>
      </p:sp>
      <p:sp>
        <p:nvSpPr>
          <p:cNvPr id="13" name="TextBox 12">
            <a:extLst>
              <a:ext uri="{FF2B5EF4-FFF2-40B4-BE49-F238E27FC236}">
                <a16:creationId xmlns="" xmlns:a16="http://schemas.microsoft.com/office/drawing/2014/main" id="{AFF94089-7ADF-4CF3-88C4-AA0DF077411E}"/>
              </a:ext>
            </a:extLst>
          </p:cNvPr>
          <p:cNvSpPr txBox="1"/>
          <p:nvPr/>
        </p:nvSpPr>
        <p:spPr>
          <a:xfrm>
            <a:off x="794285" y="2843964"/>
            <a:ext cx="9093728" cy="742511"/>
          </a:xfrm>
          <a:prstGeom prst="rect">
            <a:avLst/>
          </a:prstGeom>
          <a:noFill/>
        </p:spPr>
        <p:txBody>
          <a:bodyPr wrap="square" rtlCol="0">
            <a:spAutoFit/>
          </a:bodyPr>
          <a:lstStyle/>
          <a:p>
            <a:pPr algn="just">
              <a:lnSpc>
                <a:spcPct val="150000"/>
              </a:lnSpc>
            </a:pPr>
            <a:r>
              <a:rPr lang="vi-VN" sz="3200" b="1" dirty="0">
                <a:latin typeface="Times New Roman" pitchFamily="18" charset="0"/>
                <a:ea typeface="Arial-Rounded" panose="020B0500000000000000" pitchFamily="34" charset="0"/>
                <a:cs typeface="Times New Roman" pitchFamily="18" charset="0"/>
              </a:rPr>
              <a:t>2. Những từ nào dưới đây chỉ cảm xúc?</a:t>
            </a:r>
          </a:p>
        </p:txBody>
      </p:sp>
      <p:sp>
        <p:nvSpPr>
          <p:cNvPr id="14" name="TextBox 13">
            <a:extLst>
              <a:ext uri="{FF2B5EF4-FFF2-40B4-BE49-F238E27FC236}">
                <a16:creationId xmlns="" xmlns:a16="http://schemas.microsoft.com/office/drawing/2014/main" id="{2FAE44BA-652A-4F15-9B1F-3C47A275003C}"/>
              </a:ext>
            </a:extLst>
          </p:cNvPr>
          <p:cNvSpPr txBox="1"/>
          <p:nvPr/>
        </p:nvSpPr>
        <p:spPr>
          <a:xfrm>
            <a:off x="853206" y="1802211"/>
            <a:ext cx="7514939" cy="923330"/>
          </a:xfrm>
          <a:prstGeom prst="rect">
            <a:avLst/>
          </a:prstGeom>
          <a:noFill/>
        </p:spPr>
        <p:txBody>
          <a:bodyPr wrap="square" rtlCol="0">
            <a:spAutoFit/>
          </a:bodyPr>
          <a:lstStyle/>
          <a:p>
            <a:pPr algn="just">
              <a:lnSpc>
                <a:spcPct val="150000"/>
              </a:lnSpc>
            </a:pPr>
            <a:r>
              <a:rPr lang="vi-VN" sz="3600" b="1" dirty="0">
                <a:solidFill>
                  <a:srgbClr val="FF0000"/>
                </a:solidFill>
                <a:latin typeface="Times New Roman" pitchFamily="18" charset="0"/>
                <a:ea typeface="Arial-Rounded" panose="020B0500000000000000" pitchFamily="34" charset="0"/>
                <a:cs typeface="Times New Roman" pitchFamily="18" charset="0"/>
              </a:rPr>
              <a:t>làm nên những cuốn sách hay.</a:t>
            </a:r>
          </a:p>
        </p:txBody>
      </p:sp>
      <p:sp>
        <p:nvSpPr>
          <p:cNvPr id="17" name="Rounded Rectangle 18">
            <a:extLst>
              <a:ext uri="{FF2B5EF4-FFF2-40B4-BE49-F238E27FC236}">
                <a16:creationId xmlns="" xmlns:a16="http://schemas.microsoft.com/office/drawing/2014/main" id="{D403F5F1-B6F7-4292-BC9E-AB660B49E337}"/>
              </a:ext>
            </a:extLst>
          </p:cNvPr>
          <p:cNvSpPr/>
          <p:nvPr/>
        </p:nvSpPr>
        <p:spPr>
          <a:xfrm>
            <a:off x="598339" y="3921176"/>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itchFamily="18" charset="0"/>
                <a:ea typeface="Arial-Rounded" panose="020B0500000000000000" pitchFamily="34" charset="0"/>
                <a:cs typeface="Times New Roman" pitchFamily="18" charset="0"/>
              </a:rPr>
              <a:t>vui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sướng</a:t>
            </a:r>
            <a:endParaRPr lang="en-US" sz="3200" dirty="0">
              <a:solidFill>
                <a:srgbClr val="000000"/>
              </a:solidFill>
              <a:latin typeface="Times New Roman" pitchFamily="18" charset="0"/>
              <a:ea typeface="Arial-Rounded" panose="020B0500000000000000" pitchFamily="34" charset="0"/>
              <a:cs typeface="Times New Roman" pitchFamily="18" charset="0"/>
            </a:endParaRPr>
          </a:p>
        </p:txBody>
      </p:sp>
      <p:sp>
        <p:nvSpPr>
          <p:cNvPr id="18" name="Rounded Rectangle 9">
            <a:extLst>
              <a:ext uri="{FF2B5EF4-FFF2-40B4-BE49-F238E27FC236}">
                <a16:creationId xmlns="" xmlns:a16="http://schemas.microsoft.com/office/drawing/2014/main" id="{9EAE17FD-6BF3-4B14-ADBC-190E4E5853B1}"/>
              </a:ext>
            </a:extLst>
          </p:cNvPr>
          <p:cNvSpPr/>
          <p:nvPr/>
        </p:nvSpPr>
        <p:spPr>
          <a:xfrm>
            <a:off x="4098216" y="3955506"/>
            <a:ext cx="237916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itchFamily="18" charset="0"/>
                <a:ea typeface="Arial-Rounded" panose="020B0500000000000000" pitchFamily="34" charset="0"/>
                <a:cs typeface="Times New Roman" pitchFamily="18" charset="0"/>
              </a:rPr>
              <a:t>ngạc</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nhiên</a:t>
            </a:r>
            <a:endParaRPr lang="en-US" sz="3200" dirty="0">
              <a:solidFill>
                <a:srgbClr val="000000"/>
              </a:solidFill>
              <a:latin typeface="Times New Roman" pitchFamily="18" charset="0"/>
              <a:ea typeface="Arial-Rounded" panose="020B0500000000000000" pitchFamily="34" charset="0"/>
              <a:cs typeface="Times New Roman" pitchFamily="18" charset="0"/>
            </a:endParaRPr>
          </a:p>
        </p:txBody>
      </p:sp>
      <p:sp>
        <p:nvSpPr>
          <p:cNvPr id="26" name="Rounded Rectangle 12">
            <a:extLst>
              <a:ext uri="{FF2B5EF4-FFF2-40B4-BE49-F238E27FC236}">
                <a16:creationId xmlns="" xmlns:a16="http://schemas.microsoft.com/office/drawing/2014/main" id="{54CD9B47-A1C5-4955-A548-3A301BBF12C1}"/>
              </a:ext>
            </a:extLst>
          </p:cNvPr>
          <p:cNvSpPr/>
          <p:nvPr/>
        </p:nvSpPr>
        <p:spPr>
          <a:xfrm>
            <a:off x="7477387" y="3955506"/>
            <a:ext cx="2223407"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itchFamily="18" charset="0"/>
                <a:ea typeface="Arial-Rounded" panose="020B0500000000000000" pitchFamily="34" charset="0"/>
                <a:cs typeface="Times New Roman" pitchFamily="18" charset="0"/>
              </a:rPr>
              <a:t>nổi</a:t>
            </a:r>
            <a:r>
              <a:rPr lang="en-US" sz="3200" dirty="0">
                <a:solidFill>
                  <a:srgbClr val="000000"/>
                </a:solidFill>
                <a:latin typeface="Times New Roman" pitchFamily="18" charset="0"/>
                <a:ea typeface="Arial-Rounded" panose="020B0500000000000000" pitchFamily="34" charset="0"/>
                <a:cs typeface="Times New Roman" pitchFamily="18" charset="0"/>
              </a:rPr>
              <a:t> </a:t>
            </a:r>
            <a:r>
              <a:rPr lang="en-US" sz="3200" dirty="0" err="1">
                <a:solidFill>
                  <a:srgbClr val="000000"/>
                </a:solidFill>
                <a:latin typeface="Times New Roman" pitchFamily="18" charset="0"/>
                <a:ea typeface="Arial-Rounded" panose="020B0500000000000000" pitchFamily="34" charset="0"/>
                <a:cs typeface="Times New Roman" pitchFamily="18" charset="0"/>
              </a:rPr>
              <a:t>tiếng</a:t>
            </a:r>
            <a:endParaRPr lang="en-US" sz="3200" dirty="0">
              <a:solidFill>
                <a:srgbClr val="00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729740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7"/>
                                        </p:tgtEl>
                                        <p:attrNameLst>
                                          <p:attrName>fillcolor</p:attrName>
                                        </p:attrNameLst>
                                      </p:cBhvr>
                                      <p:to>
                                        <a:srgbClr val="9FE540"/>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drumroll.wav"/>
                                        </p:tgtEl>
                                      </p:cMediaNode>
                                    </p:audio>
                                  </p:subTnLst>
                                </p:cTn>
                              </p:par>
                            </p:childTnLst>
                          </p:cTn>
                        </p:par>
                        <p:par>
                          <p:cTn id="34" fill="hold">
                            <p:stCondLst>
                              <p:cond delay="1000"/>
                            </p:stCondLst>
                            <p:childTnLst>
                              <p:par>
                                <p:cTn id="35" presetID="26" presetClass="emph" presetSubtype="0" repeatCount="0" fill="hold" grpId="1" nodeType="afterEffect">
                                  <p:stCondLst>
                                    <p:cond delay="0"/>
                                  </p:stCondLst>
                                  <p:iterate type="lt">
                                    <p:tmPct val="0"/>
                                  </p:iterate>
                                  <p:childTnLst>
                                    <p:animEffect transition="out" filter="fade">
                                      <p:cBhvr>
                                        <p:cTn id="36" dur="2000" tmFilter="0, 0; .2, .5; .8, .5; 1, 0"/>
                                        <p:tgtEl>
                                          <p:spTgt spid="17"/>
                                        </p:tgtEl>
                                      </p:cBhvr>
                                    </p:animEffect>
                                    <p:animScale>
                                      <p:cBhvr>
                                        <p:cTn id="37" dur="100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8"/>
                                        </p:tgtEl>
                                        <p:attrNameLst>
                                          <p:attrName>fillcolor</p:attrName>
                                        </p:attrNameLst>
                                      </p:cBhvr>
                                      <p:to>
                                        <a:srgbClr val="9FE540"/>
                                      </p:to>
                                    </p:animClr>
                                    <p:set>
                                      <p:cBhvr>
                                        <p:cTn id="43" dur="1000" fill="hold"/>
                                        <p:tgtEl>
                                          <p:spTgt spid="18"/>
                                        </p:tgtEl>
                                        <p:attrNameLst>
                                          <p:attrName>fill.type</p:attrName>
                                        </p:attrNameLst>
                                      </p:cBhvr>
                                      <p:to>
                                        <p:strVal val="solid"/>
                                      </p:to>
                                    </p:set>
                                    <p:set>
                                      <p:cBhvr>
                                        <p:cTn id="44" dur="1000" fill="hold"/>
                                        <p:tgtEl>
                                          <p:spTgt spid="1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drumroll.wav"/>
                                        </p:tgtEl>
                                      </p:cMediaNode>
                                    </p:audio>
                                  </p:subTnLst>
                                </p:cTn>
                              </p:par>
                            </p:childTnLst>
                          </p:cTn>
                        </p:par>
                        <p:par>
                          <p:cTn id="45" fill="hold">
                            <p:stCondLst>
                              <p:cond delay="1000"/>
                            </p:stCondLst>
                            <p:childTnLst>
                              <p:par>
                                <p:cTn id="46" presetID="26" presetClass="emph" presetSubtype="0" repeatCount="0" fill="hold" grpId="1" nodeType="afterEffect">
                                  <p:stCondLst>
                                    <p:cond delay="0"/>
                                  </p:stCondLst>
                                  <p:iterate type="lt">
                                    <p:tmPct val="0"/>
                                  </p:iterate>
                                  <p:childTnLst>
                                    <p:animEffect transition="out" filter="fade">
                                      <p:cBhvr>
                                        <p:cTn id="47" dur="2000" tmFilter="0, 0; .2, .5; .8, .5; 1, 0"/>
                                        <p:tgtEl>
                                          <p:spTgt spid="18"/>
                                        </p:tgtEl>
                                      </p:cBhvr>
                                    </p:animEffect>
                                    <p:animScale>
                                      <p:cBhvr>
                                        <p:cTn id="48" dur="1000" autoRev="1" fill="hold"/>
                                        <p:tgtEl>
                                          <p:spTgt spid="18"/>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rgbClr val="EF5F5F"/>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drumroll.wav"/>
                                        </p:tgtEl>
                                      </p:cMediaNode>
                                    </p:audio>
                                  </p:subTnLst>
                                </p:cTn>
                              </p:par>
                            </p:childTnLst>
                          </p:cTn>
                        </p:par>
                        <p:par>
                          <p:cTn id="56" fill="hold">
                            <p:stCondLst>
                              <p:cond delay="2000"/>
                            </p:stCondLst>
                            <p:childTnLst>
                              <p:par>
                                <p:cTn id="57" presetID="26" presetClass="emph" presetSubtype="0" repeatCount="0" fill="hold" grpId="1" nodeType="afterEffect">
                                  <p:stCondLst>
                                    <p:cond delay="0"/>
                                  </p:stCondLst>
                                  <p:iterate type="lt">
                                    <p:tmPct val="0"/>
                                  </p:iterate>
                                  <p:childTnLst>
                                    <p:animEffect transition="out" filter="fade">
                                      <p:cBhvr>
                                        <p:cTn id="58" dur="2000" tmFilter="0, 0; .2, .5; .8, .5; 1, 0"/>
                                        <p:tgtEl>
                                          <p:spTgt spid="26"/>
                                        </p:tgtEl>
                                      </p:cBhvr>
                                    </p:animEffect>
                                    <p:animScale>
                                      <p:cBhvr>
                                        <p:cTn id="59" dur="1000" autoRev="1" fill="hold"/>
                                        <p:tgtEl>
                                          <p:spTgt spid="2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6"/>
                  </p:tgtEl>
                </p:cond>
              </p:nextCondLst>
            </p:seq>
          </p:childTnLst>
        </p:cTn>
      </p:par>
    </p:tnLst>
    <p:bldLst>
      <p:bldP spid="12" grpId="0"/>
      <p:bldP spid="13" grpId="0" uiExpand="1" build="p"/>
      <p:bldP spid="14" grpId="0"/>
      <p:bldP spid="17" grpId="0" animBg="1"/>
      <p:bldP spid="17" grpId="1" animBg="1"/>
      <p:bldP spid="18" grpId="0" animBg="1"/>
      <p:bldP spid="18" grpId="1" animBg="1"/>
      <p:bldP spid="26" grpId="0" animBg="1"/>
      <p:bldP spid="2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 xmlns:a16="http://schemas.microsoft.com/office/drawing/2014/main" id="{E98139A1-FFB6-4ED7-90BB-B1C22E2100FA}"/>
              </a:ext>
            </a:extLst>
          </p:cNvPr>
          <p:cNvSpPr txBox="1"/>
          <p:nvPr/>
        </p:nvSpPr>
        <p:spPr>
          <a:xfrm>
            <a:off x="2590800" y="1408285"/>
            <a:ext cx="84409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8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42A93B87-F5A0-4D85-A8D9-55030CD8BD6B}"/>
              </a:ext>
            </a:extLst>
          </p:cNvPr>
          <p:cNvSpPr txBox="1"/>
          <p:nvPr/>
        </p:nvSpPr>
        <p:spPr>
          <a:xfrm>
            <a:off x="0" y="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3155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hiếu nhi cho bé_ Bé tập đánh vần">
            <a:hlinkClick r:id="" action="ppaction://media"/>
            <a:extLst>
              <a:ext uri="{FF2B5EF4-FFF2-40B4-BE49-F238E27FC236}">
                <a16:creationId xmlns="" xmlns:a16="http://schemas.microsoft.com/office/drawing/2014/main" id="{FC953A1F-788C-49BF-ABF5-A3E88403FE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28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0C82CE93-B80A-4BC3-A986-4F4B527733D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pic>
        <p:nvPicPr>
          <p:cNvPr id="7" name="Picture 6">
            <a:extLst>
              <a:ext uri="{FF2B5EF4-FFF2-40B4-BE49-F238E27FC236}">
                <a16:creationId xmlns="" xmlns:a16="http://schemas.microsoft.com/office/drawing/2014/main" id="{13F20963-950D-4981-B877-4EC38D4066F5}"/>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2314651" y="1454892"/>
            <a:ext cx="5874569" cy="4424361"/>
          </a:xfrm>
          <a:prstGeom prst="rect">
            <a:avLst/>
          </a:prstGeom>
        </p:spPr>
      </p:pic>
      <p:sp>
        <p:nvSpPr>
          <p:cNvPr id="8" name="TextBox 7">
            <a:extLst>
              <a:ext uri="{FF2B5EF4-FFF2-40B4-BE49-F238E27FC236}">
                <a16:creationId xmlns="" xmlns:a16="http://schemas.microsoft.com/office/drawing/2014/main" id="{954B5792-CD67-4D90-9841-DE335434F790}"/>
              </a:ext>
            </a:extLst>
          </p:cNvPr>
          <p:cNvSpPr txBox="1"/>
          <p:nvPr/>
        </p:nvSpPr>
        <p:spPr>
          <a:xfrm>
            <a:off x="4312259" y="4132183"/>
            <a:ext cx="2679664" cy="127092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ĐỌC</a:t>
            </a:r>
            <a:endParaRPr kumimoji="0" lang="en-US" sz="5867"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endParaRPr>
          </a:p>
        </p:txBody>
      </p:sp>
      <p:sp>
        <p:nvSpPr>
          <p:cNvPr id="10" name="TextBox 9">
            <a:extLst>
              <a:ext uri="{FF2B5EF4-FFF2-40B4-BE49-F238E27FC236}">
                <a16:creationId xmlns="" xmlns:a16="http://schemas.microsoft.com/office/drawing/2014/main" id="{4E6F3ED9-AC98-453D-9E7F-0E21EAE00FE8}"/>
              </a:ext>
            </a:extLst>
          </p:cNvPr>
          <p:cNvSpPr txBox="1"/>
          <p:nvPr/>
        </p:nvSpPr>
        <p:spPr>
          <a:xfrm>
            <a:off x="3468021" y="3400323"/>
            <a:ext cx="4054679" cy="84920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rPr>
              <a:t>TIẾT 1 – 2</a:t>
            </a:r>
            <a:endParaRPr kumimoji="0" lang="en-US" sz="3733"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
        <p:nvSpPr>
          <p:cNvPr id="15" name="TextBox 14">
            <a:extLst>
              <a:ext uri="{FF2B5EF4-FFF2-40B4-BE49-F238E27FC236}">
                <a16:creationId xmlns="" xmlns:a16="http://schemas.microsoft.com/office/drawing/2014/main" id="{DA3B5D9E-199C-494A-BB7B-00FDCC05BA2A}"/>
              </a:ext>
            </a:extLst>
          </p:cNvPr>
          <p:cNvSpPr txBox="1"/>
          <p:nvPr/>
        </p:nvSpPr>
        <p:spPr>
          <a:xfrm>
            <a:off x="809348" y="14387"/>
            <a:ext cx="10709603" cy="92333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Bài</a:t>
            </a:r>
            <a:r>
              <a:rPr kumimoji="0" lang="en-US" sz="5400" b="1" i="0" u="none" strike="noStrike" kern="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 19: </a:t>
            </a:r>
            <a:r>
              <a:rPr kumimoji="0" lang="en-US" sz="5400" b="1" i="0" u="none" strike="noStrike" kern="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Chữ</a:t>
            </a:r>
            <a:r>
              <a:rPr kumimoji="0" lang="en-US" sz="5400" b="1" i="0" u="none" strike="noStrike" kern="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 A </a:t>
            </a:r>
            <a:r>
              <a:rPr kumimoji="0" lang="en-US" sz="5400" b="1" i="0" u="none" strike="noStrike" kern="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và</a:t>
            </a:r>
            <a:r>
              <a:rPr kumimoji="0" lang="en-US" sz="5400" b="1" i="0" u="none" strike="noStrike" kern="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những</a:t>
            </a:r>
            <a:r>
              <a:rPr kumimoji="0" lang="en-US" sz="5400" b="1" i="0" u="none" strike="noStrike" kern="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người</a:t>
            </a:r>
            <a:r>
              <a:rPr kumimoji="0" lang="en-US" sz="5400" b="1" i="0" u="none" strike="noStrike" kern="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5400" b="1" i="0" u="none" strike="noStrike" kern="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rPr>
              <a:t>bạn</a:t>
            </a:r>
            <a:endParaRPr kumimoji="0" lang="en-US" sz="5400" b="1" i="0" u="none" strike="noStrike" kern="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Arial"/>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Rectangle 1"/>
          <p:cNvSpPr/>
          <p:nvPr/>
        </p:nvSpPr>
        <p:spPr>
          <a:xfrm>
            <a:off x="862044" y="785353"/>
            <a:ext cx="9470676" cy="712281"/>
          </a:xfrm>
          <a:prstGeom prst="rect">
            <a:avLst/>
          </a:prstGeom>
        </p:spPr>
        <p:txBody>
          <a:bodyPr wrap="square" lIns="89694" tIns="44848" rIns="89694" bIns="44848">
            <a:spAutoFit/>
          </a:bodyPr>
          <a:lstStyle/>
          <a:p>
            <a:pPr defTabSz="896951">
              <a:lnSpc>
                <a:spcPct val="135000"/>
              </a:lnSpc>
              <a:defRPr/>
            </a:pPr>
            <a:r>
              <a:rPr lang="vi-VN" sz="3200" b="1" dirty="0" smtClean="0">
                <a:solidFill>
                  <a:prstClr val="white"/>
                </a:solidFill>
                <a:latin typeface="HP001 5 HÀNG" pitchFamily="34" charset="0"/>
              </a:rPr>
              <a:t>Thứ </a:t>
            </a:r>
            <a:r>
              <a:rPr lang="en-US" sz="3200" b="1" dirty="0" err="1" smtClean="0">
                <a:solidFill>
                  <a:prstClr val="white"/>
                </a:solidFill>
                <a:latin typeface="HP001 5 HÀNG" pitchFamily="34" charset="0"/>
              </a:rPr>
              <a:t>hai</a:t>
            </a:r>
            <a:r>
              <a:rPr lang="vi-VN" sz="3200" b="1" dirty="0" smtClean="0">
                <a:solidFill>
                  <a:prstClr val="white"/>
                </a:solidFill>
                <a:latin typeface="HP001 5 HÀNG" pitchFamily="34" charset="0"/>
              </a:rPr>
              <a:t> ngày </a:t>
            </a:r>
            <a:r>
              <a:rPr lang="en-US" sz="3200" b="1" dirty="0" smtClean="0">
                <a:solidFill>
                  <a:prstClr val="white"/>
                </a:solidFill>
                <a:latin typeface="HP001 5 HÀNG" pitchFamily="34" charset="0"/>
              </a:rPr>
              <a:t>15 </a:t>
            </a:r>
            <a:r>
              <a:rPr lang="vi-VN" sz="3200" b="1" dirty="0" smtClean="0">
                <a:solidFill>
                  <a:prstClr val="white"/>
                </a:solidFill>
                <a:latin typeface="HP001 5 HÀNG" pitchFamily="34" charset="0"/>
              </a:rPr>
              <a:t>tháng </a:t>
            </a:r>
            <a:r>
              <a:rPr lang="en-US" sz="3200" b="1" dirty="0" smtClean="0">
                <a:solidFill>
                  <a:prstClr val="white"/>
                </a:solidFill>
                <a:latin typeface="HP001 5 HÀNG" pitchFamily="34" charset="0"/>
              </a:rPr>
              <a:t>11</a:t>
            </a:r>
            <a:r>
              <a:rPr lang="vi-VN" sz="3200" b="1" dirty="0" smtClean="0">
                <a:solidFill>
                  <a:prstClr val="white"/>
                </a:solidFill>
                <a:latin typeface="HP001 5 HÀNG" pitchFamily="34" charset="0"/>
              </a:rPr>
              <a:t> năm 2021</a:t>
            </a:r>
            <a:endParaRPr lang="vi-VN" sz="3200" b="1" dirty="0">
              <a:solidFill>
                <a:prstClr val="white"/>
              </a:solidFill>
              <a:latin typeface="HP001 5 HÀNG" pitchFamily="34" charset="0"/>
            </a:endParaRPr>
          </a:p>
        </p:txBody>
      </p:sp>
      <p:sp>
        <p:nvSpPr>
          <p:cNvPr id="3" name="Rectangle 2"/>
          <p:cNvSpPr/>
          <p:nvPr/>
        </p:nvSpPr>
        <p:spPr>
          <a:xfrm>
            <a:off x="2955274" y="1459538"/>
            <a:ext cx="3056016" cy="712281"/>
          </a:xfrm>
          <a:prstGeom prst="rect">
            <a:avLst/>
          </a:prstGeom>
        </p:spPr>
        <p:txBody>
          <a:bodyPr wrap="square" lIns="89694" tIns="44848" rIns="89694" bIns="44848">
            <a:spAutoFit/>
          </a:bodyPr>
          <a:lstStyle/>
          <a:p>
            <a:pPr defTabSz="896951">
              <a:lnSpc>
                <a:spcPct val="135000"/>
              </a:lnSpc>
              <a:defRPr/>
            </a:pPr>
            <a:r>
              <a:rPr lang="en-US" sz="3200" b="1" dirty="0" err="1" smtClean="0">
                <a:solidFill>
                  <a:prstClr val="white"/>
                </a:solidFill>
                <a:latin typeface="HP001 5 HÀNG" pitchFamily="34" charset="0"/>
              </a:rPr>
              <a:t>Tiếng</a:t>
            </a:r>
            <a:r>
              <a:rPr lang="en-US" sz="3200" b="1" dirty="0" smtClean="0">
                <a:solidFill>
                  <a:prstClr val="white"/>
                </a:solidFill>
                <a:latin typeface="HP001 5 HÀNG" pitchFamily="34" charset="0"/>
              </a:rPr>
              <a:t> </a:t>
            </a:r>
            <a:r>
              <a:rPr lang="en-US" sz="3200" b="1" dirty="0" err="1" smtClean="0">
                <a:solidFill>
                  <a:prstClr val="white"/>
                </a:solidFill>
                <a:latin typeface="HP001 5 HÀNG" pitchFamily="34" charset="0"/>
              </a:rPr>
              <a:t>việt</a:t>
            </a:r>
            <a:endParaRPr lang="vi-VN" sz="3200" b="1" dirty="0">
              <a:solidFill>
                <a:prstClr val="white"/>
              </a:solidFill>
              <a:latin typeface="HP001 5 HÀNG" pitchFamily="34" charset="0"/>
            </a:endParaRPr>
          </a:p>
        </p:txBody>
      </p:sp>
      <p:sp>
        <p:nvSpPr>
          <p:cNvPr id="4" name="Rectangle 3"/>
          <p:cNvSpPr/>
          <p:nvPr/>
        </p:nvSpPr>
        <p:spPr>
          <a:xfrm>
            <a:off x="1536556" y="2188781"/>
            <a:ext cx="6531148" cy="712281"/>
          </a:xfrm>
          <a:prstGeom prst="rect">
            <a:avLst/>
          </a:prstGeom>
        </p:spPr>
        <p:txBody>
          <a:bodyPr wrap="none" lIns="89694" tIns="44848" rIns="89694" bIns="44848">
            <a:spAutoFit/>
          </a:bodyPr>
          <a:lstStyle/>
          <a:p>
            <a:pPr defTabSz="896951">
              <a:lnSpc>
                <a:spcPct val="135000"/>
              </a:lnSpc>
              <a:defRPr/>
            </a:pPr>
            <a:r>
              <a:rPr lang="en-US" sz="3200" b="1" dirty="0" err="1" smtClean="0">
                <a:solidFill>
                  <a:prstClr val="white"/>
                </a:solidFill>
                <a:latin typeface="HP001 5 HÀNG" pitchFamily="34" charset="0"/>
              </a:rPr>
              <a:t>Đůc</a:t>
            </a:r>
            <a:r>
              <a:rPr lang="en-US" sz="3200" b="1" dirty="0" smtClean="0">
                <a:solidFill>
                  <a:prstClr val="white"/>
                </a:solidFill>
                <a:latin typeface="HP001 5 HÀNG" pitchFamily="34" charset="0"/>
              </a:rPr>
              <a:t>: </a:t>
            </a:r>
            <a:r>
              <a:rPr lang="en-US" sz="3200" b="1" dirty="0" err="1" smtClean="0">
                <a:solidFill>
                  <a:prstClr val="white"/>
                </a:solidFill>
                <a:latin typeface="HP001 5 HÀNG" pitchFamily="34" charset="0"/>
              </a:rPr>
              <a:t>Chữ</a:t>
            </a:r>
            <a:r>
              <a:rPr lang="en-US" sz="3200" b="1" dirty="0" smtClean="0">
                <a:solidFill>
                  <a:prstClr val="white"/>
                </a:solidFill>
                <a:latin typeface="HP001 5 HÀNG" pitchFamily="34" charset="0"/>
              </a:rPr>
              <a:t> A </a:t>
            </a:r>
            <a:r>
              <a:rPr lang="en-US" sz="3200" b="1" dirty="0" err="1" smtClean="0">
                <a:solidFill>
                  <a:prstClr val="white"/>
                </a:solidFill>
                <a:latin typeface="HP001 5 HÀNG" pitchFamily="34" charset="0"/>
              </a:rPr>
              <a:t>và</a:t>
            </a:r>
            <a:r>
              <a:rPr lang="en-US" sz="3200" b="1" dirty="0" smtClean="0">
                <a:solidFill>
                  <a:prstClr val="white"/>
                </a:solidFill>
                <a:latin typeface="HP001 5 HÀNG" pitchFamily="34" charset="0"/>
              </a:rPr>
              <a:t> </a:t>
            </a:r>
            <a:r>
              <a:rPr lang="en-US" sz="3200" b="1" dirty="0" err="1" smtClean="0">
                <a:solidFill>
                  <a:prstClr val="white"/>
                </a:solidFill>
                <a:latin typeface="HP001 5 HÀNG" pitchFamily="34" charset="0"/>
              </a:rPr>
              <a:t>những</a:t>
            </a:r>
            <a:r>
              <a:rPr lang="en-US" sz="3200" b="1" dirty="0" smtClean="0">
                <a:solidFill>
                  <a:prstClr val="white"/>
                </a:solidFill>
                <a:latin typeface="HP001 5 HÀNG" pitchFamily="34" charset="0"/>
              </a:rPr>
              <a:t> </a:t>
            </a:r>
            <a:r>
              <a:rPr lang="en-US" sz="3200" b="1" dirty="0" err="1" smtClean="0">
                <a:solidFill>
                  <a:prstClr val="white"/>
                </a:solidFill>
                <a:latin typeface="HP001 5 HÀNG" pitchFamily="34" charset="0"/>
              </a:rPr>
              <a:t>người</a:t>
            </a:r>
            <a:r>
              <a:rPr lang="en-US" sz="3200" b="1" dirty="0" smtClean="0">
                <a:solidFill>
                  <a:prstClr val="white"/>
                </a:solidFill>
                <a:latin typeface="HP001 5 HÀNG" pitchFamily="34" charset="0"/>
              </a:rPr>
              <a:t> </a:t>
            </a:r>
            <a:r>
              <a:rPr lang="en-US" sz="3200" b="1" dirty="0" err="1" smtClean="0">
                <a:solidFill>
                  <a:prstClr val="white"/>
                </a:solidFill>
                <a:latin typeface="HP001 5 HÀNG" pitchFamily="34" charset="0"/>
              </a:rPr>
              <a:t>bạn</a:t>
            </a:r>
            <a:r>
              <a:rPr lang="en-US" sz="3200" b="1" dirty="0" smtClean="0">
                <a:solidFill>
                  <a:prstClr val="white"/>
                </a:solidFill>
                <a:latin typeface="HP001 5 HÀNG" pitchFamily="34" charset="0"/>
              </a:rPr>
              <a:t> </a:t>
            </a:r>
            <a:endParaRPr lang="vi-VN" sz="3200" b="1" kern="0" dirty="0">
              <a:solidFill>
                <a:prstClr val="white"/>
              </a:solidFill>
              <a:latin typeface="HP001 5 HÀNG" pitchFamily="34" charset="0"/>
            </a:endParaRPr>
          </a:p>
        </p:txBody>
      </p:sp>
    </p:spTree>
    <p:extLst>
      <p:ext uri="{BB962C8B-B14F-4D97-AF65-F5344CB8AC3E}">
        <p14:creationId xmlns:p14="http://schemas.microsoft.com/office/powerpoint/2010/main" val="3491345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 xmlns:a16="http://schemas.microsoft.com/office/drawing/2014/main" id="{79EE9E45-660C-4CFE-AE26-C5F4CC0F0270}"/>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5" name="TextBox 4">
            <a:extLst>
              <a:ext uri="{FF2B5EF4-FFF2-40B4-BE49-F238E27FC236}">
                <a16:creationId xmlns="" xmlns:a16="http://schemas.microsoft.com/office/drawing/2014/main" id="{7A94F233-4033-494F-B319-E2F9FA0D405E}"/>
              </a:ext>
            </a:extLst>
          </p:cNvPr>
          <p:cNvSpPr txBox="1"/>
          <p:nvPr/>
        </p:nvSpPr>
        <p:spPr>
          <a:xfrm>
            <a:off x="1802166" y="601214"/>
            <a:ext cx="9568297" cy="742511"/>
          </a:xfrm>
          <a:prstGeom prst="rect">
            <a:avLst/>
          </a:prstGeom>
          <a:noFill/>
        </p:spPr>
        <p:txBody>
          <a:bodyPr wrap="square" rtlCol="0">
            <a:spAutoFit/>
          </a:bodyPr>
          <a:lstStyle/>
          <a:p>
            <a:pPr algn="just">
              <a:lnSpc>
                <a:spcPct val="150000"/>
              </a:lnSpc>
            </a:pPr>
            <a:r>
              <a:rPr lang="vi-VN" sz="3200" dirty="0">
                <a:latin typeface="Times New Roman" pitchFamily="18" charset="0"/>
                <a:ea typeface="Arial-Rounded" panose="020B0500000000000000" pitchFamily="34" charset="0"/>
                <a:cs typeface="Times New Roman" pitchFamily="18" charset="0"/>
              </a:rPr>
              <a:t>Qua tên bài và tranh minh hoạ, đoán nội dung bài học.</a:t>
            </a:r>
            <a:endParaRPr lang="en-US" sz="3200" b="1" dirty="0">
              <a:latin typeface="Times New Roman" pitchFamily="18" charset="0"/>
              <a:ea typeface="Arial-Rounded" panose="020B0500000000000000" pitchFamily="34" charset="0"/>
              <a:cs typeface="Times New Roman" pitchFamily="18" charset="0"/>
            </a:endParaRPr>
          </a:p>
        </p:txBody>
      </p:sp>
      <p:pic>
        <p:nvPicPr>
          <p:cNvPr id="6" name="Picture 5">
            <a:extLst>
              <a:ext uri="{FF2B5EF4-FFF2-40B4-BE49-F238E27FC236}">
                <a16:creationId xmlns="" xmlns:a16="http://schemas.microsoft.com/office/drawing/2014/main" id="{3E4E4317-BEEE-4D84-A095-6A0995FD0FEF}"/>
              </a:ext>
            </a:extLst>
          </p:cNvPr>
          <p:cNvPicPr>
            <a:picLocks noChangeAspect="1"/>
          </p:cNvPicPr>
          <p:nvPr/>
        </p:nvPicPr>
        <p:blipFill rotWithShape="1">
          <a:blip r:embed="rId5"/>
          <a:srcRect l="4982"/>
          <a:stretch/>
        </p:blipFill>
        <p:spPr>
          <a:xfrm>
            <a:off x="1372087" y="1854135"/>
            <a:ext cx="9342611" cy="4421974"/>
          </a:xfrm>
          <a:prstGeom prst="roundRect">
            <a:avLst>
              <a:gd name="adj" fmla="val 30441"/>
            </a:avLst>
          </a:prstGeom>
        </p:spPr>
      </p:pic>
    </p:spTree>
    <p:extLst>
      <p:ext uri="{BB962C8B-B14F-4D97-AF65-F5344CB8AC3E}">
        <p14:creationId xmlns:p14="http://schemas.microsoft.com/office/powerpoint/2010/main" val="2788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 xmlns:a16="http://schemas.microsoft.com/office/drawing/2014/main"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 xmlns:a16="http://schemas.microsoft.com/office/drawing/2014/main"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 xmlns:a16="http://schemas.microsoft.com/office/drawing/2014/main"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E19FAD1-8F57-4D25-A940-5F5B7DE6401A}"/>
              </a:ext>
            </a:extLst>
          </p:cNvPr>
          <p:cNvSpPr txBox="1"/>
          <p:nvPr/>
        </p:nvSpPr>
        <p:spPr>
          <a:xfrm>
            <a:off x="1017497" y="125841"/>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2307" y="0"/>
            <a:ext cx="776411" cy="700229"/>
          </a:xfrm>
          <a:prstGeom prst="rect">
            <a:avLst/>
          </a:prstGeom>
        </p:spPr>
      </p:pic>
      <p:sp>
        <p:nvSpPr>
          <p:cNvPr id="6" name="TextBox 5">
            <a:extLst>
              <a:ext uri="{FF2B5EF4-FFF2-40B4-BE49-F238E27FC236}">
                <a16:creationId xmlns="" xmlns:a16="http://schemas.microsoft.com/office/drawing/2014/main" id="{BCB73FF2-7CCD-4D1C-97F1-E88C5B46E8F7}"/>
              </a:ext>
            </a:extLst>
          </p:cNvPr>
          <p:cNvSpPr txBox="1"/>
          <p:nvPr/>
        </p:nvSpPr>
        <p:spPr>
          <a:xfrm>
            <a:off x="2518778" y="1037815"/>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 xmlns:a16="http://schemas.microsoft.com/office/drawing/2014/main" id="{DC96376B-044D-4F68-8288-38A5883DD256}"/>
              </a:ext>
            </a:extLst>
          </p:cNvPr>
          <p:cNvSpPr/>
          <p:nvPr/>
        </p:nvSpPr>
        <p:spPr>
          <a:xfrm>
            <a:off x="1351736" y="2158268"/>
            <a:ext cx="8781430" cy="650499"/>
          </a:xfrm>
          <a:prstGeom prst="rect">
            <a:avLst/>
          </a:prstGeom>
        </p:spPr>
        <p:txBody>
          <a:bodyPr wrap="square">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sửng sốt</a:t>
            </a:r>
          </a:p>
        </p:txBody>
      </p:sp>
      <p:sp>
        <p:nvSpPr>
          <p:cNvPr id="14" name="TextBox 13">
            <a:extLst>
              <a:ext uri="{FF2B5EF4-FFF2-40B4-BE49-F238E27FC236}">
                <a16:creationId xmlns="" xmlns:a16="http://schemas.microsoft.com/office/drawing/2014/main" id="{2A82A953-9B0C-4DB9-ACE5-9DED1EEF293B}"/>
              </a:ext>
            </a:extLst>
          </p:cNvPr>
          <p:cNvSpPr txBox="1"/>
          <p:nvPr/>
        </p:nvSpPr>
        <p:spPr>
          <a:xfrm>
            <a:off x="3316512" y="2138417"/>
            <a:ext cx="8251092" cy="1296830"/>
          </a:xfrm>
          <a:prstGeom prst="rect">
            <a:avLst/>
          </a:prstGeom>
          <a:noFill/>
        </p:spPr>
        <p:txBody>
          <a:bodyPr wrap="square" rtlCol="0">
            <a:spAutoFit/>
          </a:bodyPr>
          <a:lstStyle/>
          <a:p>
            <a:pPr>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ngạc nhiên, kinh ngạc tới mức ngẩn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ra.</a:t>
            </a:r>
            <a:endParaRPr lang="x-none"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descr="44 Photos Of Taylor Swift's Surprised Face | Home alone, Surprise face, Face  home">
            <a:extLst>
              <a:ext uri="{FF2B5EF4-FFF2-40B4-BE49-F238E27FC236}">
                <a16:creationId xmlns="" xmlns:a16="http://schemas.microsoft.com/office/drawing/2014/main" id="{D60FDCBE-B0A0-471A-BAAF-8F723A09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555" y="2912936"/>
            <a:ext cx="4905913" cy="3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C27B5117-E092-4D2B-8C22-C0254D699400}"/>
              </a:ext>
            </a:extLst>
          </p:cNvPr>
          <p:cNvSpPr txBox="1"/>
          <p:nvPr/>
        </p:nvSpPr>
        <p:spPr>
          <a:xfrm>
            <a:off x="2157274" y="2859794"/>
            <a:ext cx="8052046" cy="123790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cuốn sách chỉ toàn chữ A không thể là cuốn sách mà mọi người muốn đọc.</a:t>
            </a:r>
            <a:endParaRPr kumimoji="0" lang="vi-VN"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 xmlns:a16="http://schemas.microsoft.com/office/drawing/2014/main" id="{DFC3F6C6-CF88-4DAE-A1C9-47A1A7889136}"/>
              </a:ext>
            </a:extLst>
          </p:cNvPr>
          <p:cNvCxnSpPr>
            <a:cxnSpLocks/>
          </p:cNvCxnSpPr>
          <p:nvPr/>
        </p:nvCxnSpPr>
        <p:spPr>
          <a:xfrm flipH="1">
            <a:off x="7753502" y="2934330"/>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D3752E66-CE65-46DE-B033-377C9E9C6804}"/>
              </a:ext>
            </a:extLst>
          </p:cNvPr>
          <p:cNvCxnSpPr>
            <a:cxnSpLocks/>
          </p:cNvCxnSpPr>
          <p:nvPr/>
        </p:nvCxnSpPr>
        <p:spPr>
          <a:xfrm flipH="1">
            <a:off x="8763270" y="3509152"/>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100D4B0A-1755-4DC9-8498-E332D631826A}"/>
              </a:ext>
            </a:extLst>
          </p:cNvPr>
          <p:cNvCxnSpPr>
            <a:cxnSpLocks/>
          </p:cNvCxnSpPr>
          <p:nvPr/>
        </p:nvCxnSpPr>
        <p:spPr>
          <a:xfrm flipH="1">
            <a:off x="8856105" y="3527427"/>
            <a:ext cx="126910" cy="49703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2A2A2A"/>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2A2A2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2A2A2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1402</Words>
  <Application>Microsoft Office PowerPoint</Application>
  <PresentationFormat>Custom</PresentationFormat>
  <Paragraphs>96</Paragraphs>
  <Slides>19</Slides>
  <Notes>12</Notes>
  <HiddenSlides>0</HiddenSlides>
  <MMClips>1</MMClip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Office 主题​​</vt:lpstr>
      <vt:lpstr>3_Office 主题</vt:lpstr>
      <vt:lpstr>1_Office 主题​​</vt:lpstr>
      <vt:lpstr>Office 主题</vt:lpstr>
      <vt:lpstr>1_Office 主题</vt:lpstr>
      <vt:lpstr>4_Office 主题</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9</cp:revision>
  <dcterms:created xsi:type="dcterms:W3CDTF">2021-08-03T05:09:55Z</dcterms:created>
  <dcterms:modified xsi:type="dcterms:W3CDTF">2021-11-15T08:45:34Z</dcterms:modified>
</cp:coreProperties>
</file>