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ags/tag1.xml" ContentType="application/vnd.openxmlformats-officedocument.presentationml.tags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5" r:id="rId2"/>
    <p:sldMasterId id="2147483678" r:id="rId3"/>
  </p:sldMasterIdLst>
  <p:notesMasterIdLst>
    <p:notesMasterId r:id="rId13"/>
  </p:notesMasterIdLst>
  <p:sldIdLst>
    <p:sldId id="256" r:id="rId4"/>
    <p:sldId id="521" r:id="rId5"/>
    <p:sldId id="515" r:id="rId6"/>
    <p:sldId id="517" r:id="rId7"/>
    <p:sldId id="375" r:id="rId8"/>
    <p:sldId id="516" r:id="rId9"/>
    <p:sldId id="522" r:id="rId10"/>
    <p:sldId id="520" r:id="rId11"/>
    <p:sldId id="514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817" autoAdjust="0"/>
    <p:restoredTop sz="94660"/>
  </p:normalViewPr>
  <p:slideViewPr>
    <p:cSldViewPr snapToGrid="0">
      <p:cViewPr varScale="1">
        <p:scale>
          <a:sx n="73" d="100"/>
          <a:sy n="73" d="100"/>
        </p:scale>
        <p:origin x="-498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viewProps" Target="viewProps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11/19/2021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29880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png"/><Relationship Id="rId5" Type="http://schemas.openxmlformats.org/officeDocument/2006/relationships/image" Target="../media/image5.png"/><Relationship Id="rId4" Type="http://schemas.openxmlformats.org/officeDocument/2006/relationships/image" Target="../media/image13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6.png"/><Relationship Id="rId4" Type="http://schemas.openxmlformats.org/officeDocument/2006/relationships/image" Target="../media/image15.jpg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6.png"/><Relationship Id="rId3" Type="http://schemas.openxmlformats.org/officeDocument/2006/relationships/image" Target="../media/image7.png"/><Relationship Id="rId7" Type="http://schemas.openxmlformats.org/officeDocument/2006/relationships/image" Target="../media/image21.png"/><Relationship Id="rId12" Type="http://schemas.openxmlformats.org/officeDocument/2006/relationships/image" Target="../media/image25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0.png"/><Relationship Id="rId11" Type="http://schemas.openxmlformats.org/officeDocument/2006/relationships/image" Target="../media/image24.png"/><Relationship Id="rId5" Type="http://schemas.openxmlformats.org/officeDocument/2006/relationships/image" Target="../media/image19.png"/><Relationship Id="rId10" Type="http://schemas.openxmlformats.org/officeDocument/2006/relationships/image" Target="../media/image8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8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12" Type="http://schemas.openxmlformats.org/officeDocument/2006/relationships/image" Target="../media/image47.png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1.png"/><Relationship Id="rId11" Type="http://schemas.openxmlformats.org/officeDocument/2006/relationships/image" Target="../media/image46.png"/><Relationship Id="rId5" Type="http://schemas.openxmlformats.org/officeDocument/2006/relationships/image" Target="../media/image40.png"/><Relationship Id="rId10" Type="http://schemas.openxmlformats.org/officeDocument/2006/relationships/image" Target="../media/image45.png"/><Relationship Id="rId4" Type="http://schemas.openxmlformats.org/officeDocument/2006/relationships/image" Target="../media/image39.png"/><Relationship Id="rId9" Type="http://schemas.openxmlformats.org/officeDocument/2006/relationships/image" Target="../media/image44.png"/><Relationship Id="rId14" Type="http://schemas.openxmlformats.org/officeDocument/2006/relationships/image" Target="../media/image49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6.sv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2.gif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3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6.svg"/><Relationship Id="rId4" Type="http://schemas.openxmlformats.org/officeDocument/2006/relationships/image" Target="../media/image51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8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12" Type="http://schemas.openxmlformats.org/officeDocument/2006/relationships/image" Target="../media/image47.png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41.png"/><Relationship Id="rId11" Type="http://schemas.openxmlformats.org/officeDocument/2006/relationships/image" Target="../media/image46.png"/><Relationship Id="rId5" Type="http://schemas.openxmlformats.org/officeDocument/2006/relationships/image" Target="../media/image40.png"/><Relationship Id="rId10" Type="http://schemas.openxmlformats.org/officeDocument/2006/relationships/image" Target="../media/image45.png"/><Relationship Id="rId4" Type="http://schemas.openxmlformats.org/officeDocument/2006/relationships/image" Target="../media/image39.png"/><Relationship Id="rId9" Type="http://schemas.openxmlformats.org/officeDocument/2006/relationships/image" Target="../media/image44.png"/><Relationship Id="rId14" Type="http://schemas.openxmlformats.org/officeDocument/2006/relationships/image" Target="../media/image49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6.sv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2.gif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3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26.svg"/><Relationship Id="rId4" Type="http://schemas.openxmlformats.org/officeDocument/2006/relationships/image" Target="../media/image51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11/19/2021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xmlns="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CBB1DD7-7292-401E-98AF-8847AD905B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BC12AE14-5EB4-4E85-A1A3-121F33C3C6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11/19/2021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1C74F8C4-628E-4E94-8A26-94934DBC2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EE19B215-BF9B-4614-BFC1-CB0F0F9B3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11/19/2021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xmlns="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xmlns="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xmlns="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11/19/2021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xmlns="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xmlns="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xmlns="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xmlns="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xmlns="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xmlns="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11/19/2021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xmlns="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xmlns="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xmlns="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xmlns="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xmlns="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xmlns="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xmlns="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xmlns="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xmlns="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xmlns="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xmlns="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xmlns="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xmlns="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xmlns="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xmlns="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2021/11/19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319849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7">
            <a:extLst>
              <a:ext uri="{FF2B5EF4-FFF2-40B4-BE49-F238E27FC236}">
                <a16:creationId xmlns:a16="http://schemas.microsoft.com/office/drawing/2014/main" xmlns="" id="{12A7224A-529B-49DF-8994-1AEB021B7A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444" y="3178647"/>
            <a:ext cx="12209444" cy="3679354"/>
          </a:xfrm>
          <a:prstGeom prst="rect">
            <a:avLst/>
          </a:prstGeom>
        </p:spPr>
      </p:pic>
      <p:pic>
        <p:nvPicPr>
          <p:cNvPr id="8" name="1">
            <a:extLst>
              <a:ext uri="{FF2B5EF4-FFF2-40B4-BE49-F238E27FC236}">
                <a16:creationId xmlns:a16="http://schemas.microsoft.com/office/drawing/2014/main" xmlns="" id="{97C5E7E8-2083-4C6A-A02C-1F010E8FF2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9" name="19">
            <a:extLst>
              <a:ext uri="{FF2B5EF4-FFF2-40B4-BE49-F238E27FC236}">
                <a16:creationId xmlns:a16="http://schemas.microsoft.com/office/drawing/2014/main" xmlns="" id="{81F8E7DE-5A5C-446A-83F2-883FAF09DF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 flipH="1">
            <a:off x="8559037" y="4084497"/>
            <a:ext cx="3773430" cy="2705180"/>
          </a:xfrm>
          <a:prstGeom prst="rect">
            <a:avLst/>
          </a:prstGeom>
        </p:spPr>
      </p:pic>
      <p:pic>
        <p:nvPicPr>
          <p:cNvPr id="10" name="55">
            <a:extLst>
              <a:ext uri="{FF2B5EF4-FFF2-40B4-BE49-F238E27FC236}">
                <a16:creationId xmlns:a16="http://schemas.microsoft.com/office/drawing/2014/main" xmlns="" id="{A8904B3B-FC0C-4CA9-BFC2-AC0ADDB260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57533" y="-215471"/>
            <a:ext cx="9803219" cy="3679354"/>
          </a:xfrm>
          <a:prstGeom prst="rect">
            <a:avLst/>
          </a:prstGeom>
        </p:spPr>
      </p:pic>
      <p:grpSp>
        <p:nvGrpSpPr>
          <p:cNvPr id="11" name="57">
            <a:extLst>
              <a:ext uri="{FF2B5EF4-FFF2-40B4-BE49-F238E27FC236}">
                <a16:creationId xmlns:a16="http://schemas.microsoft.com/office/drawing/2014/main" xmlns="" id="{A79173E2-791C-4E72-A892-035137321C46}"/>
              </a:ext>
            </a:extLst>
          </p:cNvPr>
          <p:cNvGrpSpPr/>
          <p:nvPr userDrawn="1"/>
        </p:nvGrpSpPr>
        <p:grpSpPr>
          <a:xfrm>
            <a:off x="6756819" y="3169721"/>
            <a:ext cx="804180" cy="374559"/>
            <a:chOff x="217691" y="6414967"/>
            <a:chExt cx="804180" cy="374559"/>
          </a:xfrm>
        </p:grpSpPr>
        <p:grpSp>
          <p:nvGrpSpPr>
            <p:cNvPr id="12" name="Group 4">
              <a:extLst>
                <a:ext uri="{FF2B5EF4-FFF2-40B4-BE49-F238E27FC236}">
                  <a16:creationId xmlns:a16="http://schemas.microsoft.com/office/drawing/2014/main" xmlns="" id="{5D588DCF-60C7-431C-9BB1-30DDF55E5E3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8" name="Freeform 5">
                <a:extLst>
                  <a:ext uri="{FF2B5EF4-FFF2-40B4-BE49-F238E27FC236}">
                    <a16:creationId xmlns:a16="http://schemas.microsoft.com/office/drawing/2014/main" xmlns="" id="{CF2BC369-B52A-49AF-A119-90F74F645577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1218491">
                  <a:defRPr/>
                </a:pPr>
                <a:endParaRPr lang="zh-CN" altLang="en-US" sz="2200">
                  <a:solidFill>
                    <a:srgbClr val="000000"/>
                  </a:solidFill>
                  <a:latin typeface="Calibri" panose="020F0502020204030204"/>
                  <a:ea typeface="等线" panose="02010600030101010101" pitchFamily="2" charset="-122"/>
                  <a:sym typeface="+mn-lt"/>
                </a:endParaRPr>
              </a:p>
            </p:txBody>
          </p:sp>
          <p:sp>
            <p:nvSpPr>
              <p:cNvPr id="19" name="Freeform 6">
                <a:extLst>
                  <a:ext uri="{FF2B5EF4-FFF2-40B4-BE49-F238E27FC236}">
                    <a16:creationId xmlns:a16="http://schemas.microsoft.com/office/drawing/2014/main" xmlns="" id="{708F2D9C-5C1A-477C-9CFD-26BB7CFED78C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1218491">
                  <a:defRPr/>
                </a:pPr>
                <a:endParaRPr lang="zh-CN" altLang="en-US" sz="2200">
                  <a:solidFill>
                    <a:srgbClr val="000000"/>
                  </a:solidFill>
                  <a:latin typeface="Calibri" panose="020F0502020204030204"/>
                  <a:ea typeface="等线" panose="02010600030101010101" pitchFamily="2" charset="-122"/>
                  <a:sym typeface="+mn-lt"/>
                </a:endParaRPr>
              </a:p>
            </p:txBody>
          </p:sp>
          <p:sp>
            <p:nvSpPr>
              <p:cNvPr id="20" name="Freeform 7">
                <a:extLst>
                  <a:ext uri="{FF2B5EF4-FFF2-40B4-BE49-F238E27FC236}">
                    <a16:creationId xmlns:a16="http://schemas.microsoft.com/office/drawing/2014/main" xmlns="" id="{1E23AC18-8118-42E4-B1E9-F8CF77208E60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1218491">
                  <a:defRPr/>
                </a:pPr>
                <a:endParaRPr lang="zh-CN" altLang="en-US" sz="2200">
                  <a:solidFill>
                    <a:srgbClr val="000000"/>
                  </a:solidFill>
                  <a:latin typeface="Calibri" panose="020F0502020204030204"/>
                  <a:ea typeface="等线" panose="02010600030101010101" pitchFamily="2" charset="-122"/>
                  <a:sym typeface="+mn-lt"/>
                </a:endParaRPr>
              </a:p>
            </p:txBody>
          </p:sp>
          <p:sp>
            <p:nvSpPr>
              <p:cNvPr id="21" name="Freeform 8">
                <a:extLst>
                  <a:ext uri="{FF2B5EF4-FFF2-40B4-BE49-F238E27FC236}">
                    <a16:creationId xmlns:a16="http://schemas.microsoft.com/office/drawing/2014/main" xmlns="" id="{B68DF67C-8D8B-498F-84A1-7F84C24436A6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1218491">
                  <a:defRPr/>
                </a:pPr>
                <a:endParaRPr lang="zh-CN" altLang="en-US" sz="2200">
                  <a:solidFill>
                    <a:srgbClr val="000000"/>
                  </a:solidFill>
                  <a:latin typeface="Calibri" panose="020F0502020204030204"/>
                  <a:ea typeface="等线" panose="02010600030101010101" pitchFamily="2" charset="-122"/>
                  <a:sym typeface="+mn-lt"/>
                </a:endParaRPr>
              </a:p>
            </p:txBody>
          </p:sp>
        </p:grpSp>
        <p:grpSp>
          <p:nvGrpSpPr>
            <p:cNvPr id="13" name="Group 4">
              <a:extLst>
                <a:ext uri="{FF2B5EF4-FFF2-40B4-BE49-F238E27FC236}">
                  <a16:creationId xmlns:a16="http://schemas.microsoft.com/office/drawing/2014/main" xmlns="" id="{BE779103-3A43-4A28-A437-8BE7016DE6F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xmlns="" id="{3B8992BB-9EDB-4AA9-869E-5FCD7A06CC89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1218491">
                  <a:defRPr/>
                </a:pPr>
                <a:endParaRPr lang="zh-CN" altLang="en-US" sz="2200">
                  <a:solidFill>
                    <a:srgbClr val="000000"/>
                  </a:solidFill>
                  <a:latin typeface="Calibri" panose="020F0502020204030204"/>
                  <a:ea typeface="等线" panose="02010600030101010101" pitchFamily="2" charset="-122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xmlns="" id="{B05E5337-3163-434D-8B02-CA46BAE04D6A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1218491">
                  <a:defRPr/>
                </a:pPr>
                <a:endParaRPr lang="zh-CN" altLang="en-US" sz="2200">
                  <a:solidFill>
                    <a:srgbClr val="000000"/>
                  </a:solidFill>
                  <a:latin typeface="Calibri" panose="020F0502020204030204"/>
                  <a:ea typeface="等线" panose="02010600030101010101" pitchFamily="2" charset="-122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xmlns="" id="{44239E07-7548-460D-8361-4A105F23336D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1218491">
                  <a:defRPr/>
                </a:pPr>
                <a:endParaRPr lang="zh-CN" altLang="en-US" sz="2200">
                  <a:solidFill>
                    <a:srgbClr val="000000"/>
                  </a:solidFill>
                  <a:latin typeface="Calibri" panose="020F0502020204030204"/>
                  <a:ea typeface="等线" panose="02010600030101010101" pitchFamily="2" charset="-122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xmlns="" id="{9A611E1F-D27F-4022-A6CF-123AB156C43D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1218491">
                  <a:defRPr/>
                </a:pPr>
                <a:endParaRPr lang="zh-CN" altLang="en-US" sz="2200">
                  <a:solidFill>
                    <a:srgbClr val="000000"/>
                  </a:solidFill>
                  <a:latin typeface="Calibri" panose="020F0502020204030204"/>
                  <a:ea typeface="等线" panose="02010600030101010101" pitchFamily="2" charset="-122"/>
                  <a:sym typeface="+mn-lt"/>
                </a:endParaRPr>
              </a:p>
            </p:txBody>
          </p:sp>
        </p:grpSp>
      </p:grpSp>
      <p:pic>
        <p:nvPicPr>
          <p:cNvPr id="22" name="69">
            <a:extLst>
              <a:ext uri="{FF2B5EF4-FFF2-40B4-BE49-F238E27FC236}">
                <a16:creationId xmlns:a16="http://schemas.microsoft.com/office/drawing/2014/main" xmlns="" id="{BBEDC40F-84C7-45C7-A70C-C10D5C83124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7222131" y="450640"/>
            <a:ext cx="4465329" cy="2328678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72515E06-B7CD-449A-99F5-8556C5050E5F}"/>
              </a:ext>
            </a:extLst>
          </p:cNvPr>
          <p:cNvSpPr/>
          <p:nvPr userDrawn="1"/>
        </p:nvSpPr>
        <p:spPr>
          <a:xfrm>
            <a:off x="1935999" y="1050117"/>
            <a:ext cx="7329806" cy="2260461"/>
          </a:xfrm>
          <a:prstGeom prst="rect">
            <a:avLst/>
          </a:prstGeom>
          <a:noFill/>
        </p:spPr>
        <p:txBody>
          <a:bodyPr wrap="square" lIns="89760" tIns="44880" rIns="89760" bIns="44880">
            <a:spAutoFit/>
          </a:bodyPr>
          <a:lstStyle/>
          <a:p>
            <a:pPr algn="ctr" defTabSz="1218491">
              <a:defRPr/>
            </a:pPr>
            <a:r>
              <a:rPr lang="en-US" altLang="zh-CN" sz="4700" b="1" i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Chào</a:t>
            </a:r>
            <a:r>
              <a:rPr lang="en-US" altLang="zh-CN" sz="4700" b="1" i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700" b="1" i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mừng</a:t>
            </a:r>
            <a:r>
              <a:rPr lang="en-US" altLang="zh-CN" sz="4700" b="1" i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700" b="1" i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các</a:t>
            </a:r>
            <a:r>
              <a:rPr lang="en-US" altLang="zh-CN" sz="4700" b="1" i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700" b="1" i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em</a:t>
            </a:r>
            <a:r>
              <a:rPr lang="en-US" altLang="zh-CN" sz="4700" b="1" i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700" b="1" i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đến</a:t>
            </a:r>
            <a:r>
              <a:rPr lang="en-US" altLang="zh-CN" sz="4700" b="1" i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700" b="1" i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với</a:t>
            </a:r>
            <a:r>
              <a:rPr lang="en-US" altLang="zh-CN" sz="4700" b="1" i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</a:p>
          <a:p>
            <a:pPr algn="ctr" defTabSz="1218491">
              <a:defRPr/>
            </a:pPr>
            <a:r>
              <a:rPr lang="en-US" altLang="zh-CN" sz="4700" b="1" i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Môn</a:t>
            </a:r>
            <a:r>
              <a:rPr lang="en-US" altLang="zh-CN" sz="4700" b="1" i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700" b="1" i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Toán</a:t>
            </a:r>
            <a:endParaRPr lang="en-US" altLang="zh-CN" sz="4700" b="1" i="1" kern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5" name="Picture 9" descr="E:\0000000我图PPT\00001PNG素材\儿童卡通\tr.png">
            <a:extLst>
              <a:ext uri="{FF2B5EF4-FFF2-40B4-BE49-F238E27FC236}">
                <a16:creationId xmlns:a16="http://schemas.microsoft.com/office/drawing/2014/main" xmlns="" id="{98AAE8C0-0F06-466A-9DBA-817AC3B18A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3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3F9A88FF-981D-4D54-89F8-E14626D6ADBD}"/>
              </a:ext>
            </a:extLst>
          </p:cNvPr>
          <p:cNvSpPr txBox="1"/>
          <p:nvPr userDrawn="1"/>
        </p:nvSpPr>
        <p:spPr>
          <a:xfrm>
            <a:off x="1601227" y="6533239"/>
            <a:ext cx="7014518" cy="316152"/>
          </a:xfrm>
          <a:prstGeom prst="rect">
            <a:avLst/>
          </a:prstGeom>
          <a:noFill/>
        </p:spPr>
        <p:txBody>
          <a:bodyPr wrap="square" lIns="99734" tIns="49867" rIns="99734" bIns="49867" rtlCol="0">
            <a:spAutoFit/>
          </a:bodyPr>
          <a:lstStyle/>
          <a:p>
            <a:pPr algn="ctr" defTabSz="1218491"/>
            <a:r>
              <a:rPr lang="en-US" sz="1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340369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lIns="99734" tIns="49867" rIns="99734" bIns="49867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lIns="99734" tIns="49867" rIns="99734" bIns="49867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4"/>
          </a:xfrm>
          <a:prstGeom prst="rect">
            <a:avLst/>
          </a:prstGeom>
        </p:spPr>
        <p:txBody>
          <a:bodyPr lIns="99734" tIns="49867" rIns="99734" bIns="49867"/>
          <a:lstStyle/>
          <a:p>
            <a:pPr defTabSz="1218491"/>
            <a:fld id="{C0CCC1F2-EC4C-438A-A626-EF38FEB19E62}" type="datetimeFigureOut">
              <a:rPr lang="en-US" sz="2400" smtClean="0">
                <a:solidFill>
                  <a:prstClr val="black"/>
                </a:solidFill>
              </a:rPr>
              <a:pPr defTabSz="1218491"/>
              <a:t>11/19/2021</a:t>
            </a:fld>
            <a:endParaRPr lang="en-US" sz="2400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4"/>
          </a:xfrm>
          <a:prstGeom prst="rect">
            <a:avLst/>
          </a:prstGeom>
        </p:spPr>
        <p:txBody>
          <a:bodyPr lIns="99734" tIns="49867" rIns="99734" bIns="49867"/>
          <a:lstStyle/>
          <a:p>
            <a:pPr defTabSz="1218491"/>
            <a:endParaRPr lang="en-US" sz="2400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4"/>
          </a:xfrm>
          <a:prstGeom prst="rect">
            <a:avLst/>
          </a:prstGeom>
        </p:spPr>
        <p:txBody>
          <a:bodyPr lIns="99734" tIns="49867" rIns="99734" bIns="49867"/>
          <a:lstStyle/>
          <a:p>
            <a:pPr defTabSz="1218491"/>
            <a:fld id="{F9B525D6-B33C-4B02-B16B-D7EC1E9A098D}" type="slidenum">
              <a:rPr lang="en-US" sz="2400" smtClean="0">
                <a:solidFill>
                  <a:prstClr val="black"/>
                </a:solidFill>
              </a:rPr>
              <a:pPr defTabSz="1218491"/>
              <a:t>‹#›</a:t>
            </a:fld>
            <a:endParaRPr lang="en-US" sz="2400">
              <a:solidFill>
                <a:prstClr val="black"/>
              </a:solidFill>
            </a:endParaRPr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xmlns="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xmlns="" id="{C14C9137-2D10-424B-A009-7AC8617014CB}"/>
              </a:ext>
            </a:extLst>
          </p:cNvPr>
          <p:cNvSpPr/>
          <p:nvPr userDrawn="1"/>
        </p:nvSpPr>
        <p:spPr>
          <a:xfrm>
            <a:off x="10059220" y="4741025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9734" tIns="49867" rIns="99734" bIns="49867" rtlCol="0" anchor="ctr">
            <a:noAutofit/>
          </a:bodyPr>
          <a:lstStyle/>
          <a:p>
            <a:pPr algn="ctr" defTabSz="1218491">
              <a:defRPr/>
            </a:pPr>
            <a:endParaRPr kumimoji="1" lang="zh-CN" altLang="en-US" sz="220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xmlns="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9734" tIns="49867" rIns="99734" bIns="49867" rtlCol="0" anchor="ctr"/>
          <a:lstStyle/>
          <a:p>
            <a:pPr algn="ctr" defTabSz="1218491">
              <a:defRPr/>
            </a:pPr>
            <a:endParaRPr kumimoji="1" lang="zh-CN" altLang="en-US" sz="220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xmlns="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9734" tIns="49867" rIns="99734" bIns="49867" rtlCol="0" anchor="ctr"/>
          <a:lstStyle/>
          <a:p>
            <a:pPr algn="ctr" defTabSz="1218491">
              <a:defRPr/>
            </a:pPr>
            <a:endParaRPr kumimoji="1" lang="zh-CN" altLang="en-US" sz="2200" dirty="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xmlns="" id="{05E1C943-43C2-45EC-9F62-0A38D90A0B7F}"/>
              </a:ext>
            </a:extLst>
          </p:cNvPr>
          <p:cNvSpPr/>
          <p:nvPr userDrawn="1"/>
        </p:nvSpPr>
        <p:spPr>
          <a:xfrm>
            <a:off x="867967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9734" tIns="49867" rIns="99734" bIns="49867" rtlCol="0" anchor="ctr"/>
          <a:lstStyle/>
          <a:p>
            <a:pPr algn="ctr" defTabSz="1218491">
              <a:defRPr/>
            </a:pPr>
            <a:endParaRPr kumimoji="1" lang="zh-CN" altLang="en-US" sz="220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xmlns="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xmlns="" id="{6047DAB5-B329-4A18-A0D9-69C5C3BD7D3C}"/>
              </a:ext>
            </a:extLst>
          </p:cNvPr>
          <p:cNvSpPr/>
          <p:nvPr userDrawn="1"/>
        </p:nvSpPr>
        <p:spPr>
          <a:xfrm>
            <a:off x="193569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9734" tIns="49867" rIns="99734" bIns="49867" rtlCol="0" anchor="ctr"/>
          <a:lstStyle/>
          <a:p>
            <a:pPr algn="ctr" defTabSz="1218491">
              <a:defRPr/>
            </a:pPr>
            <a:endParaRPr kumimoji="1" lang="zh-CN" altLang="en-US" sz="220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xmlns="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7" y="4602421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xmlns="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3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xmlns="" id="{EA6C425B-7238-4DD9-B228-6700E4407813}"/>
              </a:ext>
            </a:extLst>
          </p:cNvPr>
          <p:cNvSpPr/>
          <p:nvPr userDrawn="1"/>
        </p:nvSpPr>
        <p:spPr>
          <a:xfrm>
            <a:off x="11539852" y="750715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9734" tIns="49867" rIns="99734" bIns="49867" rtlCol="0" anchor="ctr"/>
          <a:lstStyle/>
          <a:p>
            <a:pPr algn="ctr" defTabSz="1218491">
              <a:defRPr/>
            </a:pPr>
            <a:endParaRPr kumimoji="1" lang="zh-CN" altLang="en-US" sz="220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xmlns="" id="{4EC2650B-0F3B-447D-83AA-A966A9988A02}"/>
              </a:ext>
            </a:extLst>
          </p:cNvPr>
          <p:cNvSpPr/>
          <p:nvPr userDrawn="1"/>
        </p:nvSpPr>
        <p:spPr>
          <a:xfrm>
            <a:off x="254898" y="6059219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9734" tIns="49867" rIns="99734" bIns="49867" rtlCol="0" anchor="ctr"/>
          <a:lstStyle/>
          <a:p>
            <a:pPr algn="ctr" defTabSz="1218491">
              <a:defRPr/>
            </a:pPr>
            <a:endParaRPr kumimoji="1" lang="zh-CN" altLang="en-US" sz="220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xmlns="" id="{481AEDB8-B1A6-4129-BC93-70B0544013BB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9734" tIns="49867" rIns="99734" bIns="49867" rtlCol="0" anchor="ctr"/>
          <a:lstStyle/>
          <a:p>
            <a:pPr algn="ctr" defTabSz="1218491">
              <a:defRPr/>
            </a:pPr>
            <a:endParaRPr kumimoji="1" lang="zh-CN" altLang="en-US" sz="220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xmlns="" id="{A0BC39FD-4813-49FA-9DA6-0CF2EBE8656C}"/>
              </a:ext>
            </a:extLst>
          </p:cNvPr>
          <p:cNvGrpSpPr/>
          <p:nvPr userDrawn="1"/>
        </p:nvGrpSpPr>
        <p:grpSpPr>
          <a:xfrm>
            <a:off x="2843214" y="5216311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xmlns="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491">
                <a:defRPr/>
              </a:pPr>
              <a:endParaRPr kumimoji="1" lang="zh-CN" altLang="en-US" sz="2200">
                <a:solidFill>
                  <a:prstClr val="white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xmlns="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491">
                <a:defRPr/>
              </a:pPr>
              <a:endParaRPr kumimoji="1" lang="zh-CN" altLang="en-US" sz="2200">
                <a:solidFill>
                  <a:prstClr val="white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xmlns="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9734" tIns="49867" rIns="99734" bIns="49867" rtlCol="0" anchor="ctr"/>
          <a:lstStyle/>
          <a:p>
            <a:pPr algn="ctr" defTabSz="1218491">
              <a:defRPr/>
            </a:pPr>
            <a:endParaRPr kumimoji="1" lang="zh-CN" altLang="en-US" sz="220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xmlns="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9734" tIns="49867" rIns="99734" bIns="49867" rtlCol="0" anchor="ctr"/>
          <a:lstStyle/>
          <a:p>
            <a:pPr algn="ctr" defTabSz="1218491">
              <a:defRPr/>
            </a:pPr>
            <a:endParaRPr kumimoji="1" lang="zh-CN" altLang="en-US" sz="220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xmlns="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9734" tIns="49867" rIns="99734" bIns="49867" rtlCol="0" anchor="ctr"/>
          <a:lstStyle/>
          <a:p>
            <a:pPr algn="ctr" defTabSz="1218491">
              <a:defRPr/>
            </a:pPr>
            <a:endParaRPr kumimoji="1" lang="zh-CN" altLang="en-US" sz="220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xmlns="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9734" tIns="49867" rIns="99734" bIns="49867" rtlCol="0" anchor="ctr"/>
          <a:lstStyle/>
          <a:p>
            <a:pPr algn="ctr" defTabSz="1218491">
              <a:defRPr/>
            </a:pPr>
            <a:endParaRPr kumimoji="1" lang="zh-CN" altLang="en-US" sz="2200" dirty="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xmlns="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9734" tIns="49867" rIns="99734" bIns="49867" rtlCol="0" anchor="ctr"/>
          <a:lstStyle/>
          <a:p>
            <a:pPr algn="ctr" defTabSz="1218491">
              <a:defRPr/>
            </a:pPr>
            <a:endParaRPr kumimoji="1" lang="zh-CN" altLang="en-US" sz="220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B7BA24C5-7A23-4C04-A532-B0BAAA602ECA}"/>
              </a:ext>
            </a:extLst>
          </p:cNvPr>
          <p:cNvSpPr txBox="1"/>
          <p:nvPr userDrawn="1"/>
        </p:nvSpPr>
        <p:spPr>
          <a:xfrm>
            <a:off x="1943051" y="6278480"/>
            <a:ext cx="7014518" cy="316152"/>
          </a:xfrm>
          <a:prstGeom prst="rect">
            <a:avLst/>
          </a:prstGeom>
          <a:noFill/>
        </p:spPr>
        <p:txBody>
          <a:bodyPr wrap="square" lIns="99734" tIns="49867" rIns="99734" bIns="49867" rtlCol="0">
            <a:spAutoFit/>
          </a:bodyPr>
          <a:lstStyle/>
          <a:p>
            <a:pPr algn="ctr" defTabSz="1218491"/>
            <a:r>
              <a:rPr lang="en-US" sz="1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89101347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>
            <a:extLst>
              <a:ext uri="{FF2B5EF4-FFF2-40B4-BE49-F238E27FC236}">
                <a16:creationId xmlns:a16="http://schemas.microsoft.com/office/drawing/2014/main" xmlns="" id="{AC79E82E-725A-4A5C-8870-87B87B2217D2}"/>
              </a:ext>
            </a:extLst>
          </p:cNvPr>
          <p:cNvSpPr/>
          <p:nvPr userDrawn="1"/>
        </p:nvSpPr>
        <p:spPr>
          <a:xfrm>
            <a:off x="516733" y="469295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9734" tIns="49867" rIns="99734" bIns="49867" rtlCol="0" anchor="ctr"/>
          <a:lstStyle/>
          <a:p>
            <a:pPr algn="ctr" defTabSz="1218491">
              <a:defRPr/>
            </a:pPr>
            <a:endParaRPr kumimoji="1" lang="zh-CN" altLang="en-US" sz="2200" dirty="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10" name="椭圆 4">
            <a:extLst>
              <a:ext uri="{FF2B5EF4-FFF2-40B4-BE49-F238E27FC236}">
                <a16:creationId xmlns:a16="http://schemas.microsoft.com/office/drawing/2014/main" xmlns="" id="{7704643A-27F9-4F01-AE4B-E1CF77BBF789}"/>
              </a:ext>
            </a:extLst>
          </p:cNvPr>
          <p:cNvSpPr/>
          <p:nvPr userDrawn="1"/>
        </p:nvSpPr>
        <p:spPr>
          <a:xfrm>
            <a:off x="-224147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9734" tIns="49867" rIns="99734" bIns="49867" rtlCol="0" anchor="ctr"/>
          <a:lstStyle/>
          <a:p>
            <a:pPr algn="ctr" defTabSz="1218491">
              <a:defRPr/>
            </a:pPr>
            <a:endParaRPr kumimoji="1" lang="zh-CN" altLang="en-US" sz="220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11" name="任意形状 6">
            <a:extLst>
              <a:ext uri="{FF2B5EF4-FFF2-40B4-BE49-F238E27FC236}">
                <a16:creationId xmlns:a16="http://schemas.microsoft.com/office/drawing/2014/main" xmlns="" id="{52809BF3-EAF2-418A-8FE2-3182C056114E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9734" tIns="49867" rIns="99734" bIns="49867" rtlCol="0" anchor="ctr">
            <a:noAutofit/>
          </a:bodyPr>
          <a:lstStyle/>
          <a:p>
            <a:pPr algn="ctr" defTabSz="1218491">
              <a:defRPr/>
            </a:pPr>
            <a:endParaRPr kumimoji="1" lang="zh-CN" altLang="en-US" sz="220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12" name="椭圆 7">
            <a:extLst>
              <a:ext uri="{FF2B5EF4-FFF2-40B4-BE49-F238E27FC236}">
                <a16:creationId xmlns:a16="http://schemas.microsoft.com/office/drawing/2014/main" xmlns="" id="{FFF22FB9-6783-415D-BC60-2669AA680D3C}"/>
              </a:ext>
            </a:extLst>
          </p:cNvPr>
          <p:cNvSpPr/>
          <p:nvPr userDrawn="1"/>
        </p:nvSpPr>
        <p:spPr>
          <a:xfrm>
            <a:off x="11764216" y="6442392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9734" tIns="49867" rIns="99734" bIns="49867" rtlCol="0" anchor="ctr"/>
          <a:lstStyle/>
          <a:p>
            <a:pPr algn="ctr" defTabSz="1218491">
              <a:defRPr/>
            </a:pPr>
            <a:endParaRPr kumimoji="1" lang="zh-CN" altLang="en-US" sz="220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pic>
        <p:nvPicPr>
          <p:cNvPr id="13" name="图片 8">
            <a:extLst>
              <a:ext uri="{FF2B5EF4-FFF2-40B4-BE49-F238E27FC236}">
                <a16:creationId xmlns:a16="http://schemas.microsoft.com/office/drawing/2014/main" xmlns="" id="{B600497A-4A7B-4AA5-AFC0-36CD65FDAE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4" name="椭圆 9">
            <a:extLst>
              <a:ext uri="{FF2B5EF4-FFF2-40B4-BE49-F238E27FC236}">
                <a16:creationId xmlns:a16="http://schemas.microsoft.com/office/drawing/2014/main" xmlns="" id="{E108BAEE-4A24-4598-AEF4-3244CF1E929F}"/>
              </a:ext>
            </a:extLst>
          </p:cNvPr>
          <p:cNvSpPr/>
          <p:nvPr userDrawn="1"/>
        </p:nvSpPr>
        <p:spPr>
          <a:xfrm>
            <a:off x="10478501" y="-122393"/>
            <a:ext cx="417176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9734" tIns="49867" rIns="99734" bIns="49867" rtlCol="0" anchor="ctr"/>
          <a:lstStyle/>
          <a:p>
            <a:pPr algn="ctr" defTabSz="1218491">
              <a:defRPr/>
            </a:pPr>
            <a:endParaRPr kumimoji="1" lang="zh-CN" altLang="en-US" sz="220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0268FBC2-A039-41A8-B368-926DE1556C72}"/>
              </a:ext>
            </a:extLst>
          </p:cNvPr>
          <p:cNvSpPr txBox="1"/>
          <p:nvPr userDrawn="1"/>
        </p:nvSpPr>
        <p:spPr>
          <a:xfrm>
            <a:off x="7320633" y="6524284"/>
            <a:ext cx="3249397" cy="285374"/>
          </a:xfrm>
          <a:prstGeom prst="rect">
            <a:avLst/>
          </a:prstGeom>
          <a:noFill/>
        </p:spPr>
        <p:txBody>
          <a:bodyPr wrap="square" lIns="99734" tIns="49867" rIns="99734" bIns="49867">
            <a:spAutoFit/>
          </a:bodyPr>
          <a:lstStyle/>
          <a:p>
            <a:pPr defTabSz="1218491"/>
            <a:r>
              <a:rPr lang="en-US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  <a:endParaRPr lang="en-US" sz="16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33579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xmlns="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xmlns="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xmlns="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xmlns="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xmlns="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A22A9BE9-7F72-794D-9F3C-9A8FE2E8F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600" cy="2852737"/>
          </a:xfrm>
          <a:prstGeom prst="rect">
            <a:avLst/>
          </a:prstGeom>
        </p:spPr>
        <p:txBody>
          <a:bodyPr lIns="99734" tIns="49867" rIns="99734" bIns="49867" anchor="b"/>
          <a:lstStyle>
            <a:lvl1pPr>
              <a:defRPr sz="59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13AC6F02-871E-DE47-AC93-1CD134CED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 lIns="99734" tIns="49867" rIns="99734" bIns="49867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4880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897602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4640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79520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4400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69280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416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59041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1C55CEBD-7C39-394B-A99F-80554FC4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4"/>
          </a:xfrm>
          <a:prstGeom prst="rect">
            <a:avLst/>
          </a:prstGeom>
        </p:spPr>
        <p:txBody>
          <a:bodyPr lIns="99734" tIns="49867" rIns="99734" bIns="49867"/>
          <a:lstStyle/>
          <a:p>
            <a:pPr defTabSz="1218491"/>
            <a:fld id="{84B79D43-DAE6-0F47-A9C1-04982654FBFB}" type="datetimeFigureOut">
              <a:rPr kumimoji="1" lang="zh-CN" altLang="en-US" sz="2400" smtClean="0">
                <a:solidFill>
                  <a:prstClr val="black"/>
                </a:solidFill>
              </a:rPr>
              <a:pPr defTabSz="1218491"/>
              <a:t>2021/11/19</a:t>
            </a:fld>
            <a:endParaRPr kumimoji="1" lang="zh-CN" altLang="en-US" sz="2400">
              <a:solidFill>
                <a:prstClr val="black"/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AB24BB0A-6CBD-2E41-ACC7-D29880DA3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4"/>
          </a:xfrm>
          <a:prstGeom prst="rect">
            <a:avLst/>
          </a:prstGeom>
        </p:spPr>
        <p:txBody>
          <a:bodyPr lIns="99734" tIns="49867" rIns="99734" bIns="49867"/>
          <a:lstStyle/>
          <a:p>
            <a:pPr defTabSz="1218491"/>
            <a:endParaRPr kumimoji="1" lang="zh-CN" altLang="en-US" sz="2400">
              <a:solidFill>
                <a:prstClr val="black"/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0CDC3A08-879E-9449-ADFD-682ABDEB9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4"/>
          </a:xfrm>
          <a:prstGeom prst="rect">
            <a:avLst/>
          </a:prstGeom>
        </p:spPr>
        <p:txBody>
          <a:bodyPr lIns="99734" tIns="49867" rIns="99734" bIns="49867"/>
          <a:lstStyle/>
          <a:p>
            <a:pPr defTabSz="1218491"/>
            <a:fld id="{EEF17B97-31AA-F046-A2B1-CB7B8C901C9E}" type="slidenum">
              <a:rPr kumimoji="1" lang="zh-CN" altLang="en-US" sz="2400" smtClean="0">
                <a:solidFill>
                  <a:prstClr val="black"/>
                </a:solidFill>
              </a:rPr>
              <a:pPr defTabSz="1218491"/>
              <a:t>‹#›</a:t>
            </a:fld>
            <a:endParaRPr kumimoji="1" lang="zh-CN" altLang="en-US" sz="2400">
              <a:solidFill>
                <a:prstClr val="black"/>
              </a:solidFill>
            </a:endParaRPr>
          </a:p>
        </p:txBody>
      </p:sp>
      <p:pic>
        <p:nvPicPr>
          <p:cNvPr id="8" name="bkgr 2">
            <a:extLst>
              <a:ext uri="{FF2B5EF4-FFF2-40B4-BE49-F238E27FC236}">
                <a16:creationId xmlns:a16="http://schemas.microsoft.com/office/drawing/2014/main" xmlns="" id="{38AC285F-500F-4823-9925-F5126EFF53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xmlns="" id="{18D8E4D1-5BEA-47FB-B6B1-77140B0ACF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50" y="1616715"/>
            <a:ext cx="12191999" cy="3967171"/>
          </a:xfrm>
          <a:prstGeom prst="rect">
            <a:avLst/>
          </a:prstGeom>
        </p:spPr>
      </p:pic>
      <p:pic>
        <p:nvPicPr>
          <p:cNvPr id="10" name="Mây 3">
            <a:extLst>
              <a:ext uri="{FF2B5EF4-FFF2-40B4-BE49-F238E27FC236}">
                <a16:creationId xmlns:a16="http://schemas.microsoft.com/office/drawing/2014/main" xmlns="" id="{CF296135-D4DF-40CF-91AE-3DDE6EC7F5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4"/>
            <a:ext cx="1164368" cy="535609"/>
          </a:xfrm>
          <a:prstGeom prst="rect">
            <a:avLst/>
          </a:prstGeom>
        </p:spPr>
      </p:pic>
      <p:pic>
        <p:nvPicPr>
          <p:cNvPr id="11" name="Mặt trời">
            <a:extLst>
              <a:ext uri="{FF2B5EF4-FFF2-40B4-BE49-F238E27FC236}">
                <a16:creationId xmlns:a16="http://schemas.microsoft.com/office/drawing/2014/main" xmlns="" id="{C82272DC-9AE7-4F8A-9DBC-18B437E63E7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6"/>
            <a:ext cx="1246993" cy="1242835"/>
          </a:xfrm>
          <a:prstGeom prst="rect">
            <a:avLst/>
          </a:prstGeom>
        </p:spPr>
      </p:pic>
      <p:pic>
        <p:nvPicPr>
          <p:cNvPr id="12" name="Bảng">
            <a:extLst>
              <a:ext uri="{FF2B5EF4-FFF2-40B4-BE49-F238E27FC236}">
                <a16:creationId xmlns:a16="http://schemas.microsoft.com/office/drawing/2014/main" xmlns="" id="{AE27FC4A-F65E-4234-B487-16E04BB5CC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1" y="1223058"/>
            <a:ext cx="7924136" cy="4570649"/>
          </a:xfrm>
          <a:prstGeom prst="rect">
            <a:avLst/>
          </a:prstGeom>
        </p:spPr>
      </p:pic>
      <p:pic>
        <p:nvPicPr>
          <p:cNvPr id="13" name="bkgr 1">
            <a:extLst>
              <a:ext uri="{FF2B5EF4-FFF2-40B4-BE49-F238E27FC236}">
                <a16:creationId xmlns:a16="http://schemas.microsoft.com/office/drawing/2014/main" xmlns="" id="{7E0198F7-54A5-4EEC-BF47-E179621E7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0" y="4806596"/>
            <a:ext cx="12192000" cy="2081605"/>
          </a:xfrm>
          <a:prstGeom prst="rect">
            <a:avLst/>
          </a:prstGeom>
        </p:spPr>
      </p:pic>
      <p:pic>
        <p:nvPicPr>
          <p:cNvPr id="14" name="bóng bay 1">
            <a:extLst>
              <a:ext uri="{FF2B5EF4-FFF2-40B4-BE49-F238E27FC236}">
                <a16:creationId xmlns:a16="http://schemas.microsoft.com/office/drawing/2014/main" xmlns="" id="{8F885F34-4254-40BD-92C3-F7D80F1CB33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2" y="2067454"/>
            <a:ext cx="722839" cy="1310747"/>
          </a:xfrm>
          <a:prstGeom prst="rect">
            <a:avLst/>
          </a:prstGeom>
        </p:spPr>
      </p:pic>
      <p:pic>
        <p:nvPicPr>
          <p:cNvPr id="15" name="bóng bay 2">
            <a:extLst>
              <a:ext uri="{FF2B5EF4-FFF2-40B4-BE49-F238E27FC236}">
                <a16:creationId xmlns:a16="http://schemas.microsoft.com/office/drawing/2014/main" xmlns="" id="{F2C01B6A-0FD4-4BBC-85EC-F4BAAEE6ED7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3" y="109484"/>
            <a:ext cx="528179" cy="1113575"/>
          </a:xfrm>
          <a:prstGeom prst="rect">
            <a:avLst/>
          </a:prstGeom>
        </p:spPr>
      </p:pic>
      <p:pic>
        <p:nvPicPr>
          <p:cNvPr id="16" name="bóng bay 3">
            <a:extLst>
              <a:ext uri="{FF2B5EF4-FFF2-40B4-BE49-F238E27FC236}">
                <a16:creationId xmlns:a16="http://schemas.microsoft.com/office/drawing/2014/main" xmlns="" id="{B9E1856F-AF55-4383-B3EA-76E97E7507B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xmlns="" id="{0D410B0F-A90E-4663-98EB-8ABEA4FE8C7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50" y="2953679"/>
            <a:ext cx="810243" cy="1469239"/>
          </a:xfrm>
          <a:prstGeom prst="rect">
            <a:avLst/>
          </a:prstGeom>
        </p:spPr>
      </p:pic>
      <p:pic>
        <p:nvPicPr>
          <p:cNvPr id="18" name="Mây 1">
            <a:extLst>
              <a:ext uri="{FF2B5EF4-FFF2-40B4-BE49-F238E27FC236}">
                <a16:creationId xmlns:a16="http://schemas.microsoft.com/office/drawing/2014/main" xmlns="" id="{5A1E536F-40A7-4C4A-B8A2-B0B8687C6FD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2" y="377785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xmlns="" id="{828C202E-19A0-4E74-A687-352B4AF94DC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50" y="487235"/>
            <a:ext cx="1163221" cy="527327"/>
          </a:xfrm>
          <a:prstGeom prst="rect">
            <a:avLst/>
          </a:prstGeom>
        </p:spPr>
      </p:pic>
      <p:pic>
        <p:nvPicPr>
          <p:cNvPr id="20" name="Mây 4">
            <a:extLst>
              <a:ext uri="{FF2B5EF4-FFF2-40B4-BE49-F238E27FC236}">
                <a16:creationId xmlns:a16="http://schemas.microsoft.com/office/drawing/2014/main" xmlns="" id="{39F10DAD-11CB-4B17-AB39-528CA599F5E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700" y="703323"/>
            <a:ext cx="1373271" cy="688924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B56D77B1-C2AC-4E51-885D-2E687FD792DE}"/>
              </a:ext>
            </a:extLst>
          </p:cNvPr>
          <p:cNvSpPr txBox="1"/>
          <p:nvPr userDrawn="1"/>
        </p:nvSpPr>
        <p:spPr>
          <a:xfrm>
            <a:off x="9201992" y="-18115"/>
            <a:ext cx="6315738" cy="285374"/>
          </a:xfrm>
          <a:prstGeom prst="rect">
            <a:avLst/>
          </a:prstGeom>
          <a:noFill/>
        </p:spPr>
        <p:txBody>
          <a:bodyPr wrap="square" lIns="99734" tIns="49867" rIns="99734" bIns="49867">
            <a:spAutoFit/>
          </a:bodyPr>
          <a:lstStyle/>
          <a:p>
            <a:pPr defTabSz="1218491"/>
            <a:r>
              <a:rPr lang="en-US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  <a:endParaRPr lang="en-US" sz="16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027058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xmlns="" id="{D7E4988E-D4F8-4DC0-B9CC-BB4B7F36B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  <p:pic>
        <p:nvPicPr>
          <p:cNvPr id="9" name="图形 1">
            <a:extLst>
              <a:ext uri="{FF2B5EF4-FFF2-40B4-BE49-F238E27FC236}">
                <a16:creationId xmlns:a16="http://schemas.microsoft.com/office/drawing/2014/main" xmlns="" id="{4147D270-CA58-46E3-A687-87D81398E68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0" y="5212225"/>
            <a:ext cx="3308946" cy="164577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69D82C2-117E-4A35-95BF-D458B26D688D}"/>
              </a:ext>
            </a:extLst>
          </p:cNvPr>
          <p:cNvSpPr txBox="1"/>
          <p:nvPr userDrawn="1"/>
        </p:nvSpPr>
        <p:spPr>
          <a:xfrm>
            <a:off x="8011749" y="0"/>
            <a:ext cx="6315738" cy="285374"/>
          </a:xfrm>
          <a:prstGeom prst="rect">
            <a:avLst/>
          </a:prstGeom>
          <a:noFill/>
        </p:spPr>
        <p:txBody>
          <a:bodyPr wrap="square" lIns="99734" tIns="49867" rIns="99734" bIns="49867">
            <a:spAutoFit/>
          </a:bodyPr>
          <a:lstStyle/>
          <a:p>
            <a:pPr defTabSz="1218491"/>
            <a:r>
              <a:rPr lang="en-US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  <a:endParaRPr lang="en-US" sz="16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3352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101">
            <a:extLst>
              <a:ext uri="{FF2B5EF4-FFF2-40B4-BE49-F238E27FC236}">
                <a16:creationId xmlns:a16="http://schemas.microsoft.com/office/drawing/2014/main" xmlns="" id="{D514E436-AC77-4C62-A470-F269B07625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2" name="矩形 2">
            <a:extLst>
              <a:ext uri="{FF2B5EF4-FFF2-40B4-BE49-F238E27FC236}">
                <a16:creationId xmlns:a16="http://schemas.microsoft.com/office/drawing/2014/main" xmlns="" id="{85267853-B155-4C5A-B17D-13C99003FA45}"/>
              </a:ext>
            </a:extLst>
          </p:cNvPr>
          <p:cNvSpPr/>
          <p:nvPr userDrawn="1"/>
        </p:nvSpPr>
        <p:spPr>
          <a:xfrm>
            <a:off x="516733" y="469295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9734" tIns="49867" rIns="99734" bIns="49867" rtlCol="0" anchor="ctr"/>
          <a:lstStyle/>
          <a:p>
            <a:pPr algn="ctr" defTabSz="1218491">
              <a:defRPr/>
            </a:pPr>
            <a:endParaRPr kumimoji="1" lang="zh-CN" altLang="en-US" sz="2200" dirty="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13" name="椭圆 4">
            <a:extLst>
              <a:ext uri="{FF2B5EF4-FFF2-40B4-BE49-F238E27FC236}">
                <a16:creationId xmlns:a16="http://schemas.microsoft.com/office/drawing/2014/main" xmlns="" id="{EAE8A449-7A3F-40C5-B305-E2A28C9FD942}"/>
              </a:ext>
            </a:extLst>
          </p:cNvPr>
          <p:cNvSpPr/>
          <p:nvPr userDrawn="1"/>
        </p:nvSpPr>
        <p:spPr>
          <a:xfrm>
            <a:off x="-224147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9734" tIns="49867" rIns="99734" bIns="49867" rtlCol="0" anchor="ctr"/>
          <a:lstStyle/>
          <a:p>
            <a:pPr algn="ctr" defTabSz="1218491">
              <a:defRPr/>
            </a:pPr>
            <a:endParaRPr kumimoji="1" lang="zh-CN" altLang="en-US" sz="220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14" name="任意形状 6">
            <a:extLst>
              <a:ext uri="{FF2B5EF4-FFF2-40B4-BE49-F238E27FC236}">
                <a16:creationId xmlns:a16="http://schemas.microsoft.com/office/drawing/2014/main" xmlns="" id="{61A8C16D-6509-4108-98A5-625CBDF5F070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9734" tIns="49867" rIns="99734" bIns="49867" rtlCol="0" anchor="ctr">
            <a:noAutofit/>
          </a:bodyPr>
          <a:lstStyle/>
          <a:p>
            <a:pPr algn="ctr" defTabSz="1218491">
              <a:defRPr/>
            </a:pPr>
            <a:endParaRPr kumimoji="1" lang="zh-CN" altLang="en-US" sz="220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15" name="椭圆 7">
            <a:extLst>
              <a:ext uri="{FF2B5EF4-FFF2-40B4-BE49-F238E27FC236}">
                <a16:creationId xmlns:a16="http://schemas.microsoft.com/office/drawing/2014/main" xmlns="" id="{F3B873EF-BA25-43F8-B507-68795F3111ED}"/>
              </a:ext>
            </a:extLst>
          </p:cNvPr>
          <p:cNvSpPr/>
          <p:nvPr userDrawn="1"/>
        </p:nvSpPr>
        <p:spPr>
          <a:xfrm>
            <a:off x="11764216" y="6442392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9734" tIns="49867" rIns="99734" bIns="49867" rtlCol="0" anchor="ctr"/>
          <a:lstStyle/>
          <a:p>
            <a:pPr algn="ctr" defTabSz="1218491">
              <a:defRPr/>
            </a:pPr>
            <a:endParaRPr kumimoji="1" lang="zh-CN" altLang="en-US" sz="220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pic>
        <p:nvPicPr>
          <p:cNvPr id="16" name="图片 8">
            <a:extLst>
              <a:ext uri="{FF2B5EF4-FFF2-40B4-BE49-F238E27FC236}">
                <a16:creationId xmlns:a16="http://schemas.microsoft.com/office/drawing/2014/main" xmlns="" id="{1F61594D-16F0-4C27-A22F-50D3F14140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7" name="椭圆 9">
            <a:extLst>
              <a:ext uri="{FF2B5EF4-FFF2-40B4-BE49-F238E27FC236}">
                <a16:creationId xmlns:a16="http://schemas.microsoft.com/office/drawing/2014/main" xmlns="" id="{B20D4855-2AE0-48EF-9542-73C2EC19F994}"/>
              </a:ext>
            </a:extLst>
          </p:cNvPr>
          <p:cNvSpPr/>
          <p:nvPr userDrawn="1"/>
        </p:nvSpPr>
        <p:spPr>
          <a:xfrm>
            <a:off x="10478501" y="-122393"/>
            <a:ext cx="417176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9734" tIns="49867" rIns="99734" bIns="49867" rtlCol="0" anchor="ctr"/>
          <a:lstStyle/>
          <a:p>
            <a:pPr algn="ctr" defTabSz="1218491">
              <a:defRPr/>
            </a:pPr>
            <a:endParaRPr kumimoji="1" lang="zh-CN" altLang="en-US" sz="220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35733CB7-2EEC-42DC-9103-2D109DD1CFEE}"/>
              </a:ext>
            </a:extLst>
          </p:cNvPr>
          <p:cNvSpPr txBox="1"/>
          <p:nvPr userDrawn="1"/>
        </p:nvSpPr>
        <p:spPr>
          <a:xfrm>
            <a:off x="7320632" y="6524284"/>
            <a:ext cx="6315738" cy="285374"/>
          </a:xfrm>
          <a:prstGeom prst="rect">
            <a:avLst/>
          </a:prstGeom>
          <a:noFill/>
        </p:spPr>
        <p:txBody>
          <a:bodyPr wrap="square" lIns="99734" tIns="49867" rIns="99734" bIns="49867">
            <a:spAutoFit/>
          </a:bodyPr>
          <a:lstStyle/>
          <a:p>
            <a:pPr defTabSz="1218491"/>
            <a:r>
              <a:rPr lang="en-US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  <a:endParaRPr lang="en-US" sz="16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271403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01">
            <a:extLst>
              <a:ext uri="{FF2B5EF4-FFF2-40B4-BE49-F238E27FC236}">
                <a16:creationId xmlns:a16="http://schemas.microsoft.com/office/drawing/2014/main" xmlns="" id="{1094CE54-B4B3-4C76-B9C9-971ECB34C2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矩形 2">
            <a:extLst>
              <a:ext uri="{FF2B5EF4-FFF2-40B4-BE49-F238E27FC236}">
                <a16:creationId xmlns:a16="http://schemas.microsoft.com/office/drawing/2014/main" xmlns="" id="{05B45BC2-AFD2-4521-86C7-28EA6A142BF8}"/>
              </a:ext>
            </a:extLst>
          </p:cNvPr>
          <p:cNvSpPr/>
          <p:nvPr userDrawn="1"/>
        </p:nvSpPr>
        <p:spPr>
          <a:xfrm>
            <a:off x="516733" y="469295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9734" tIns="49867" rIns="99734" bIns="49867" rtlCol="0" anchor="ctr"/>
          <a:lstStyle/>
          <a:p>
            <a:pPr algn="ctr" defTabSz="1218491">
              <a:defRPr/>
            </a:pPr>
            <a:endParaRPr kumimoji="1" lang="zh-CN" altLang="en-US" sz="2200" dirty="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9" name="椭圆 4">
            <a:extLst>
              <a:ext uri="{FF2B5EF4-FFF2-40B4-BE49-F238E27FC236}">
                <a16:creationId xmlns:a16="http://schemas.microsoft.com/office/drawing/2014/main" xmlns="" id="{73E6612B-E6CF-431F-83A1-B242A79A465C}"/>
              </a:ext>
            </a:extLst>
          </p:cNvPr>
          <p:cNvSpPr/>
          <p:nvPr userDrawn="1"/>
        </p:nvSpPr>
        <p:spPr>
          <a:xfrm>
            <a:off x="-224147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9734" tIns="49867" rIns="99734" bIns="49867" rtlCol="0" anchor="ctr"/>
          <a:lstStyle/>
          <a:p>
            <a:pPr algn="ctr" defTabSz="1218491">
              <a:defRPr/>
            </a:pPr>
            <a:endParaRPr kumimoji="1" lang="zh-CN" altLang="en-US" sz="220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10" name="任意形状 6">
            <a:extLst>
              <a:ext uri="{FF2B5EF4-FFF2-40B4-BE49-F238E27FC236}">
                <a16:creationId xmlns:a16="http://schemas.microsoft.com/office/drawing/2014/main" xmlns="" id="{9B231B91-9FD3-46F5-8DB9-BCC8C6F58B0F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9734" tIns="49867" rIns="99734" bIns="49867" rtlCol="0" anchor="ctr">
            <a:noAutofit/>
          </a:bodyPr>
          <a:lstStyle/>
          <a:p>
            <a:pPr algn="ctr" defTabSz="1218491">
              <a:defRPr/>
            </a:pPr>
            <a:endParaRPr kumimoji="1" lang="zh-CN" altLang="en-US" sz="220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11" name="椭圆 7">
            <a:extLst>
              <a:ext uri="{FF2B5EF4-FFF2-40B4-BE49-F238E27FC236}">
                <a16:creationId xmlns:a16="http://schemas.microsoft.com/office/drawing/2014/main" xmlns="" id="{75059DDB-9C2F-46FF-9EF1-50E22BC24E2C}"/>
              </a:ext>
            </a:extLst>
          </p:cNvPr>
          <p:cNvSpPr/>
          <p:nvPr userDrawn="1"/>
        </p:nvSpPr>
        <p:spPr>
          <a:xfrm>
            <a:off x="11764216" y="6442392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9734" tIns="49867" rIns="99734" bIns="49867" rtlCol="0" anchor="ctr"/>
          <a:lstStyle/>
          <a:p>
            <a:pPr algn="ctr" defTabSz="1218491">
              <a:defRPr/>
            </a:pPr>
            <a:endParaRPr kumimoji="1" lang="zh-CN" altLang="en-US" sz="220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pic>
        <p:nvPicPr>
          <p:cNvPr id="12" name="图片 8">
            <a:extLst>
              <a:ext uri="{FF2B5EF4-FFF2-40B4-BE49-F238E27FC236}">
                <a16:creationId xmlns:a16="http://schemas.microsoft.com/office/drawing/2014/main" xmlns="" id="{A8997046-CAE6-4B59-8DDF-0EFAE5413A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3" name="椭圆 9">
            <a:extLst>
              <a:ext uri="{FF2B5EF4-FFF2-40B4-BE49-F238E27FC236}">
                <a16:creationId xmlns:a16="http://schemas.microsoft.com/office/drawing/2014/main" xmlns="" id="{BE790CA5-EC6C-4F0B-B555-50D8033BE031}"/>
              </a:ext>
            </a:extLst>
          </p:cNvPr>
          <p:cNvSpPr/>
          <p:nvPr userDrawn="1"/>
        </p:nvSpPr>
        <p:spPr>
          <a:xfrm>
            <a:off x="10478501" y="-122393"/>
            <a:ext cx="417176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9734" tIns="49867" rIns="99734" bIns="49867" rtlCol="0" anchor="ctr"/>
          <a:lstStyle/>
          <a:p>
            <a:pPr algn="ctr" defTabSz="1218491">
              <a:defRPr/>
            </a:pPr>
            <a:endParaRPr kumimoji="1" lang="zh-CN" altLang="en-US" sz="220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8D193922-661E-4324-B921-1DB8F942A2A9}"/>
              </a:ext>
            </a:extLst>
          </p:cNvPr>
          <p:cNvSpPr/>
          <p:nvPr userDrawn="1"/>
        </p:nvSpPr>
        <p:spPr>
          <a:xfrm rot="219724">
            <a:off x="4477185" y="1157470"/>
            <a:ext cx="6008783" cy="4661425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99734" tIns="49867" rIns="99734" bIns="49867" rtlCol="0" anchor="ctr"/>
          <a:lstStyle/>
          <a:p>
            <a:pPr algn="ctr" defTabSz="1218491">
              <a:defRPr/>
            </a:pPr>
            <a:endParaRPr lang="en-US" sz="2200">
              <a:solidFill>
                <a:prstClr val="white"/>
              </a:solidFill>
              <a:latin typeface="Arial" panose="020B0604020202020204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0FE6874E-118B-4078-BE60-91865D019286}"/>
              </a:ext>
            </a:extLst>
          </p:cNvPr>
          <p:cNvSpPr/>
          <p:nvPr userDrawn="1"/>
        </p:nvSpPr>
        <p:spPr>
          <a:xfrm rot="2471267">
            <a:off x="9030857" y="1477608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9734" tIns="49867" rIns="99734" bIns="49867" rtlCol="0" anchor="ctr"/>
          <a:lstStyle/>
          <a:p>
            <a:pPr algn="ctr" defTabSz="1218491">
              <a:defRPr/>
            </a:pPr>
            <a:endParaRPr lang="en-US" sz="2200">
              <a:solidFill>
                <a:prstClr val="white"/>
              </a:solidFill>
              <a:latin typeface="Arial" panose="020B0604020202020204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8E6DDB6A-D1EC-44AC-A42F-3D5C776DEBE6}"/>
              </a:ext>
            </a:extLst>
          </p:cNvPr>
          <p:cNvSpPr/>
          <p:nvPr userDrawn="1"/>
        </p:nvSpPr>
        <p:spPr>
          <a:xfrm rot="20410169">
            <a:off x="4016052" y="1064033"/>
            <a:ext cx="2397502" cy="495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9734" tIns="49867" rIns="99734" bIns="49867" rtlCol="0" anchor="ctr"/>
          <a:lstStyle/>
          <a:p>
            <a:pPr algn="ctr" defTabSz="1218491">
              <a:defRPr/>
            </a:pPr>
            <a:endParaRPr lang="en-US" sz="2200">
              <a:solidFill>
                <a:prstClr val="white"/>
              </a:solidFill>
              <a:latin typeface="Arial" panose="020B0604020202020204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83A11163-4540-4661-A7E2-7E02DE00886F}"/>
              </a:ext>
            </a:extLst>
          </p:cNvPr>
          <p:cNvSpPr txBox="1"/>
          <p:nvPr userDrawn="1"/>
        </p:nvSpPr>
        <p:spPr>
          <a:xfrm>
            <a:off x="5353381" y="1982711"/>
            <a:ext cx="4227827" cy="2747586"/>
          </a:xfrm>
          <a:prstGeom prst="rect">
            <a:avLst/>
          </a:prstGeom>
          <a:noFill/>
        </p:spPr>
        <p:txBody>
          <a:bodyPr wrap="square" lIns="99734" tIns="49867" rIns="99734" bIns="49867" rtlCol="0">
            <a:spAutoFit/>
          </a:bodyPr>
          <a:lstStyle/>
          <a:p>
            <a:pPr algn="ctr" defTabSz="1218491">
              <a:defRPr/>
            </a:pPr>
            <a:r>
              <a:rPr lang="en-US" sz="8600" b="1" dirty="0">
                <a:ln w="22225">
                  <a:solidFill>
                    <a:prstClr val="white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" panose="020B0604020202020204"/>
              </a:rPr>
              <a:t>LUYỆN TẬP</a:t>
            </a:r>
          </a:p>
        </p:txBody>
      </p:sp>
      <p:pic>
        <p:nvPicPr>
          <p:cNvPr id="18" name="Picture 17" descr="A close-up of a map&#10;&#10;Description automatically generated with low confidence">
            <a:extLst>
              <a:ext uri="{FF2B5EF4-FFF2-40B4-BE49-F238E27FC236}">
                <a16:creationId xmlns:a16="http://schemas.microsoft.com/office/drawing/2014/main" xmlns="" id="{EC3B8C2B-5D7C-48F2-8FC7-FE45F136AC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338" y="1150963"/>
            <a:ext cx="1481296" cy="490473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4D616774-3438-47D7-81AB-B40EEBD5818D}"/>
              </a:ext>
            </a:extLst>
          </p:cNvPr>
          <p:cNvSpPr txBox="1"/>
          <p:nvPr userDrawn="1"/>
        </p:nvSpPr>
        <p:spPr>
          <a:xfrm>
            <a:off x="7320633" y="6524284"/>
            <a:ext cx="3249397" cy="285374"/>
          </a:xfrm>
          <a:prstGeom prst="rect">
            <a:avLst/>
          </a:prstGeom>
          <a:noFill/>
        </p:spPr>
        <p:txBody>
          <a:bodyPr wrap="square" lIns="99734" tIns="49867" rIns="99734" bIns="49867">
            <a:spAutoFit/>
          </a:bodyPr>
          <a:lstStyle/>
          <a:p>
            <a:pPr defTabSz="1218491"/>
            <a:r>
              <a:rPr lang="en-US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  <a:endParaRPr lang="en-US" sz="16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252608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01">
            <a:extLst>
              <a:ext uri="{FF2B5EF4-FFF2-40B4-BE49-F238E27FC236}">
                <a16:creationId xmlns:a16="http://schemas.microsoft.com/office/drawing/2014/main" xmlns="" id="{431122EC-FBF2-4C68-B7F9-E67ABB594A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7" name="矩形 2">
            <a:extLst>
              <a:ext uri="{FF2B5EF4-FFF2-40B4-BE49-F238E27FC236}">
                <a16:creationId xmlns:a16="http://schemas.microsoft.com/office/drawing/2014/main" xmlns="" id="{26859808-0E4C-4601-BFD5-C6BA5BCC44FE}"/>
              </a:ext>
            </a:extLst>
          </p:cNvPr>
          <p:cNvSpPr/>
          <p:nvPr userDrawn="1"/>
        </p:nvSpPr>
        <p:spPr>
          <a:xfrm>
            <a:off x="516733" y="469295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9734" tIns="49867" rIns="99734" bIns="49867" rtlCol="0" anchor="ctr"/>
          <a:lstStyle/>
          <a:p>
            <a:pPr algn="ctr" defTabSz="1218491">
              <a:defRPr/>
            </a:pPr>
            <a:endParaRPr kumimoji="1" lang="zh-CN" altLang="en-US" sz="2200" dirty="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8" name="椭圆 4">
            <a:extLst>
              <a:ext uri="{FF2B5EF4-FFF2-40B4-BE49-F238E27FC236}">
                <a16:creationId xmlns:a16="http://schemas.microsoft.com/office/drawing/2014/main" xmlns="" id="{C20B859B-7433-488D-AD26-C313806026F3}"/>
              </a:ext>
            </a:extLst>
          </p:cNvPr>
          <p:cNvSpPr/>
          <p:nvPr userDrawn="1"/>
        </p:nvSpPr>
        <p:spPr>
          <a:xfrm>
            <a:off x="-224147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9734" tIns="49867" rIns="99734" bIns="49867" rtlCol="0" anchor="ctr"/>
          <a:lstStyle/>
          <a:p>
            <a:pPr algn="ctr" defTabSz="1218491">
              <a:defRPr/>
            </a:pPr>
            <a:endParaRPr kumimoji="1" lang="zh-CN" altLang="en-US" sz="220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9" name="任意形状 6">
            <a:extLst>
              <a:ext uri="{FF2B5EF4-FFF2-40B4-BE49-F238E27FC236}">
                <a16:creationId xmlns:a16="http://schemas.microsoft.com/office/drawing/2014/main" xmlns="" id="{26C76A02-5C8B-42AD-8662-686E30606D34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9734" tIns="49867" rIns="99734" bIns="49867" rtlCol="0" anchor="ctr">
            <a:noAutofit/>
          </a:bodyPr>
          <a:lstStyle/>
          <a:p>
            <a:pPr algn="ctr" defTabSz="1218491">
              <a:defRPr/>
            </a:pPr>
            <a:endParaRPr kumimoji="1" lang="zh-CN" altLang="en-US" sz="220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10" name="椭圆 7">
            <a:extLst>
              <a:ext uri="{FF2B5EF4-FFF2-40B4-BE49-F238E27FC236}">
                <a16:creationId xmlns:a16="http://schemas.microsoft.com/office/drawing/2014/main" xmlns="" id="{C6F4EA04-890C-4306-9211-FB1733E0C647}"/>
              </a:ext>
            </a:extLst>
          </p:cNvPr>
          <p:cNvSpPr/>
          <p:nvPr userDrawn="1"/>
        </p:nvSpPr>
        <p:spPr>
          <a:xfrm>
            <a:off x="11764216" y="6442392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9734" tIns="49867" rIns="99734" bIns="49867" rtlCol="0" anchor="ctr"/>
          <a:lstStyle/>
          <a:p>
            <a:pPr algn="ctr" defTabSz="1218491">
              <a:defRPr/>
            </a:pPr>
            <a:endParaRPr kumimoji="1" lang="zh-CN" altLang="en-US" sz="220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pic>
        <p:nvPicPr>
          <p:cNvPr id="11" name="图片 8">
            <a:extLst>
              <a:ext uri="{FF2B5EF4-FFF2-40B4-BE49-F238E27FC236}">
                <a16:creationId xmlns:a16="http://schemas.microsoft.com/office/drawing/2014/main" xmlns="" id="{A97A903A-09E9-4691-B496-37BE5D102D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2" name="椭圆 9">
            <a:extLst>
              <a:ext uri="{FF2B5EF4-FFF2-40B4-BE49-F238E27FC236}">
                <a16:creationId xmlns:a16="http://schemas.microsoft.com/office/drawing/2014/main" xmlns="" id="{0A2B951D-F19F-475D-B457-B86EF8DC984B}"/>
              </a:ext>
            </a:extLst>
          </p:cNvPr>
          <p:cNvSpPr/>
          <p:nvPr userDrawn="1"/>
        </p:nvSpPr>
        <p:spPr>
          <a:xfrm>
            <a:off x="10478501" y="-122393"/>
            <a:ext cx="417176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9734" tIns="49867" rIns="99734" bIns="49867" rtlCol="0" anchor="ctr"/>
          <a:lstStyle/>
          <a:p>
            <a:pPr algn="ctr" defTabSz="1218491">
              <a:defRPr/>
            </a:pPr>
            <a:endParaRPr kumimoji="1" lang="zh-CN" altLang="en-US" sz="220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B509803A-0360-4D33-9AB5-ED47ED9135D1}"/>
              </a:ext>
            </a:extLst>
          </p:cNvPr>
          <p:cNvSpPr/>
          <p:nvPr userDrawn="1"/>
        </p:nvSpPr>
        <p:spPr>
          <a:xfrm rot="21228401">
            <a:off x="2278902" y="1179056"/>
            <a:ext cx="6008783" cy="4661425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99734" tIns="49867" rIns="99734" bIns="49867" rtlCol="0" anchor="ctr"/>
          <a:lstStyle/>
          <a:p>
            <a:pPr algn="ctr" defTabSz="1218491">
              <a:defRPr/>
            </a:pPr>
            <a:endParaRPr lang="en-US" sz="2200">
              <a:solidFill>
                <a:prstClr val="white"/>
              </a:solidFill>
              <a:latin typeface="Arial" panose="020B0604020202020204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7E0D0665-6999-4651-BD19-C7C402D30EEB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9734" tIns="49867" rIns="99734" bIns="49867" rtlCol="0" anchor="ctr"/>
          <a:lstStyle/>
          <a:p>
            <a:pPr algn="ctr" defTabSz="1218491">
              <a:defRPr/>
            </a:pPr>
            <a:endParaRPr lang="en-US" sz="2200">
              <a:solidFill>
                <a:prstClr val="white"/>
              </a:solidFill>
              <a:latin typeface="Arial" panose="020B0604020202020204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0A77F017-DFC1-4D5F-8272-B3E76D6DA324}"/>
              </a:ext>
            </a:extLst>
          </p:cNvPr>
          <p:cNvSpPr/>
          <p:nvPr userDrawn="1"/>
        </p:nvSpPr>
        <p:spPr>
          <a:xfrm rot="19676478">
            <a:off x="1401292" y="1522001"/>
            <a:ext cx="2397502" cy="4953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9734" tIns="49867" rIns="99734" bIns="49867" rtlCol="0" anchor="ctr"/>
          <a:lstStyle/>
          <a:p>
            <a:pPr algn="ctr" defTabSz="1218491">
              <a:defRPr/>
            </a:pPr>
            <a:endParaRPr lang="en-US" sz="2200">
              <a:solidFill>
                <a:prstClr val="white"/>
              </a:solidFill>
              <a:latin typeface="Arial" panose="020B0604020202020204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4D542502-B1BA-4EEE-B113-19E670FE5796}"/>
              </a:ext>
            </a:extLst>
          </p:cNvPr>
          <p:cNvSpPr txBox="1"/>
          <p:nvPr userDrawn="1"/>
        </p:nvSpPr>
        <p:spPr>
          <a:xfrm>
            <a:off x="3155098" y="2004298"/>
            <a:ext cx="4227827" cy="2747586"/>
          </a:xfrm>
          <a:prstGeom prst="rect">
            <a:avLst/>
          </a:prstGeom>
          <a:noFill/>
        </p:spPr>
        <p:txBody>
          <a:bodyPr wrap="square" lIns="99734" tIns="49867" rIns="99734" bIns="49867" rtlCol="0">
            <a:spAutoFit/>
          </a:bodyPr>
          <a:lstStyle/>
          <a:p>
            <a:pPr algn="ctr" defTabSz="1218491">
              <a:defRPr/>
            </a:pPr>
            <a:r>
              <a:rPr lang="en-US" sz="8600" b="1" dirty="0">
                <a:ln w="22225">
                  <a:solidFill>
                    <a:prstClr val="white"/>
                  </a:solidFill>
                  <a:prstDash val="solid"/>
                </a:ln>
                <a:solidFill>
                  <a:srgbClr val="5B9BD5">
                    <a:lumMod val="75000"/>
                  </a:srgb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" panose="020B0604020202020204"/>
              </a:rPr>
              <a:t>HOẠT ĐỘNG</a:t>
            </a:r>
          </a:p>
        </p:txBody>
      </p:sp>
      <p:pic>
        <p:nvPicPr>
          <p:cNvPr id="18" name="图片 9">
            <a:extLst>
              <a:ext uri="{FF2B5EF4-FFF2-40B4-BE49-F238E27FC236}">
                <a16:creationId xmlns:a16="http://schemas.microsoft.com/office/drawing/2014/main" xmlns="" id="{9E265F87-F072-4C1C-809B-60B65BA79A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707" y="2622107"/>
            <a:ext cx="3028932" cy="384743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1C8F1E24-5B7F-481A-86BE-BC8D3CC99D79}"/>
              </a:ext>
            </a:extLst>
          </p:cNvPr>
          <p:cNvSpPr txBox="1"/>
          <p:nvPr userDrawn="1"/>
        </p:nvSpPr>
        <p:spPr>
          <a:xfrm>
            <a:off x="7320633" y="6524284"/>
            <a:ext cx="3249397" cy="285374"/>
          </a:xfrm>
          <a:prstGeom prst="rect">
            <a:avLst/>
          </a:prstGeom>
          <a:noFill/>
        </p:spPr>
        <p:txBody>
          <a:bodyPr wrap="square" lIns="99734" tIns="49867" rIns="99734" bIns="49867">
            <a:spAutoFit/>
          </a:bodyPr>
          <a:lstStyle/>
          <a:p>
            <a:pPr defTabSz="1218491"/>
            <a:r>
              <a:rPr lang="en-US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  <a:endParaRPr lang="en-US" sz="16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463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xmlns="" id="{0E1D8535-7268-4559-A162-57863C850A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xmlns="" id="{3599D6A8-8376-4469-B1C4-0D0AB8B9FCB9}"/>
              </a:ext>
            </a:extLst>
          </p:cNvPr>
          <p:cNvSpPr/>
          <p:nvPr userDrawn="1"/>
        </p:nvSpPr>
        <p:spPr>
          <a:xfrm>
            <a:off x="516733" y="469295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9734" tIns="49867" rIns="99734" bIns="49867" rtlCol="0" anchor="ctr"/>
          <a:lstStyle/>
          <a:p>
            <a:pPr algn="ctr" defTabSz="1218491">
              <a:defRPr/>
            </a:pPr>
            <a:endParaRPr kumimoji="1" lang="zh-CN" altLang="en-US" sz="2200" dirty="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xmlns="" id="{F6108594-A8DF-4763-BAD6-AFEBB0C31969}"/>
              </a:ext>
            </a:extLst>
          </p:cNvPr>
          <p:cNvSpPr/>
          <p:nvPr userDrawn="1"/>
        </p:nvSpPr>
        <p:spPr>
          <a:xfrm>
            <a:off x="-224147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9734" tIns="49867" rIns="99734" bIns="49867" rtlCol="0" anchor="ctr"/>
          <a:lstStyle/>
          <a:p>
            <a:pPr algn="ctr" defTabSz="1218491">
              <a:defRPr/>
            </a:pPr>
            <a:endParaRPr kumimoji="1" lang="zh-CN" altLang="en-US" sz="220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xmlns="" id="{B8502FED-250A-4CBC-8EE4-50D3D012EADA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9734" tIns="49867" rIns="99734" bIns="49867" rtlCol="0" anchor="ctr">
            <a:noAutofit/>
          </a:bodyPr>
          <a:lstStyle/>
          <a:p>
            <a:pPr algn="ctr" defTabSz="1218491">
              <a:defRPr/>
            </a:pPr>
            <a:endParaRPr kumimoji="1" lang="zh-CN" altLang="en-US" sz="220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xmlns="" id="{4B97A2AD-D2A2-4C3E-AA45-DF5B9EE1314C}"/>
              </a:ext>
            </a:extLst>
          </p:cNvPr>
          <p:cNvSpPr/>
          <p:nvPr userDrawn="1"/>
        </p:nvSpPr>
        <p:spPr>
          <a:xfrm>
            <a:off x="11764216" y="6442392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9734" tIns="49867" rIns="99734" bIns="49867" rtlCol="0" anchor="ctr"/>
          <a:lstStyle/>
          <a:p>
            <a:pPr algn="ctr" defTabSz="1218491">
              <a:defRPr/>
            </a:pPr>
            <a:endParaRPr kumimoji="1" lang="zh-CN" altLang="en-US" sz="220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xmlns="" id="{1D1F51E3-6E1F-4794-92D5-63FB01D635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xmlns="" id="{ECDDE16C-0075-42EB-A3AA-DDD1D96A76E4}"/>
              </a:ext>
            </a:extLst>
          </p:cNvPr>
          <p:cNvSpPr/>
          <p:nvPr userDrawn="1"/>
        </p:nvSpPr>
        <p:spPr>
          <a:xfrm>
            <a:off x="10478501" y="-122393"/>
            <a:ext cx="417176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9734" tIns="49867" rIns="99734" bIns="49867" rtlCol="0" anchor="ctr"/>
          <a:lstStyle/>
          <a:p>
            <a:pPr algn="ctr" defTabSz="1218491">
              <a:defRPr/>
            </a:pPr>
            <a:endParaRPr kumimoji="1" lang="zh-CN" altLang="en-US" sz="220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EFB12868-D957-45A4-B5D8-783DBD98F2C6}"/>
              </a:ext>
            </a:extLst>
          </p:cNvPr>
          <p:cNvSpPr/>
          <p:nvPr userDrawn="1"/>
        </p:nvSpPr>
        <p:spPr>
          <a:xfrm>
            <a:off x="3667343" y="983094"/>
            <a:ext cx="6008783" cy="4661425"/>
          </a:xfrm>
          <a:prstGeom prst="rect">
            <a:avLst/>
          </a:prstGeom>
          <a:solidFill>
            <a:srgbClr val="00CC66">
              <a:alpha val="49804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99734" tIns="49867" rIns="99734" bIns="49867" rtlCol="0" anchor="ctr"/>
          <a:lstStyle/>
          <a:p>
            <a:pPr algn="ctr" defTabSz="1218491">
              <a:defRPr/>
            </a:pPr>
            <a:endParaRPr lang="en-US" sz="2200">
              <a:solidFill>
                <a:prstClr val="white"/>
              </a:solidFill>
              <a:latin typeface="Arial" panose="020B0604020202020204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CFA12B3A-07B6-44F1-A01E-33FD73C34EBA}"/>
              </a:ext>
            </a:extLst>
          </p:cNvPr>
          <p:cNvSpPr/>
          <p:nvPr userDrawn="1"/>
        </p:nvSpPr>
        <p:spPr>
          <a:xfrm rot="2109175">
            <a:off x="8040873" y="1261475"/>
            <a:ext cx="221102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9734" tIns="49867" rIns="99734" bIns="49867" rtlCol="0" anchor="ctr"/>
          <a:lstStyle/>
          <a:p>
            <a:pPr algn="ctr" defTabSz="1218491">
              <a:defRPr/>
            </a:pPr>
            <a:endParaRPr lang="en-US" sz="2200">
              <a:solidFill>
                <a:prstClr val="white"/>
              </a:solidFill>
              <a:latin typeface="Arial" panose="020B0604020202020204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4A2EDEA0-7184-436C-992C-8D667AA8EB7F}"/>
              </a:ext>
            </a:extLst>
          </p:cNvPr>
          <p:cNvSpPr/>
          <p:nvPr userDrawn="1"/>
        </p:nvSpPr>
        <p:spPr>
          <a:xfrm rot="20048077">
            <a:off x="2977240" y="1148481"/>
            <a:ext cx="2397502" cy="4953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9734" tIns="49867" rIns="99734" bIns="49867" rtlCol="0" anchor="ctr"/>
          <a:lstStyle/>
          <a:p>
            <a:pPr algn="ctr" defTabSz="1218491">
              <a:defRPr/>
            </a:pPr>
            <a:endParaRPr lang="en-US" sz="2200">
              <a:solidFill>
                <a:prstClr val="white"/>
              </a:solidFill>
              <a:latin typeface="Arial" panose="020B0604020202020204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1F28E606-F052-4F98-9FBC-30FFA9B82FDA}"/>
              </a:ext>
            </a:extLst>
          </p:cNvPr>
          <p:cNvSpPr txBox="1"/>
          <p:nvPr userDrawn="1"/>
        </p:nvSpPr>
        <p:spPr>
          <a:xfrm>
            <a:off x="4557820" y="1913422"/>
            <a:ext cx="4227827" cy="2747586"/>
          </a:xfrm>
          <a:prstGeom prst="rect">
            <a:avLst/>
          </a:prstGeom>
          <a:noFill/>
        </p:spPr>
        <p:txBody>
          <a:bodyPr wrap="square" lIns="99734" tIns="49867" rIns="99734" bIns="49867" rtlCol="0">
            <a:spAutoFit/>
          </a:bodyPr>
          <a:lstStyle/>
          <a:p>
            <a:pPr algn="ctr" defTabSz="1218491">
              <a:defRPr/>
            </a:pPr>
            <a:r>
              <a:rPr lang="en-US" sz="8600" b="1" dirty="0">
                <a:ln w="22225">
                  <a:solidFill>
                    <a:prstClr val="white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" panose="020B0604020202020204"/>
              </a:rPr>
              <a:t>KHÁM PHÁ</a:t>
            </a:r>
          </a:p>
        </p:txBody>
      </p:sp>
      <p:pic>
        <p:nvPicPr>
          <p:cNvPr id="21" name="图形 1">
            <a:extLst>
              <a:ext uri="{FF2B5EF4-FFF2-40B4-BE49-F238E27FC236}">
                <a16:creationId xmlns:a16="http://schemas.microsoft.com/office/drawing/2014/main" xmlns="" id="{E7242FD6-D5A6-4563-A793-692CAF2069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416646" y="3997564"/>
            <a:ext cx="3980370" cy="1979722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215E454A-B08C-4576-8333-920008E55294}"/>
              </a:ext>
            </a:extLst>
          </p:cNvPr>
          <p:cNvSpPr txBox="1"/>
          <p:nvPr userDrawn="1"/>
        </p:nvSpPr>
        <p:spPr>
          <a:xfrm>
            <a:off x="7668012" y="6560136"/>
            <a:ext cx="3249397" cy="285374"/>
          </a:xfrm>
          <a:prstGeom prst="rect">
            <a:avLst/>
          </a:prstGeom>
          <a:noFill/>
        </p:spPr>
        <p:txBody>
          <a:bodyPr wrap="square" lIns="99734" tIns="49867" rIns="99734" bIns="49867">
            <a:spAutoFit/>
          </a:bodyPr>
          <a:lstStyle/>
          <a:p>
            <a:pPr defTabSz="1218491"/>
            <a:r>
              <a:rPr lang="en-US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  <a:endParaRPr lang="en-US" sz="16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7852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xmlns="" id="{F9580584-93CE-465E-9188-9FA7FF0E8D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xmlns="" id="{474D555A-C16A-473D-AF7C-F4FD4B48A8D9}"/>
              </a:ext>
            </a:extLst>
          </p:cNvPr>
          <p:cNvSpPr/>
          <p:nvPr userDrawn="1"/>
        </p:nvSpPr>
        <p:spPr>
          <a:xfrm>
            <a:off x="516733" y="469295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9734" tIns="49867" rIns="99734" bIns="49867" rtlCol="0" anchor="ctr"/>
          <a:lstStyle/>
          <a:p>
            <a:pPr algn="ctr" defTabSz="1218491">
              <a:defRPr/>
            </a:pPr>
            <a:endParaRPr kumimoji="1" lang="zh-CN" altLang="en-US" sz="2200" dirty="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xmlns="" id="{C65B931E-2ABD-4CF8-84F6-335ECD99B199}"/>
              </a:ext>
            </a:extLst>
          </p:cNvPr>
          <p:cNvSpPr/>
          <p:nvPr userDrawn="1"/>
        </p:nvSpPr>
        <p:spPr>
          <a:xfrm>
            <a:off x="-224147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9734" tIns="49867" rIns="99734" bIns="49867" rtlCol="0" anchor="ctr"/>
          <a:lstStyle/>
          <a:p>
            <a:pPr algn="ctr" defTabSz="1218491">
              <a:defRPr/>
            </a:pPr>
            <a:endParaRPr kumimoji="1" lang="zh-CN" altLang="en-US" sz="220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xmlns="" id="{E2A2EEE9-A456-4E8F-8852-B76D53D8FF96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9734" tIns="49867" rIns="99734" bIns="49867" rtlCol="0" anchor="ctr">
            <a:noAutofit/>
          </a:bodyPr>
          <a:lstStyle/>
          <a:p>
            <a:pPr algn="ctr" defTabSz="1218491">
              <a:defRPr/>
            </a:pPr>
            <a:endParaRPr kumimoji="1" lang="zh-CN" altLang="en-US" sz="220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xmlns="" id="{1E2A3415-52F3-43A8-85D2-8D6B017D46B0}"/>
              </a:ext>
            </a:extLst>
          </p:cNvPr>
          <p:cNvSpPr/>
          <p:nvPr userDrawn="1"/>
        </p:nvSpPr>
        <p:spPr>
          <a:xfrm>
            <a:off x="11764216" y="6442392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9734" tIns="49867" rIns="99734" bIns="49867" rtlCol="0" anchor="ctr"/>
          <a:lstStyle/>
          <a:p>
            <a:pPr algn="ctr" defTabSz="1218491">
              <a:defRPr/>
            </a:pPr>
            <a:endParaRPr kumimoji="1" lang="zh-CN" altLang="en-US" sz="220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xmlns="" id="{6CD0C1A9-71EF-4DBE-9601-B9F057464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xmlns="" id="{BC7E4DB5-7686-4871-BA09-0A5DDCFFD03D}"/>
              </a:ext>
            </a:extLst>
          </p:cNvPr>
          <p:cNvSpPr/>
          <p:nvPr userDrawn="1"/>
        </p:nvSpPr>
        <p:spPr>
          <a:xfrm>
            <a:off x="10478501" y="-122393"/>
            <a:ext cx="417176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9734" tIns="49867" rIns="99734" bIns="49867" rtlCol="0" anchor="ctr"/>
          <a:lstStyle/>
          <a:p>
            <a:pPr algn="ctr" defTabSz="1218491">
              <a:defRPr/>
            </a:pPr>
            <a:endParaRPr kumimoji="1" lang="zh-CN" altLang="en-US" sz="220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AA705815-50C6-489B-A39B-E7D336F21CDD}"/>
              </a:ext>
            </a:extLst>
          </p:cNvPr>
          <p:cNvSpPr/>
          <p:nvPr userDrawn="1"/>
        </p:nvSpPr>
        <p:spPr>
          <a:xfrm rot="21228401">
            <a:off x="2278902" y="1179056"/>
            <a:ext cx="6008783" cy="4661425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99734" tIns="49867" rIns="99734" bIns="49867" rtlCol="0" anchor="ctr"/>
          <a:lstStyle/>
          <a:p>
            <a:pPr algn="ctr" defTabSz="1218491">
              <a:defRPr/>
            </a:pPr>
            <a:endParaRPr lang="en-US" sz="2200">
              <a:solidFill>
                <a:prstClr val="white"/>
              </a:solidFill>
              <a:latin typeface="Arial" panose="020B0604020202020204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E5E3F9D9-E86C-450A-BAA6-C085040D4067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9734" tIns="49867" rIns="99734" bIns="49867" rtlCol="0" anchor="ctr"/>
          <a:lstStyle/>
          <a:p>
            <a:pPr algn="ctr" defTabSz="1218491">
              <a:defRPr/>
            </a:pPr>
            <a:endParaRPr lang="en-US" sz="2200">
              <a:solidFill>
                <a:prstClr val="white"/>
              </a:solidFill>
              <a:latin typeface="Arial" panose="020B0604020202020204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F847D38E-29D5-4F6D-990E-43B85D6A3CCA}"/>
              </a:ext>
            </a:extLst>
          </p:cNvPr>
          <p:cNvSpPr/>
          <p:nvPr userDrawn="1"/>
        </p:nvSpPr>
        <p:spPr>
          <a:xfrm rot="19676478">
            <a:off x="1401292" y="1522001"/>
            <a:ext cx="239750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9734" tIns="49867" rIns="99734" bIns="49867" rtlCol="0" anchor="ctr"/>
          <a:lstStyle/>
          <a:p>
            <a:pPr algn="ctr" defTabSz="1218491">
              <a:defRPr/>
            </a:pPr>
            <a:endParaRPr lang="en-US" sz="2200">
              <a:solidFill>
                <a:prstClr val="white"/>
              </a:solidFill>
              <a:latin typeface="Arial" panose="020B0604020202020204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ED7DB6B0-739A-4370-B3E5-8A28161C766A}"/>
              </a:ext>
            </a:extLst>
          </p:cNvPr>
          <p:cNvSpPr txBox="1"/>
          <p:nvPr userDrawn="1"/>
        </p:nvSpPr>
        <p:spPr>
          <a:xfrm>
            <a:off x="3155098" y="2004298"/>
            <a:ext cx="4227827" cy="2747586"/>
          </a:xfrm>
          <a:prstGeom prst="rect">
            <a:avLst/>
          </a:prstGeom>
          <a:noFill/>
        </p:spPr>
        <p:txBody>
          <a:bodyPr wrap="square" lIns="99734" tIns="49867" rIns="99734" bIns="49867" rtlCol="0">
            <a:spAutoFit/>
          </a:bodyPr>
          <a:lstStyle/>
          <a:p>
            <a:pPr algn="ctr" defTabSz="1218491">
              <a:defRPr/>
            </a:pPr>
            <a:r>
              <a:rPr lang="en-US" sz="8600" b="1" dirty="0">
                <a:ln w="22225">
                  <a:solidFill>
                    <a:prstClr val="white"/>
                  </a:solidFill>
                  <a:prstDash val="solid"/>
                </a:ln>
                <a:solidFill>
                  <a:srgbClr val="ED7D3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" panose="020B0604020202020204"/>
              </a:rPr>
              <a:t>TRÒ CHƠI</a:t>
            </a:r>
          </a:p>
        </p:txBody>
      </p:sp>
      <p:grpSp>
        <p:nvGrpSpPr>
          <p:cNvPr id="21" name="Google Shape;769;p31">
            <a:extLst>
              <a:ext uri="{FF2B5EF4-FFF2-40B4-BE49-F238E27FC236}">
                <a16:creationId xmlns:a16="http://schemas.microsoft.com/office/drawing/2014/main" xmlns="" id="{A7F7820E-B6A1-4ABA-87C3-90A18D28B9AB}"/>
              </a:ext>
            </a:extLst>
          </p:cNvPr>
          <p:cNvGrpSpPr/>
          <p:nvPr userDrawn="1"/>
        </p:nvGrpSpPr>
        <p:grpSpPr>
          <a:xfrm>
            <a:off x="7976031" y="2989410"/>
            <a:ext cx="2842230" cy="2927642"/>
            <a:chOff x="5641385" y="2381306"/>
            <a:chExt cx="2599446" cy="2521829"/>
          </a:xfrm>
        </p:grpSpPr>
        <p:sp>
          <p:nvSpPr>
            <p:cNvPr id="22" name="Google Shape;770;p31">
              <a:extLst>
                <a:ext uri="{FF2B5EF4-FFF2-40B4-BE49-F238E27FC236}">
                  <a16:creationId xmlns:a16="http://schemas.microsoft.com/office/drawing/2014/main" xmlns="" id="{822219BD-B384-4310-9DAD-B8FE6C79198A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8491"/>
              <a:endParaRPr sz="2200">
                <a:solidFill>
                  <a:prstClr val="black"/>
                </a:solidFill>
              </a:endParaRPr>
            </a:p>
          </p:txBody>
        </p:sp>
        <p:grpSp>
          <p:nvGrpSpPr>
            <p:cNvPr id="23" name="Google Shape;771;p31">
              <a:extLst>
                <a:ext uri="{FF2B5EF4-FFF2-40B4-BE49-F238E27FC236}">
                  <a16:creationId xmlns:a16="http://schemas.microsoft.com/office/drawing/2014/main" xmlns="" id="{67E305FE-2401-4EC5-9EDC-BF3EBF595F7C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78" name="Google Shape;772;p31">
                <a:extLst>
                  <a:ext uri="{FF2B5EF4-FFF2-40B4-BE49-F238E27FC236}">
                    <a16:creationId xmlns:a16="http://schemas.microsoft.com/office/drawing/2014/main" xmlns="" id="{79073A0C-EFD1-482A-8844-34F2AA65A7AD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8491"/>
                <a:endParaRPr sz="2200">
                  <a:solidFill>
                    <a:prstClr val="black"/>
                  </a:solidFill>
                </a:endParaRPr>
              </a:p>
            </p:txBody>
          </p:sp>
          <p:sp>
            <p:nvSpPr>
              <p:cNvPr id="79" name="Google Shape;773;p31">
                <a:extLst>
                  <a:ext uri="{FF2B5EF4-FFF2-40B4-BE49-F238E27FC236}">
                    <a16:creationId xmlns:a16="http://schemas.microsoft.com/office/drawing/2014/main" xmlns="" id="{206E4361-7ACE-4B2E-AC92-AA915875A491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8491"/>
                <a:endParaRPr sz="2200">
                  <a:solidFill>
                    <a:prstClr val="black"/>
                  </a:solidFill>
                </a:endParaRPr>
              </a:p>
            </p:txBody>
          </p:sp>
          <p:sp>
            <p:nvSpPr>
              <p:cNvPr id="80" name="Google Shape;774;p31">
                <a:extLst>
                  <a:ext uri="{FF2B5EF4-FFF2-40B4-BE49-F238E27FC236}">
                    <a16:creationId xmlns:a16="http://schemas.microsoft.com/office/drawing/2014/main" xmlns="" id="{D10680C6-1117-4253-BDAB-6AB4A92C8AAA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8491"/>
                <a:endParaRPr sz="2200">
                  <a:solidFill>
                    <a:prstClr val="black"/>
                  </a:solidFill>
                </a:endParaRPr>
              </a:p>
            </p:txBody>
          </p:sp>
          <p:sp>
            <p:nvSpPr>
              <p:cNvPr id="81" name="Google Shape;775;p31">
                <a:extLst>
                  <a:ext uri="{FF2B5EF4-FFF2-40B4-BE49-F238E27FC236}">
                    <a16:creationId xmlns:a16="http://schemas.microsoft.com/office/drawing/2014/main" xmlns="" id="{125023DC-71E7-48F1-8125-2957FE05FB42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8491"/>
                <a:endParaRPr sz="2200">
                  <a:solidFill>
                    <a:prstClr val="black"/>
                  </a:solidFill>
                </a:endParaRPr>
              </a:p>
            </p:txBody>
          </p:sp>
          <p:sp>
            <p:nvSpPr>
              <p:cNvPr id="82" name="Google Shape;776;p31">
                <a:extLst>
                  <a:ext uri="{FF2B5EF4-FFF2-40B4-BE49-F238E27FC236}">
                    <a16:creationId xmlns:a16="http://schemas.microsoft.com/office/drawing/2014/main" xmlns="" id="{65683981-D996-4A47-862F-BD6F9A936364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8491"/>
                <a:endParaRPr sz="2200">
                  <a:solidFill>
                    <a:prstClr val="black"/>
                  </a:solidFill>
                </a:endParaRPr>
              </a:p>
            </p:txBody>
          </p:sp>
          <p:sp>
            <p:nvSpPr>
              <p:cNvPr id="83" name="Google Shape;777;p31">
                <a:extLst>
                  <a:ext uri="{FF2B5EF4-FFF2-40B4-BE49-F238E27FC236}">
                    <a16:creationId xmlns:a16="http://schemas.microsoft.com/office/drawing/2014/main" xmlns="" id="{5E928E99-D4F1-4A2B-AB50-D702075E586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8491"/>
                <a:endParaRPr sz="2200">
                  <a:solidFill>
                    <a:prstClr val="black"/>
                  </a:solidFill>
                </a:endParaRPr>
              </a:p>
            </p:txBody>
          </p:sp>
          <p:sp>
            <p:nvSpPr>
              <p:cNvPr id="84" name="Google Shape;778;p31">
                <a:extLst>
                  <a:ext uri="{FF2B5EF4-FFF2-40B4-BE49-F238E27FC236}">
                    <a16:creationId xmlns:a16="http://schemas.microsoft.com/office/drawing/2014/main" xmlns="" id="{A114321D-AAAB-47D5-A0E2-0AED649A8D91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8491"/>
                <a:endParaRPr sz="2200">
                  <a:solidFill>
                    <a:prstClr val="black"/>
                  </a:solidFill>
                </a:endParaRPr>
              </a:p>
            </p:txBody>
          </p:sp>
          <p:sp>
            <p:nvSpPr>
              <p:cNvPr id="85" name="Google Shape;779;p31">
                <a:extLst>
                  <a:ext uri="{FF2B5EF4-FFF2-40B4-BE49-F238E27FC236}">
                    <a16:creationId xmlns:a16="http://schemas.microsoft.com/office/drawing/2014/main" xmlns="" id="{32F8B873-1BD3-4DA9-8362-DC0982E7E22B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8491"/>
                <a:endParaRPr sz="2200">
                  <a:solidFill>
                    <a:prstClr val="black"/>
                  </a:solidFill>
                </a:endParaRPr>
              </a:p>
            </p:txBody>
          </p:sp>
          <p:sp>
            <p:nvSpPr>
              <p:cNvPr id="86" name="Google Shape;780;p31">
                <a:extLst>
                  <a:ext uri="{FF2B5EF4-FFF2-40B4-BE49-F238E27FC236}">
                    <a16:creationId xmlns:a16="http://schemas.microsoft.com/office/drawing/2014/main" xmlns="" id="{E79DC200-D47E-4043-9579-D1B1CB1B43DC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8491"/>
                <a:endParaRPr sz="2200">
                  <a:solidFill>
                    <a:prstClr val="black"/>
                  </a:solidFill>
                </a:endParaRPr>
              </a:p>
            </p:txBody>
          </p:sp>
          <p:sp>
            <p:nvSpPr>
              <p:cNvPr id="87" name="Google Shape;781;p31">
                <a:extLst>
                  <a:ext uri="{FF2B5EF4-FFF2-40B4-BE49-F238E27FC236}">
                    <a16:creationId xmlns:a16="http://schemas.microsoft.com/office/drawing/2014/main" xmlns="" id="{EF1F8262-C0FD-4814-A3DF-CA09357F9CFF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8491"/>
                <a:endParaRPr sz="2200">
                  <a:solidFill>
                    <a:prstClr val="black"/>
                  </a:solidFill>
                </a:endParaRPr>
              </a:p>
            </p:txBody>
          </p:sp>
          <p:sp>
            <p:nvSpPr>
              <p:cNvPr id="88" name="Google Shape;782;p31">
                <a:extLst>
                  <a:ext uri="{FF2B5EF4-FFF2-40B4-BE49-F238E27FC236}">
                    <a16:creationId xmlns:a16="http://schemas.microsoft.com/office/drawing/2014/main" xmlns="" id="{0F18B579-59FC-48BE-B7F8-F07A127BD2BC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8491"/>
                <a:endParaRPr sz="2200">
                  <a:solidFill>
                    <a:prstClr val="black"/>
                  </a:solidFill>
                </a:endParaRPr>
              </a:p>
            </p:txBody>
          </p:sp>
          <p:sp>
            <p:nvSpPr>
              <p:cNvPr id="89" name="Google Shape;783;p31">
                <a:extLst>
                  <a:ext uri="{FF2B5EF4-FFF2-40B4-BE49-F238E27FC236}">
                    <a16:creationId xmlns:a16="http://schemas.microsoft.com/office/drawing/2014/main" xmlns="" id="{E67D8C9E-6430-4177-B4D1-8EA0D7E28526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8491"/>
                <a:endParaRPr sz="2200">
                  <a:solidFill>
                    <a:prstClr val="black"/>
                  </a:solidFill>
                </a:endParaRPr>
              </a:p>
            </p:txBody>
          </p:sp>
          <p:sp>
            <p:nvSpPr>
              <p:cNvPr id="90" name="Google Shape;784;p31">
                <a:extLst>
                  <a:ext uri="{FF2B5EF4-FFF2-40B4-BE49-F238E27FC236}">
                    <a16:creationId xmlns:a16="http://schemas.microsoft.com/office/drawing/2014/main" xmlns="" id="{14919EFC-4F19-42D3-9F77-4E44330A43E9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8491"/>
                <a:endParaRPr sz="2200">
                  <a:solidFill>
                    <a:prstClr val="black"/>
                  </a:solidFill>
                </a:endParaRPr>
              </a:p>
            </p:txBody>
          </p:sp>
          <p:sp>
            <p:nvSpPr>
              <p:cNvPr id="91" name="Google Shape;785;p31">
                <a:extLst>
                  <a:ext uri="{FF2B5EF4-FFF2-40B4-BE49-F238E27FC236}">
                    <a16:creationId xmlns:a16="http://schemas.microsoft.com/office/drawing/2014/main" xmlns="" id="{16A14984-E0E8-456B-BD84-8259DE0710F7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8491"/>
                <a:endParaRPr sz="2200">
                  <a:solidFill>
                    <a:prstClr val="black"/>
                  </a:solidFill>
                </a:endParaRPr>
              </a:p>
            </p:txBody>
          </p:sp>
          <p:sp>
            <p:nvSpPr>
              <p:cNvPr id="92" name="Google Shape;786;p31">
                <a:extLst>
                  <a:ext uri="{FF2B5EF4-FFF2-40B4-BE49-F238E27FC236}">
                    <a16:creationId xmlns:a16="http://schemas.microsoft.com/office/drawing/2014/main" xmlns="" id="{F1061FD4-18FB-4000-8538-542996E0E4A8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8491"/>
                <a:endParaRPr sz="2200">
                  <a:solidFill>
                    <a:prstClr val="black"/>
                  </a:solidFill>
                </a:endParaRPr>
              </a:p>
            </p:txBody>
          </p:sp>
          <p:sp>
            <p:nvSpPr>
              <p:cNvPr id="93" name="Google Shape;787;p31">
                <a:extLst>
                  <a:ext uri="{FF2B5EF4-FFF2-40B4-BE49-F238E27FC236}">
                    <a16:creationId xmlns:a16="http://schemas.microsoft.com/office/drawing/2014/main" xmlns="" id="{FA98C54B-4142-4BB3-8E04-33B83E3FA627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8491"/>
                <a:endParaRPr sz="2200">
                  <a:solidFill>
                    <a:prstClr val="black"/>
                  </a:solidFill>
                </a:endParaRPr>
              </a:p>
            </p:txBody>
          </p:sp>
          <p:sp>
            <p:nvSpPr>
              <p:cNvPr id="94" name="Google Shape;788;p31">
                <a:extLst>
                  <a:ext uri="{FF2B5EF4-FFF2-40B4-BE49-F238E27FC236}">
                    <a16:creationId xmlns:a16="http://schemas.microsoft.com/office/drawing/2014/main" xmlns="" id="{3B27D17C-087C-4659-B1BE-B20DF4979076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8491"/>
                <a:endParaRPr sz="2200">
                  <a:solidFill>
                    <a:prstClr val="black"/>
                  </a:solidFill>
                </a:endParaRPr>
              </a:p>
            </p:txBody>
          </p:sp>
          <p:sp>
            <p:nvSpPr>
              <p:cNvPr id="95" name="Google Shape;789;p31">
                <a:extLst>
                  <a:ext uri="{FF2B5EF4-FFF2-40B4-BE49-F238E27FC236}">
                    <a16:creationId xmlns:a16="http://schemas.microsoft.com/office/drawing/2014/main" xmlns="" id="{339F7ECD-CC9C-473F-B37B-2385B55D67B4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8491"/>
                <a:endParaRPr sz="2200">
                  <a:solidFill>
                    <a:prstClr val="black"/>
                  </a:solidFill>
                </a:endParaRPr>
              </a:p>
            </p:txBody>
          </p:sp>
          <p:sp>
            <p:nvSpPr>
              <p:cNvPr id="96" name="Google Shape;790;p31">
                <a:extLst>
                  <a:ext uri="{FF2B5EF4-FFF2-40B4-BE49-F238E27FC236}">
                    <a16:creationId xmlns:a16="http://schemas.microsoft.com/office/drawing/2014/main" xmlns="" id="{929A46A0-A9B7-43A8-8F42-C0A7E506D3DB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8491"/>
                <a:endParaRPr sz="2200">
                  <a:solidFill>
                    <a:prstClr val="black"/>
                  </a:solidFill>
                </a:endParaRPr>
              </a:p>
            </p:txBody>
          </p:sp>
          <p:sp>
            <p:nvSpPr>
              <p:cNvPr id="97" name="Google Shape;791;p31">
                <a:extLst>
                  <a:ext uri="{FF2B5EF4-FFF2-40B4-BE49-F238E27FC236}">
                    <a16:creationId xmlns:a16="http://schemas.microsoft.com/office/drawing/2014/main" xmlns="" id="{A2844C9A-294B-4908-9F85-F7A922CB807E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8491"/>
                <a:endParaRPr sz="2200">
                  <a:solidFill>
                    <a:prstClr val="black"/>
                  </a:solidFill>
                </a:endParaRPr>
              </a:p>
            </p:txBody>
          </p:sp>
          <p:sp>
            <p:nvSpPr>
              <p:cNvPr id="98" name="Google Shape;792;p31">
                <a:extLst>
                  <a:ext uri="{FF2B5EF4-FFF2-40B4-BE49-F238E27FC236}">
                    <a16:creationId xmlns:a16="http://schemas.microsoft.com/office/drawing/2014/main" xmlns="" id="{EC0E45FA-FFBF-43B9-9036-504713AF3952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8491"/>
                <a:endParaRPr sz="2200">
                  <a:solidFill>
                    <a:prstClr val="black"/>
                  </a:solidFill>
                </a:endParaRPr>
              </a:p>
            </p:txBody>
          </p:sp>
          <p:sp>
            <p:nvSpPr>
              <p:cNvPr id="99" name="Google Shape;793;p31">
                <a:extLst>
                  <a:ext uri="{FF2B5EF4-FFF2-40B4-BE49-F238E27FC236}">
                    <a16:creationId xmlns:a16="http://schemas.microsoft.com/office/drawing/2014/main" xmlns="" id="{83726AEE-62FB-444D-86C5-9675E2BA875D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8491"/>
                <a:endParaRPr sz="2200">
                  <a:solidFill>
                    <a:prstClr val="black"/>
                  </a:solidFill>
                </a:endParaRPr>
              </a:p>
            </p:txBody>
          </p:sp>
          <p:sp>
            <p:nvSpPr>
              <p:cNvPr id="100" name="Google Shape;794;p31">
                <a:extLst>
                  <a:ext uri="{FF2B5EF4-FFF2-40B4-BE49-F238E27FC236}">
                    <a16:creationId xmlns:a16="http://schemas.microsoft.com/office/drawing/2014/main" xmlns="" id="{44DF6C97-7DA7-4C6C-8148-AC7D8B13D7D4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8491"/>
                <a:endParaRPr sz="2200">
                  <a:solidFill>
                    <a:prstClr val="black"/>
                  </a:solidFill>
                </a:endParaRPr>
              </a:p>
            </p:txBody>
          </p:sp>
          <p:sp>
            <p:nvSpPr>
              <p:cNvPr id="101" name="Google Shape;795;p31">
                <a:extLst>
                  <a:ext uri="{FF2B5EF4-FFF2-40B4-BE49-F238E27FC236}">
                    <a16:creationId xmlns:a16="http://schemas.microsoft.com/office/drawing/2014/main" xmlns="" id="{A817511C-24B7-418A-8453-4B0B27C74A13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8491"/>
                <a:endParaRPr sz="2200">
                  <a:solidFill>
                    <a:prstClr val="black"/>
                  </a:solidFill>
                </a:endParaRPr>
              </a:p>
            </p:txBody>
          </p:sp>
          <p:sp>
            <p:nvSpPr>
              <p:cNvPr id="102" name="Google Shape;796;p31">
                <a:extLst>
                  <a:ext uri="{FF2B5EF4-FFF2-40B4-BE49-F238E27FC236}">
                    <a16:creationId xmlns:a16="http://schemas.microsoft.com/office/drawing/2014/main" xmlns="" id="{5702A604-299B-4E0A-8CAA-422A38FAE1B8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8491"/>
                <a:endParaRPr sz="2200">
                  <a:solidFill>
                    <a:prstClr val="black"/>
                  </a:solidFill>
                </a:endParaRPr>
              </a:p>
            </p:txBody>
          </p:sp>
          <p:sp>
            <p:nvSpPr>
              <p:cNvPr id="103" name="Google Shape;797;p31">
                <a:extLst>
                  <a:ext uri="{FF2B5EF4-FFF2-40B4-BE49-F238E27FC236}">
                    <a16:creationId xmlns:a16="http://schemas.microsoft.com/office/drawing/2014/main" xmlns="" id="{BC2EA9C4-550E-47B5-850B-387D456C9ED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8491"/>
                <a:endParaRPr sz="2200">
                  <a:solidFill>
                    <a:prstClr val="black"/>
                  </a:solidFill>
                </a:endParaRPr>
              </a:p>
            </p:txBody>
          </p:sp>
          <p:sp>
            <p:nvSpPr>
              <p:cNvPr id="104" name="Google Shape;798;p31">
                <a:extLst>
                  <a:ext uri="{FF2B5EF4-FFF2-40B4-BE49-F238E27FC236}">
                    <a16:creationId xmlns:a16="http://schemas.microsoft.com/office/drawing/2014/main" xmlns="" id="{60ECA93A-0A70-4E75-BDBB-602CA54BF29F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8491"/>
                <a:endParaRPr sz="2200">
                  <a:solidFill>
                    <a:prstClr val="black"/>
                  </a:solidFill>
                </a:endParaRPr>
              </a:p>
            </p:txBody>
          </p:sp>
          <p:sp>
            <p:nvSpPr>
              <p:cNvPr id="105" name="Google Shape;799;p31">
                <a:extLst>
                  <a:ext uri="{FF2B5EF4-FFF2-40B4-BE49-F238E27FC236}">
                    <a16:creationId xmlns:a16="http://schemas.microsoft.com/office/drawing/2014/main" xmlns="" id="{6E51DE60-88A3-4476-8A29-5219EF41C2D6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8491"/>
                <a:endParaRPr sz="2200">
                  <a:solidFill>
                    <a:prstClr val="black"/>
                  </a:solidFill>
                </a:endParaRPr>
              </a:p>
            </p:txBody>
          </p:sp>
          <p:sp>
            <p:nvSpPr>
              <p:cNvPr id="106" name="Google Shape;800;p31">
                <a:extLst>
                  <a:ext uri="{FF2B5EF4-FFF2-40B4-BE49-F238E27FC236}">
                    <a16:creationId xmlns:a16="http://schemas.microsoft.com/office/drawing/2014/main" xmlns="" id="{74928559-8DC3-47DA-B3CE-6E5677ECB2FA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8491"/>
                <a:endParaRPr sz="2200">
                  <a:solidFill>
                    <a:prstClr val="black"/>
                  </a:solidFill>
                </a:endParaRPr>
              </a:p>
            </p:txBody>
          </p:sp>
          <p:sp>
            <p:nvSpPr>
              <p:cNvPr id="107" name="Google Shape;801;p31">
                <a:extLst>
                  <a:ext uri="{FF2B5EF4-FFF2-40B4-BE49-F238E27FC236}">
                    <a16:creationId xmlns:a16="http://schemas.microsoft.com/office/drawing/2014/main" xmlns="" id="{4D9F3E95-39A3-4F6F-8D5C-312894EBF4B0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8491"/>
                <a:endParaRPr sz="2200">
                  <a:solidFill>
                    <a:prstClr val="black"/>
                  </a:solidFill>
                </a:endParaRPr>
              </a:p>
            </p:txBody>
          </p:sp>
          <p:sp>
            <p:nvSpPr>
              <p:cNvPr id="108" name="Google Shape;802;p31">
                <a:extLst>
                  <a:ext uri="{FF2B5EF4-FFF2-40B4-BE49-F238E27FC236}">
                    <a16:creationId xmlns:a16="http://schemas.microsoft.com/office/drawing/2014/main" xmlns="" id="{7E34CAAC-7E6B-4603-A200-F1A8D0F4644B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8491"/>
                <a:endParaRPr sz="2200">
                  <a:solidFill>
                    <a:prstClr val="black"/>
                  </a:solidFill>
                </a:endParaRPr>
              </a:p>
            </p:txBody>
          </p:sp>
          <p:sp>
            <p:nvSpPr>
              <p:cNvPr id="109" name="Google Shape;803;p31">
                <a:extLst>
                  <a:ext uri="{FF2B5EF4-FFF2-40B4-BE49-F238E27FC236}">
                    <a16:creationId xmlns:a16="http://schemas.microsoft.com/office/drawing/2014/main" xmlns="" id="{3AD01370-4B8F-4496-9D95-6595E0149232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8491"/>
                <a:endParaRPr sz="2200">
                  <a:solidFill>
                    <a:prstClr val="black"/>
                  </a:solidFill>
                </a:endParaRPr>
              </a:p>
            </p:txBody>
          </p:sp>
          <p:sp>
            <p:nvSpPr>
              <p:cNvPr id="110" name="Google Shape;804;p31">
                <a:extLst>
                  <a:ext uri="{FF2B5EF4-FFF2-40B4-BE49-F238E27FC236}">
                    <a16:creationId xmlns:a16="http://schemas.microsoft.com/office/drawing/2014/main" xmlns="" id="{A3B0FE1D-7532-4C11-A2E5-E5CE8102DF72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8491"/>
                <a:endParaRPr sz="2200">
                  <a:solidFill>
                    <a:prstClr val="black"/>
                  </a:solidFill>
                </a:endParaRPr>
              </a:p>
            </p:txBody>
          </p:sp>
          <p:sp>
            <p:nvSpPr>
              <p:cNvPr id="111" name="Google Shape;805;p31">
                <a:extLst>
                  <a:ext uri="{FF2B5EF4-FFF2-40B4-BE49-F238E27FC236}">
                    <a16:creationId xmlns:a16="http://schemas.microsoft.com/office/drawing/2014/main" xmlns="" id="{CB1B7A03-5FFD-4D48-A14D-5C93FBBAF079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8491"/>
                <a:endParaRPr sz="2200">
                  <a:solidFill>
                    <a:prstClr val="black"/>
                  </a:solidFill>
                </a:endParaRPr>
              </a:p>
            </p:txBody>
          </p:sp>
          <p:sp>
            <p:nvSpPr>
              <p:cNvPr id="112" name="Google Shape;806;p31">
                <a:extLst>
                  <a:ext uri="{FF2B5EF4-FFF2-40B4-BE49-F238E27FC236}">
                    <a16:creationId xmlns:a16="http://schemas.microsoft.com/office/drawing/2014/main" xmlns="" id="{B15AEFD6-717B-4F08-960E-612EA218F98B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8491"/>
                <a:endParaRPr sz="2200">
                  <a:solidFill>
                    <a:prstClr val="black"/>
                  </a:solidFill>
                </a:endParaRPr>
              </a:p>
            </p:txBody>
          </p:sp>
          <p:sp>
            <p:nvSpPr>
              <p:cNvPr id="113" name="Google Shape;807;p31">
                <a:extLst>
                  <a:ext uri="{FF2B5EF4-FFF2-40B4-BE49-F238E27FC236}">
                    <a16:creationId xmlns:a16="http://schemas.microsoft.com/office/drawing/2014/main" xmlns="" id="{50DDA634-2CAC-4919-93E3-E773A59EF94B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8491"/>
                <a:endParaRPr sz="2200">
                  <a:solidFill>
                    <a:prstClr val="black"/>
                  </a:solidFill>
                </a:endParaRPr>
              </a:p>
            </p:txBody>
          </p:sp>
          <p:sp>
            <p:nvSpPr>
              <p:cNvPr id="114" name="Google Shape;808;p31">
                <a:extLst>
                  <a:ext uri="{FF2B5EF4-FFF2-40B4-BE49-F238E27FC236}">
                    <a16:creationId xmlns:a16="http://schemas.microsoft.com/office/drawing/2014/main" xmlns="" id="{70CB55FC-28E5-4F67-8CEA-21C87C90C69F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8491"/>
                <a:endParaRPr sz="2200">
                  <a:solidFill>
                    <a:prstClr val="black"/>
                  </a:solidFill>
                </a:endParaRPr>
              </a:p>
            </p:txBody>
          </p:sp>
          <p:sp>
            <p:nvSpPr>
              <p:cNvPr id="115" name="Google Shape;809;p31">
                <a:extLst>
                  <a:ext uri="{FF2B5EF4-FFF2-40B4-BE49-F238E27FC236}">
                    <a16:creationId xmlns:a16="http://schemas.microsoft.com/office/drawing/2014/main" xmlns="" id="{DE76E0C0-D762-4F1A-A22C-A5F3B34FB390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8491"/>
                <a:endParaRPr sz="2200">
                  <a:solidFill>
                    <a:prstClr val="black"/>
                  </a:solidFill>
                </a:endParaRPr>
              </a:p>
            </p:txBody>
          </p:sp>
          <p:sp>
            <p:nvSpPr>
              <p:cNvPr id="116" name="Google Shape;810;p31">
                <a:extLst>
                  <a:ext uri="{FF2B5EF4-FFF2-40B4-BE49-F238E27FC236}">
                    <a16:creationId xmlns:a16="http://schemas.microsoft.com/office/drawing/2014/main" xmlns="" id="{A78ED98A-AABF-4B79-9EDD-2E5491638436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8491"/>
                <a:endParaRPr sz="2200">
                  <a:solidFill>
                    <a:prstClr val="black"/>
                  </a:solidFill>
                </a:endParaRPr>
              </a:p>
            </p:txBody>
          </p:sp>
          <p:sp>
            <p:nvSpPr>
              <p:cNvPr id="117" name="Google Shape;811;p31">
                <a:extLst>
                  <a:ext uri="{FF2B5EF4-FFF2-40B4-BE49-F238E27FC236}">
                    <a16:creationId xmlns:a16="http://schemas.microsoft.com/office/drawing/2014/main" xmlns="" id="{99FDF457-D1B3-46E7-9DC9-EFAA1C6DB508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8491"/>
                <a:endParaRPr sz="2200">
                  <a:solidFill>
                    <a:prstClr val="black"/>
                  </a:solidFill>
                </a:endParaRPr>
              </a:p>
            </p:txBody>
          </p:sp>
          <p:sp>
            <p:nvSpPr>
              <p:cNvPr id="118" name="Google Shape;812;p31">
                <a:extLst>
                  <a:ext uri="{FF2B5EF4-FFF2-40B4-BE49-F238E27FC236}">
                    <a16:creationId xmlns:a16="http://schemas.microsoft.com/office/drawing/2014/main" xmlns="" id="{83A94181-24E7-4AC4-A855-23B9D83E0EF2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8491"/>
                <a:endParaRPr sz="2200">
                  <a:solidFill>
                    <a:prstClr val="black"/>
                  </a:solidFill>
                </a:endParaRPr>
              </a:p>
            </p:txBody>
          </p:sp>
          <p:sp>
            <p:nvSpPr>
              <p:cNvPr id="119" name="Google Shape;813;p31">
                <a:extLst>
                  <a:ext uri="{FF2B5EF4-FFF2-40B4-BE49-F238E27FC236}">
                    <a16:creationId xmlns:a16="http://schemas.microsoft.com/office/drawing/2014/main" xmlns="" id="{FBEFC177-3B75-4B05-8E0A-5A1ACB1F2120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8491"/>
                <a:endParaRPr sz="2200">
                  <a:solidFill>
                    <a:prstClr val="black"/>
                  </a:solidFill>
                </a:endParaRPr>
              </a:p>
            </p:txBody>
          </p:sp>
          <p:sp>
            <p:nvSpPr>
              <p:cNvPr id="120" name="Google Shape;814;p31">
                <a:extLst>
                  <a:ext uri="{FF2B5EF4-FFF2-40B4-BE49-F238E27FC236}">
                    <a16:creationId xmlns:a16="http://schemas.microsoft.com/office/drawing/2014/main" xmlns="" id="{3033D383-976E-4F6D-9FF5-A5BD87885C50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8491"/>
                <a:endParaRPr sz="2200">
                  <a:solidFill>
                    <a:prstClr val="black"/>
                  </a:solidFill>
                </a:endParaRPr>
              </a:p>
            </p:txBody>
          </p:sp>
          <p:sp>
            <p:nvSpPr>
              <p:cNvPr id="121" name="Google Shape;815;p31">
                <a:extLst>
                  <a:ext uri="{FF2B5EF4-FFF2-40B4-BE49-F238E27FC236}">
                    <a16:creationId xmlns:a16="http://schemas.microsoft.com/office/drawing/2014/main" xmlns="" id="{FD643C5C-7BD5-49D3-95C0-BC466D1AAB35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8491"/>
                <a:endParaRPr sz="2200">
                  <a:solidFill>
                    <a:prstClr val="black"/>
                  </a:solidFill>
                </a:endParaRPr>
              </a:p>
            </p:txBody>
          </p:sp>
          <p:sp>
            <p:nvSpPr>
              <p:cNvPr id="122" name="Google Shape;816;p31">
                <a:extLst>
                  <a:ext uri="{FF2B5EF4-FFF2-40B4-BE49-F238E27FC236}">
                    <a16:creationId xmlns:a16="http://schemas.microsoft.com/office/drawing/2014/main" xmlns="" id="{6446AAA2-1CAF-407B-832C-D1E4217C16CD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8491"/>
                <a:endParaRPr sz="2200">
                  <a:solidFill>
                    <a:prstClr val="black"/>
                  </a:solidFill>
                </a:endParaRPr>
              </a:p>
            </p:txBody>
          </p:sp>
          <p:sp>
            <p:nvSpPr>
              <p:cNvPr id="123" name="Google Shape;817;p31">
                <a:extLst>
                  <a:ext uri="{FF2B5EF4-FFF2-40B4-BE49-F238E27FC236}">
                    <a16:creationId xmlns:a16="http://schemas.microsoft.com/office/drawing/2014/main" xmlns="" id="{88A98BB5-1F0B-46F7-AC38-2D707FF9BCE3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8491"/>
                <a:endParaRPr sz="2200">
                  <a:solidFill>
                    <a:prstClr val="black"/>
                  </a:solidFill>
                </a:endParaRPr>
              </a:p>
            </p:txBody>
          </p:sp>
          <p:sp>
            <p:nvSpPr>
              <p:cNvPr id="124" name="Google Shape;818;p31">
                <a:extLst>
                  <a:ext uri="{FF2B5EF4-FFF2-40B4-BE49-F238E27FC236}">
                    <a16:creationId xmlns:a16="http://schemas.microsoft.com/office/drawing/2014/main" xmlns="" id="{4CC8C184-78BF-47B5-9A22-AFB866DA2BE3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8491"/>
                <a:endParaRPr sz="2200">
                  <a:solidFill>
                    <a:prstClr val="black"/>
                  </a:solidFill>
                </a:endParaRPr>
              </a:p>
            </p:txBody>
          </p:sp>
          <p:sp>
            <p:nvSpPr>
              <p:cNvPr id="125" name="Google Shape;819;p31">
                <a:extLst>
                  <a:ext uri="{FF2B5EF4-FFF2-40B4-BE49-F238E27FC236}">
                    <a16:creationId xmlns:a16="http://schemas.microsoft.com/office/drawing/2014/main" xmlns="" id="{F1DB6690-918A-4AEA-87D3-B866B20DC885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8491"/>
                <a:endParaRPr sz="2200">
                  <a:solidFill>
                    <a:prstClr val="black"/>
                  </a:solidFill>
                </a:endParaRPr>
              </a:p>
            </p:txBody>
          </p:sp>
          <p:sp>
            <p:nvSpPr>
              <p:cNvPr id="126" name="Google Shape;820;p31">
                <a:extLst>
                  <a:ext uri="{FF2B5EF4-FFF2-40B4-BE49-F238E27FC236}">
                    <a16:creationId xmlns:a16="http://schemas.microsoft.com/office/drawing/2014/main" xmlns="" id="{A42793A7-B728-4D19-A38B-446AAA44314E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8491"/>
                <a:endParaRPr sz="2200">
                  <a:solidFill>
                    <a:prstClr val="black"/>
                  </a:solidFill>
                </a:endParaRPr>
              </a:p>
            </p:txBody>
          </p:sp>
          <p:sp>
            <p:nvSpPr>
              <p:cNvPr id="127" name="Google Shape;821;p31">
                <a:extLst>
                  <a:ext uri="{FF2B5EF4-FFF2-40B4-BE49-F238E27FC236}">
                    <a16:creationId xmlns:a16="http://schemas.microsoft.com/office/drawing/2014/main" xmlns="" id="{CA6E9802-B62C-4C82-B7A6-355F746E0597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8491"/>
                <a:endParaRPr sz="2200">
                  <a:solidFill>
                    <a:prstClr val="black"/>
                  </a:solidFill>
                </a:endParaRPr>
              </a:p>
            </p:txBody>
          </p:sp>
          <p:sp>
            <p:nvSpPr>
              <p:cNvPr id="128" name="Google Shape;822;p31">
                <a:extLst>
                  <a:ext uri="{FF2B5EF4-FFF2-40B4-BE49-F238E27FC236}">
                    <a16:creationId xmlns:a16="http://schemas.microsoft.com/office/drawing/2014/main" xmlns="" id="{C6A5C80D-FA28-4CFB-906F-A571A13D7502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8491"/>
                <a:endParaRPr sz="2200">
                  <a:solidFill>
                    <a:prstClr val="black"/>
                  </a:solidFill>
                </a:endParaRPr>
              </a:p>
            </p:txBody>
          </p:sp>
          <p:sp>
            <p:nvSpPr>
              <p:cNvPr id="129" name="Google Shape;823;p31">
                <a:extLst>
                  <a:ext uri="{FF2B5EF4-FFF2-40B4-BE49-F238E27FC236}">
                    <a16:creationId xmlns:a16="http://schemas.microsoft.com/office/drawing/2014/main" xmlns="" id="{CA337883-DA53-4A2C-85EF-E547A3B12347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8491"/>
                <a:endParaRPr sz="2200">
                  <a:solidFill>
                    <a:prstClr val="black"/>
                  </a:solidFill>
                </a:endParaRPr>
              </a:p>
            </p:txBody>
          </p:sp>
          <p:sp>
            <p:nvSpPr>
              <p:cNvPr id="130" name="Google Shape;824;p31">
                <a:extLst>
                  <a:ext uri="{FF2B5EF4-FFF2-40B4-BE49-F238E27FC236}">
                    <a16:creationId xmlns:a16="http://schemas.microsoft.com/office/drawing/2014/main" xmlns="" id="{DCA5891C-4D9D-4EF8-8190-41E11BC80CA4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8491"/>
                <a:endParaRPr sz="2200">
                  <a:solidFill>
                    <a:prstClr val="black"/>
                  </a:solidFill>
                </a:endParaRPr>
              </a:p>
            </p:txBody>
          </p:sp>
          <p:sp>
            <p:nvSpPr>
              <p:cNvPr id="131" name="Google Shape;825;p31">
                <a:extLst>
                  <a:ext uri="{FF2B5EF4-FFF2-40B4-BE49-F238E27FC236}">
                    <a16:creationId xmlns:a16="http://schemas.microsoft.com/office/drawing/2014/main" xmlns="" id="{3237B78C-4AEC-41B1-B117-C4F3AA2DC800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8491"/>
                <a:endParaRPr sz="2200">
                  <a:solidFill>
                    <a:prstClr val="black"/>
                  </a:solidFill>
                </a:endParaRPr>
              </a:p>
            </p:txBody>
          </p:sp>
          <p:sp>
            <p:nvSpPr>
              <p:cNvPr id="132" name="Google Shape;826;p31">
                <a:extLst>
                  <a:ext uri="{FF2B5EF4-FFF2-40B4-BE49-F238E27FC236}">
                    <a16:creationId xmlns:a16="http://schemas.microsoft.com/office/drawing/2014/main" xmlns="" id="{1521C7F7-8E1A-47C5-9DCA-90CDB5811C11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8491"/>
                <a:endParaRPr sz="2200">
                  <a:solidFill>
                    <a:prstClr val="black"/>
                  </a:solidFill>
                </a:endParaRPr>
              </a:p>
            </p:txBody>
          </p:sp>
          <p:sp>
            <p:nvSpPr>
              <p:cNvPr id="133" name="Google Shape;827;p31">
                <a:extLst>
                  <a:ext uri="{FF2B5EF4-FFF2-40B4-BE49-F238E27FC236}">
                    <a16:creationId xmlns:a16="http://schemas.microsoft.com/office/drawing/2014/main" xmlns="" id="{100455C1-4CC7-4A44-A713-8C4B71803359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8491"/>
                <a:endParaRPr sz="220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24" name="Google Shape;828;p31">
              <a:extLst>
                <a:ext uri="{FF2B5EF4-FFF2-40B4-BE49-F238E27FC236}">
                  <a16:creationId xmlns:a16="http://schemas.microsoft.com/office/drawing/2014/main" xmlns="" id="{325EC593-5286-4CEA-AD35-7B7118BAC552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8491"/>
              <a:endParaRPr sz="2200">
                <a:solidFill>
                  <a:prstClr val="black"/>
                </a:solidFill>
              </a:endParaRPr>
            </a:p>
          </p:txBody>
        </p:sp>
        <p:sp>
          <p:nvSpPr>
            <p:cNvPr id="25" name="Google Shape;829;p31">
              <a:extLst>
                <a:ext uri="{FF2B5EF4-FFF2-40B4-BE49-F238E27FC236}">
                  <a16:creationId xmlns:a16="http://schemas.microsoft.com/office/drawing/2014/main" xmlns="" id="{A15EBF99-6DE8-40C1-8121-3110897B443A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8491"/>
              <a:endParaRPr sz="2200">
                <a:solidFill>
                  <a:prstClr val="black"/>
                </a:solidFill>
              </a:endParaRPr>
            </a:p>
          </p:txBody>
        </p:sp>
        <p:sp>
          <p:nvSpPr>
            <p:cNvPr id="26" name="Google Shape;830;p31">
              <a:extLst>
                <a:ext uri="{FF2B5EF4-FFF2-40B4-BE49-F238E27FC236}">
                  <a16:creationId xmlns:a16="http://schemas.microsoft.com/office/drawing/2014/main" xmlns="" id="{4B39D613-D659-4322-B6E8-338191A4B7C2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8491"/>
              <a:endParaRPr sz="2200">
                <a:solidFill>
                  <a:prstClr val="black"/>
                </a:solidFill>
              </a:endParaRPr>
            </a:p>
          </p:txBody>
        </p:sp>
        <p:sp>
          <p:nvSpPr>
            <p:cNvPr id="27" name="Google Shape;831;p31">
              <a:extLst>
                <a:ext uri="{FF2B5EF4-FFF2-40B4-BE49-F238E27FC236}">
                  <a16:creationId xmlns:a16="http://schemas.microsoft.com/office/drawing/2014/main" xmlns="" id="{A9B86892-DD10-46D1-978E-9AAFD0121D5A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8491"/>
              <a:endParaRPr sz="2200">
                <a:solidFill>
                  <a:prstClr val="black"/>
                </a:solidFill>
              </a:endParaRPr>
            </a:p>
          </p:txBody>
        </p:sp>
        <p:sp>
          <p:nvSpPr>
            <p:cNvPr id="28" name="Google Shape;832;p31">
              <a:extLst>
                <a:ext uri="{FF2B5EF4-FFF2-40B4-BE49-F238E27FC236}">
                  <a16:creationId xmlns:a16="http://schemas.microsoft.com/office/drawing/2014/main" xmlns="" id="{F8BF754F-A651-4E17-83E5-71E641121B9A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8491"/>
              <a:endParaRPr sz="2200">
                <a:solidFill>
                  <a:prstClr val="black"/>
                </a:solidFill>
              </a:endParaRPr>
            </a:p>
          </p:txBody>
        </p:sp>
        <p:sp>
          <p:nvSpPr>
            <p:cNvPr id="29" name="Google Shape;833;p31">
              <a:extLst>
                <a:ext uri="{FF2B5EF4-FFF2-40B4-BE49-F238E27FC236}">
                  <a16:creationId xmlns:a16="http://schemas.microsoft.com/office/drawing/2014/main" xmlns="" id="{5C0E7C98-3C79-47FD-B395-D23C891830FC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8491"/>
              <a:endParaRPr sz="2200">
                <a:solidFill>
                  <a:prstClr val="black"/>
                </a:solidFill>
              </a:endParaRPr>
            </a:p>
          </p:txBody>
        </p:sp>
        <p:sp>
          <p:nvSpPr>
            <p:cNvPr id="30" name="Google Shape;834;p31">
              <a:extLst>
                <a:ext uri="{FF2B5EF4-FFF2-40B4-BE49-F238E27FC236}">
                  <a16:creationId xmlns:a16="http://schemas.microsoft.com/office/drawing/2014/main" xmlns="" id="{44A896B8-E41C-45BF-89E2-9D7AA3150C23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8491"/>
              <a:endParaRPr sz="2200">
                <a:solidFill>
                  <a:prstClr val="black"/>
                </a:solidFill>
              </a:endParaRPr>
            </a:p>
          </p:txBody>
        </p:sp>
        <p:sp>
          <p:nvSpPr>
            <p:cNvPr id="31" name="Google Shape;835;p31">
              <a:extLst>
                <a:ext uri="{FF2B5EF4-FFF2-40B4-BE49-F238E27FC236}">
                  <a16:creationId xmlns:a16="http://schemas.microsoft.com/office/drawing/2014/main" xmlns="" id="{76467C4B-6AF2-4641-8A7B-60DDF79BE146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8491"/>
              <a:endParaRPr sz="2200">
                <a:solidFill>
                  <a:prstClr val="black"/>
                </a:solidFill>
              </a:endParaRPr>
            </a:p>
          </p:txBody>
        </p:sp>
        <p:sp>
          <p:nvSpPr>
            <p:cNvPr id="32" name="Google Shape;836;p31">
              <a:extLst>
                <a:ext uri="{FF2B5EF4-FFF2-40B4-BE49-F238E27FC236}">
                  <a16:creationId xmlns:a16="http://schemas.microsoft.com/office/drawing/2014/main" xmlns="" id="{F6155CD0-9DBD-45BF-9F0F-3A68E979E4F7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8491"/>
              <a:endParaRPr sz="2200">
                <a:solidFill>
                  <a:prstClr val="black"/>
                </a:solidFill>
              </a:endParaRPr>
            </a:p>
          </p:txBody>
        </p:sp>
        <p:sp>
          <p:nvSpPr>
            <p:cNvPr id="33" name="Google Shape;837;p31">
              <a:extLst>
                <a:ext uri="{FF2B5EF4-FFF2-40B4-BE49-F238E27FC236}">
                  <a16:creationId xmlns:a16="http://schemas.microsoft.com/office/drawing/2014/main" xmlns="" id="{7A9E66BF-ABCD-46E5-9AC6-39D3007B99A2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8491"/>
              <a:endParaRPr sz="2200">
                <a:solidFill>
                  <a:prstClr val="black"/>
                </a:solidFill>
              </a:endParaRPr>
            </a:p>
          </p:txBody>
        </p:sp>
        <p:sp>
          <p:nvSpPr>
            <p:cNvPr id="34" name="Google Shape;838;p31">
              <a:extLst>
                <a:ext uri="{FF2B5EF4-FFF2-40B4-BE49-F238E27FC236}">
                  <a16:creationId xmlns:a16="http://schemas.microsoft.com/office/drawing/2014/main" xmlns="" id="{8EA4E3DC-B3C2-430A-8645-02EB0085B2DE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8491"/>
              <a:endParaRPr sz="2200">
                <a:solidFill>
                  <a:prstClr val="black"/>
                </a:solidFill>
              </a:endParaRPr>
            </a:p>
          </p:txBody>
        </p:sp>
        <p:sp>
          <p:nvSpPr>
            <p:cNvPr id="35" name="Google Shape;839;p31">
              <a:extLst>
                <a:ext uri="{FF2B5EF4-FFF2-40B4-BE49-F238E27FC236}">
                  <a16:creationId xmlns:a16="http://schemas.microsoft.com/office/drawing/2014/main" xmlns="" id="{5E8BB71E-1E11-4673-8E19-33DD7203DAFD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8491"/>
              <a:endParaRPr sz="2200">
                <a:solidFill>
                  <a:prstClr val="black"/>
                </a:solidFill>
              </a:endParaRPr>
            </a:p>
          </p:txBody>
        </p:sp>
        <p:sp>
          <p:nvSpPr>
            <p:cNvPr id="36" name="Google Shape;840;p31">
              <a:extLst>
                <a:ext uri="{FF2B5EF4-FFF2-40B4-BE49-F238E27FC236}">
                  <a16:creationId xmlns:a16="http://schemas.microsoft.com/office/drawing/2014/main" xmlns="" id="{58B7EB72-E5C6-4BA8-9E97-8201A4022397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8491"/>
              <a:endParaRPr sz="2200">
                <a:solidFill>
                  <a:prstClr val="black"/>
                </a:solidFill>
              </a:endParaRPr>
            </a:p>
          </p:txBody>
        </p:sp>
        <p:sp>
          <p:nvSpPr>
            <p:cNvPr id="37" name="Google Shape;841;p31">
              <a:extLst>
                <a:ext uri="{FF2B5EF4-FFF2-40B4-BE49-F238E27FC236}">
                  <a16:creationId xmlns:a16="http://schemas.microsoft.com/office/drawing/2014/main" xmlns="" id="{08D9E3A7-86E1-40F3-953F-1FE1E4FF633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8491"/>
              <a:endParaRPr sz="2200">
                <a:solidFill>
                  <a:prstClr val="black"/>
                </a:solidFill>
              </a:endParaRPr>
            </a:p>
          </p:txBody>
        </p:sp>
        <p:sp>
          <p:nvSpPr>
            <p:cNvPr id="38" name="Google Shape;842;p31">
              <a:extLst>
                <a:ext uri="{FF2B5EF4-FFF2-40B4-BE49-F238E27FC236}">
                  <a16:creationId xmlns:a16="http://schemas.microsoft.com/office/drawing/2014/main" xmlns="" id="{D6D5BB63-E9C8-4331-A34F-63DA54CE053D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8491"/>
              <a:endParaRPr sz="2200">
                <a:solidFill>
                  <a:prstClr val="black"/>
                </a:solidFill>
              </a:endParaRPr>
            </a:p>
          </p:txBody>
        </p:sp>
        <p:sp>
          <p:nvSpPr>
            <p:cNvPr id="39" name="Google Shape;843;p31">
              <a:extLst>
                <a:ext uri="{FF2B5EF4-FFF2-40B4-BE49-F238E27FC236}">
                  <a16:creationId xmlns:a16="http://schemas.microsoft.com/office/drawing/2014/main" xmlns="" id="{56B4D0FE-0B68-4651-862A-D837ACDA9C6A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8491"/>
              <a:endParaRPr sz="2200">
                <a:solidFill>
                  <a:prstClr val="black"/>
                </a:solidFill>
              </a:endParaRPr>
            </a:p>
          </p:txBody>
        </p:sp>
        <p:sp>
          <p:nvSpPr>
            <p:cNvPr id="40" name="Google Shape;844;p31">
              <a:extLst>
                <a:ext uri="{FF2B5EF4-FFF2-40B4-BE49-F238E27FC236}">
                  <a16:creationId xmlns:a16="http://schemas.microsoft.com/office/drawing/2014/main" xmlns="" id="{FA30B55F-35FE-40D8-B3E2-2D17EA757012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8491"/>
              <a:endParaRPr sz="2200">
                <a:solidFill>
                  <a:prstClr val="black"/>
                </a:solidFill>
              </a:endParaRPr>
            </a:p>
          </p:txBody>
        </p:sp>
        <p:sp>
          <p:nvSpPr>
            <p:cNvPr id="41" name="Google Shape;845;p31">
              <a:extLst>
                <a:ext uri="{FF2B5EF4-FFF2-40B4-BE49-F238E27FC236}">
                  <a16:creationId xmlns:a16="http://schemas.microsoft.com/office/drawing/2014/main" xmlns="" id="{A66095BE-9040-4BC4-96DE-EEF05E80816B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8491"/>
              <a:endParaRPr sz="2200">
                <a:solidFill>
                  <a:prstClr val="black"/>
                </a:solidFill>
              </a:endParaRPr>
            </a:p>
          </p:txBody>
        </p:sp>
        <p:sp>
          <p:nvSpPr>
            <p:cNvPr id="42" name="Google Shape;846;p31">
              <a:extLst>
                <a:ext uri="{FF2B5EF4-FFF2-40B4-BE49-F238E27FC236}">
                  <a16:creationId xmlns:a16="http://schemas.microsoft.com/office/drawing/2014/main" xmlns="" id="{4DF5FF6C-A1B3-41C0-B596-203947FE8C36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8491"/>
              <a:endParaRPr sz="2200">
                <a:solidFill>
                  <a:prstClr val="black"/>
                </a:solidFill>
              </a:endParaRPr>
            </a:p>
          </p:txBody>
        </p:sp>
        <p:sp>
          <p:nvSpPr>
            <p:cNvPr id="43" name="Google Shape;847;p31">
              <a:extLst>
                <a:ext uri="{FF2B5EF4-FFF2-40B4-BE49-F238E27FC236}">
                  <a16:creationId xmlns:a16="http://schemas.microsoft.com/office/drawing/2014/main" xmlns="" id="{E2994D42-0494-415C-BFB6-8F9B9C5271E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8491"/>
              <a:endParaRPr sz="2200">
                <a:solidFill>
                  <a:prstClr val="black"/>
                </a:solidFill>
              </a:endParaRPr>
            </a:p>
          </p:txBody>
        </p:sp>
        <p:sp>
          <p:nvSpPr>
            <p:cNvPr id="44" name="Google Shape;848;p31">
              <a:extLst>
                <a:ext uri="{FF2B5EF4-FFF2-40B4-BE49-F238E27FC236}">
                  <a16:creationId xmlns:a16="http://schemas.microsoft.com/office/drawing/2014/main" xmlns="" id="{2CB66865-7714-4A34-AED9-41AD60932962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8491"/>
              <a:endParaRPr sz="2200">
                <a:solidFill>
                  <a:prstClr val="black"/>
                </a:solidFill>
              </a:endParaRPr>
            </a:p>
          </p:txBody>
        </p:sp>
        <p:sp>
          <p:nvSpPr>
            <p:cNvPr id="45" name="Google Shape;849;p31">
              <a:extLst>
                <a:ext uri="{FF2B5EF4-FFF2-40B4-BE49-F238E27FC236}">
                  <a16:creationId xmlns:a16="http://schemas.microsoft.com/office/drawing/2014/main" xmlns="" id="{253D56D8-124E-4040-8949-78C5C960F31C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8491"/>
              <a:endParaRPr sz="2200">
                <a:solidFill>
                  <a:prstClr val="black"/>
                </a:solidFill>
              </a:endParaRPr>
            </a:p>
          </p:txBody>
        </p:sp>
        <p:sp>
          <p:nvSpPr>
            <p:cNvPr id="46" name="Google Shape;850;p31">
              <a:extLst>
                <a:ext uri="{FF2B5EF4-FFF2-40B4-BE49-F238E27FC236}">
                  <a16:creationId xmlns:a16="http://schemas.microsoft.com/office/drawing/2014/main" xmlns="" id="{11AC130C-D146-4C24-8153-A67B24755EA6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8491"/>
              <a:endParaRPr sz="2200">
                <a:solidFill>
                  <a:prstClr val="black"/>
                </a:solidFill>
              </a:endParaRPr>
            </a:p>
          </p:txBody>
        </p:sp>
        <p:sp>
          <p:nvSpPr>
            <p:cNvPr id="47" name="Google Shape;851;p31">
              <a:extLst>
                <a:ext uri="{FF2B5EF4-FFF2-40B4-BE49-F238E27FC236}">
                  <a16:creationId xmlns:a16="http://schemas.microsoft.com/office/drawing/2014/main" xmlns="" id="{ED725F0D-AE8C-4C62-A1D0-28AED534EF28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8491"/>
              <a:endParaRPr sz="2200">
                <a:solidFill>
                  <a:prstClr val="black"/>
                </a:solidFill>
              </a:endParaRPr>
            </a:p>
          </p:txBody>
        </p:sp>
        <p:sp>
          <p:nvSpPr>
            <p:cNvPr id="48" name="Google Shape;852;p31">
              <a:extLst>
                <a:ext uri="{FF2B5EF4-FFF2-40B4-BE49-F238E27FC236}">
                  <a16:creationId xmlns:a16="http://schemas.microsoft.com/office/drawing/2014/main" xmlns="" id="{CA2B1D70-9BCE-4DD2-BA34-2E4009D1622F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8491"/>
              <a:endParaRPr sz="2200">
                <a:solidFill>
                  <a:prstClr val="black"/>
                </a:solidFill>
              </a:endParaRPr>
            </a:p>
          </p:txBody>
        </p:sp>
        <p:sp>
          <p:nvSpPr>
            <p:cNvPr id="49" name="Google Shape;853;p31">
              <a:extLst>
                <a:ext uri="{FF2B5EF4-FFF2-40B4-BE49-F238E27FC236}">
                  <a16:creationId xmlns:a16="http://schemas.microsoft.com/office/drawing/2014/main" xmlns="" id="{3686F475-F542-484B-BD08-AA494971535B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8491"/>
              <a:endParaRPr sz="2200">
                <a:solidFill>
                  <a:prstClr val="black"/>
                </a:solidFill>
              </a:endParaRPr>
            </a:p>
          </p:txBody>
        </p:sp>
        <p:sp>
          <p:nvSpPr>
            <p:cNvPr id="50" name="Google Shape;854;p31">
              <a:extLst>
                <a:ext uri="{FF2B5EF4-FFF2-40B4-BE49-F238E27FC236}">
                  <a16:creationId xmlns:a16="http://schemas.microsoft.com/office/drawing/2014/main" xmlns="" id="{9B6100B7-6F05-45AC-8A7F-2591A20F2D37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8491"/>
              <a:endParaRPr sz="2200">
                <a:solidFill>
                  <a:prstClr val="black"/>
                </a:solidFill>
              </a:endParaRPr>
            </a:p>
          </p:txBody>
        </p:sp>
        <p:sp>
          <p:nvSpPr>
            <p:cNvPr id="51" name="Google Shape;855;p31">
              <a:extLst>
                <a:ext uri="{FF2B5EF4-FFF2-40B4-BE49-F238E27FC236}">
                  <a16:creationId xmlns:a16="http://schemas.microsoft.com/office/drawing/2014/main" xmlns="" id="{FBE42FD0-1063-42E2-93F4-90B8AFA16845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8491"/>
              <a:endParaRPr sz="2200">
                <a:solidFill>
                  <a:prstClr val="black"/>
                </a:solidFill>
              </a:endParaRPr>
            </a:p>
          </p:txBody>
        </p:sp>
        <p:sp>
          <p:nvSpPr>
            <p:cNvPr id="52" name="Google Shape;856;p31">
              <a:extLst>
                <a:ext uri="{FF2B5EF4-FFF2-40B4-BE49-F238E27FC236}">
                  <a16:creationId xmlns:a16="http://schemas.microsoft.com/office/drawing/2014/main" xmlns="" id="{A37A6433-D788-40AE-971C-D6785D37767F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8491"/>
              <a:endParaRPr sz="2200">
                <a:solidFill>
                  <a:prstClr val="black"/>
                </a:solidFill>
              </a:endParaRPr>
            </a:p>
          </p:txBody>
        </p:sp>
        <p:sp>
          <p:nvSpPr>
            <p:cNvPr id="53" name="Google Shape;857;p31">
              <a:extLst>
                <a:ext uri="{FF2B5EF4-FFF2-40B4-BE49-F238E27FC236}">
                  <a16:creationId xmlns:a16="http://schemas.microsoft.com/office/drawing/2014/main" xmlns="" id="{6BECF98D-222B-44E1-B71A-8F18FBEB97A1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8491"/>
              <a:endParaRPr sz="2200">
                <a:solidFill>
                  <a:prstClr val="black"/>
                </a:solidFill>
              </a:endParaRPr>
            </a:p>
          </p:txBody>
        </p:sp>
        <p:sp>
          <p:nvSpPr>
            <p:cNvPr id="54" name="Google Shape;858;p31">
              <a:extLst>
                <a:ext uri="{FF2B5EF4-FFF2-40B4-BE49-F238E27FC236}">
                  <a16:creationId xmlns:a16="http://schemas.microsoft.com/office/drawing/2014/main" xmlns="" id="{EDF4639D-2DB4-47CE-A5BE-27276F8AC578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8491"/>
              <a:endParaRPr sz="2200">
                <a:solidFill>
                  <a:prstClr val="black"/>
                </a:solidFill>
              </a:endParaRPr>
            </a:p>
          </p:txBody>
        </p:sp>
        <p:sp>
          <p:nvSpPr>
            <p:cNvPr id="55" name="Google Shape;859;p31">
              <a:extLst>
                <a:ext uri="{FF2B5EF4-FFF2-40B4-BE49-F238E27FC236}">
                  <a16:creationId xmlns:a16="http://schemas.microsoft.com/office/drawing/2014/main" xmlns="" id="{83E5E880-58FD-4D05-B8FA-566B946D8E5A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8491"/>
              <a:endParaRPr sz="2200">
                <a:solidFill>
                  <a:prstClr val="black"/>
                </a:solidFill>
              </a:endParaRPr>
            </a:p>
          </p:txBody>
        </p:sp>
        <p:sp>
          <p:nvSpPr>
            <p:cNvPr id="56" name="Google Shape;860;p31">
              <a:extLst>
                <a:ext uri="{FF2B5EF4-FFF2-40B4-BE49-F238E27FC236}">
                  <a16:creationId xmlns:a16="http://schemas.microsoft.com/office/drawing/2014/main" xmlns="" id="{C0322238-07EC-4432-8801-45CE1D4E8280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8491"/>
              <a:endParaRPr sz="2200">
                <a:solidFill>
                  <a:prstClr val="black"/>
                </a:solidFill>
              </a:endParaRPr>
            </a:p>
          </p:txBody>
        </p:sp>
        <p:sp>
          <p:nvSpPr>
            <p:cNvPr id="57" name="Google Shape;861;p31">
              <a:extLst>
                <a:ext uri="{FF2B5EF4-FFF2-40B4-BE49-F238E27FC236}">
                  <a16:creationId xmlns:a16="http://schemas.microsoft.com/office/drawing/2014/main" xmlns="" id="{0C31480F-A1B1-4138-B3A2-6EB278349808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8491"/>
              <a:endParaRPr sz="2200">
                <a:solidFill>
                  <a:prstClr val="black"/>
                </a:solidFill>
              </a:endParaRPr>
            </a:p>
          </p:txBody>
        </p:sp>
        <p:sp>
          <p:nvSpPr>
            <p:cNvPr id="58" name="Google Shape;862;p31">
              <a:extLst>
                <a:ext uri="{FF2B5EF4-FFF2-40B4-BE49-F238E27FC236}">
                  <a16:creationId xmlns:a16="http://schemas.microsoft.com/office/drawing/2014/main" xmlns="" id="{C26D60C6-B75D-4FB2-A13E-6698FB2AA5E1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8491"/>
              <a:endParaRPr sz="2200">
                <a:solidFill>
                  <a:prstClr val="black"/>
                </a:solidFill>
              </a:endParaRPr>
            </a:p>
          </p:txBody>
        </p:sp>
        <p:sp>
          <p:nvSpPr>
            <p:cNvPr id="59" name="Google Shape;863;p31">
              <a:extLst>
                <a:ext uri="{FF2B5EF4-FFF2-40B4-BE49-F238E27FC236}">
                  <a16:creationId xmlns:a16="http://schemas.microsoft.com/office/drawing/2014/main" xmlns="" id="{D47CE1BA-EF2A-4F4F-9D13-6B4B80889B8B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8491"/>
              <a:endParaRPr sz="2200">
                <a:solidFill>
                  <a:prstClr val="black"/>
                </a:solidFill>
              </a:endParaRPr>
            </a:p>
          </p:txBody>
        </p:sp>
        <p:sp>
          <p:nvSpPr>
            <p:cNvPr id="60" name="Google Shape;864;p31">
              <a:extLst>
                <a:ext uri="{FF2B5EF4-FFF2-40B4-BE49-F238E27FC236}">
                  <a16:creationId xmlns:a16="http://schemas.microsoft.com/office/drawing/2014/main" xmlns="" id="{10BF39A8-F37E-402C-A722-6342F10028AA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8491"/>
              <a:endParaRPr sz="2200">
                <a:solidFill>
                  <a:prstClr val="black"/>
                </a:solidFill>
              </a:endParaRPr>
            </a:p>
          </p:txBody>
        </p:sp>
        <p:sp>
          <p:nvSpPr>
            <p:cNvPr id="61" name="Google Shape;865;p31">
              <a:extLst>
                <a:ext uri="{FF2B5EF4-FFF2-40B4-BE49-F238E27FC236}">
                  <a16:creationId xmlns:a16="http://schemas.microsoft.com/office/drawing/2014/main" xmlns="" id="{D9344192-6461-4248-A41D-B18E3BEB47E5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8491"/>
              <a:endParaRPr sz="2200">
                <a:solidFill>
                  <a:prstClr val="black"/>
                </a:solidFill>
              </a:endParaRPr>
            </a:p>
          </p:txBody>
        </p:sp>
        <p:sp>
          <p:nvSpPr>
            <p:cNvPr id="62" name="Google Shape;866;p31">
              <a:extLst>
                <a:ext uri="{FF2B5EF4-FFF2-40B4-BE49-F238E27FC236}">
                  <a16:creationId xmlns:a16="http://schemas.microsoft.com/office/drawing/2014/main" xmlns="" id="{F1E40478-ED2C-452D-9185-ED87A82F83FB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8491"/>
              <a:endParaRPr sz="2200">
                <a:solidFill>
                  <a:prstClr val="black"/>
                </a:solidFill>
              </a:endParaRPr>
            </a:p>
          </p:txBody>
        </p:sp>
        <p:sp>
          <p:nvSpPr>
            <p:cNvPr id="63" name="Google Shape;867;p31">
              <a:extLst>
                <a:ext uri="{FF2B5EF4-FFF2-40B4-BE49-F238E27FC236}">
                  <a16:creationId xmlns:a16="http://schemas.microsoft.com/office/drawing/2014/main" xmlns="" id="{6AA9C373-6F60-441F-8AD2-DE57CDB4570F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8491"/>
              <a:endParaRPr sz="2200">
                <a:solidFill>
                  <a:prstClr val="black"/>
                </a:solidFill>
              </a:endParaRPr>
            </a:p>
          </p:txBody>
        </p:sp>
        <p:sp>
          <p:nvSpPr>
            <p:cNvPr id="64" name="Google Shape;868;p31">
              <a:extLst>
                <a:ext uri="{FF2B5EF4-FFF2-40B4-BE49-F238E27FC236}">
                  <a16:creationId xmlns:a16="http://schemas.microsoft.com/office/drawing/2014/main" xmlns="" id="{4968CCF2-285E-41A5-B58C-67FB41B3F123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8491"/>
              <a:endParaRPr sz="2200">
                <a:solidFill>
                  <a:prstClr val="black"/>
                </a:solidFill>
              </a:endParaRPr>
            </a:p>
          </p:txBody>
        </p:sp>
        <p:sp>
          <p:nvSpPr>
            <p:cNvPr id="65" name="Google Shape;869;p31">
              <a:extLst>
                <a:ext uri="{FF2B5EF4-FFF2-40B4-BE49-F238E27FC236}">
                  <a16:creationId xmlns:a16="http://schemas.microsoft.com/office/drawing/2014/main" xmlns="" id="{AD4C47AE-5273-4305-BF12-9302A28AC40A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8491"/>
              <a:endParaRPr sz="2200">
                <a:solidFill>
                  <a:prstClr val="black"/>
                </a:solidFill>
              </a:endParaRPr>
            </a:p>
          </p:txBody>
        </p:sp>
        <p:sp>
          <p:nvSpPr>
            <p:cNvPr id="66" name="Google Shape;870;p31">
              <a:extLst>
                <a:ext uri="{FF2B5EF4-FFF2-40B4-BE49-F238E27FC236}">
                  <a16:creationId xmlns:a16="http://schemas.microsoft.com/office/drawing/2014/main" xmlns="" id="{D6944283-6516-4CA1-8CED-1AD3BE6908E7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8491"/>
              <a:endParaRPr sz="2200">
                <a:solidFill>
                  <a:prstClr val="black"/>
                </a:solidFill>
              </a:endParaRPr>
            </a:p>
          </p:txBody>
        </p:sp>
        <p:sp>
          <p:nvSpPr>
            <p:cNvPr id="67" name="Google Shape;871;p31">
              <a:extLst>
                <a:ext uri="{FF2B5EF4-FFF2-40B4-BE49-F238E27FC236}">
                  <a16:creationId xmlns:a16="http://schemas.microsoft.com/office/drawing/2014/main" xmlns="" id="{8DE273E1-308F-4261-A7B3-20BDB9394868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8491"/>
              <a:endParaRPr sz="2200">
                <a:solidFill>
                  <a:prstClr val="black"/>
                </a:solidFill>
              </a:endParaRPr>
            </a:p>
          </p:txBody>
        </p:sp>
        <p:sp>
          <p:nvSpPr>
            <p:cNvPr id="68" name="Google Shape;872;p31">
              <a:extLst>
                <a:ext uri="{FF2B5EF4-FFF2-40B4-BE49-F238E27FC236}">
                  <a16:creationId xmlns:a16="http://schemas.microsoft.com/office/drawing/2014/main" xmlns="" id="{A49D15BD-2B3E-4B02-A32F-FDEC8E9179F3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8491"/>
              <a:endParaRPr sz="2200">
                <a:solidFill>
                  <a:prstClr val="black"/>
                </a:solidFill>
              </a:endParaRPr>
            </a:p>
          </p:txBody>
        </p:sp>
        <p:sp>
          <p:nvSpPr>
            <p:cNvPr id="69" name="Google Shape;873;p31">
              <a:extLst>
                <a:ext uri="{FF2B5EF4-FFF2-40B4-BE49-F238E27FC236}">
                  <a16:creationId xmlns:a16="http://schemas.microsoft.com/office/drawing/2014/main" xmlns="" id="{9EAAC4BC-88D8-4FD6-B267-BCCDE04FFB2E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8491"/>
              <a:endParaRPr sz="2200">
                <a:solidFill>
                  <a:prstClr val="black"/>
                </a:solidFill>
              </a:endParaRPr>
            </a:p>
          </p:txBody>
        </p:sp>
        <p:sp>
          <p:nvSpPr>
            <p:cNvPr id="70" name="Google Shape;874;p31">
              <a:extLst>
                <a:ext uri="{FF2B5EF4-FFF2-40B4-BE49-F238E27FC236}">
                  <a16:creationId xmlns:a16="http://schemas.microsoft.com/office/drawing/2014/main" xmlns="" id="{1EF84D3F-E17B-4D61-A310-AD71B008FBA5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8491"/>
              <a:endParaRPr sz="2200">
                <a:solidFill>
                  <a:prstClr val="black"/>
                </a:solidFill>
              </a:endParaRPr>
            </a:p>
          </p:txBody>
        </p:sp>
        <p:sp>
          <p:nvSpPr>
            <p:cNvPr id="71" name="Google Shape;875;p31">
              <a:extLst>
                <a:ext uri="{FF2B5EF4-FFF2-40B4-BE49-F238E27FC236}">
                  <a16:creationId xmlns:a16="http://schemas.microsoft.com/office/drawing/2014/main" xmlns="" id="{2D79EBC2-B216-4287-A3FC-2F2010CB2A81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8491"/>
              <a:endParaRPr sz="2200">
                <a:solidFill>
                  <a:prstClr val="black"/>
                </a:solidFill>
              </a:endParaRPr>
            </a:p>
          </p:txBody>
        </p:sp>
        <p:sp>
          <p:nvSpPr>
            <p:cNvPr id="72" name="Google Shape;876;p31">
              <a:extLst>
                <a:ext uri="{FF2B5EF4-FFF2-40B4-BE49-F238E27FC236}">
                  <a16:creationId xmlns:a16="http://schemas.microsoft.com/office/drawing/2014/main" xmlns="" id="{90D0DCC2-BEB8-4805-8864-9B8157D6D9D0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8491"/>
              <a:endParaRPr sz="2200">
                <a:solidFill>
                  <a:prstClr val="black"/>
                </a:solidFill>
              </a:endParaRPr>
            </a:p>
          </p:txBody>
        </p:sp>
        <p:sp>
          <p:nvSpPr>
            <p:cNvPr id="73" name="Google Shape;877;p31">
              <a:extLst>
                <a:ext uri="{FF2B5EF4-FFF2-40B4-BE49-F238E27FC236}">
                  <a16:creationId xmlns:a16="http://schemas.microsoft.com/office/drawing/2014/main" xmlns="" id="{DDBF39D6-19E0-4C1B-B36D-97334BDFA9C1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8491"/>
              <a:endParaRPr sz="2200">
                <a:solidFill>
                  <a:prstClr val="black"/>
                </a:solidFill>
              </a:endParaRPr>
            </a:p>
          </p:txBody>
        </p:sp>
        <p:sp>
          <p:nvSpPr>
            <p:cNvPr id="74" name="Google Shape;878;p31">
              <a:extLst>
                <a:ext uri="{FF2B5EF4-FFF2-40B4-BE49-F238E27FC236}">
                  <a16:creationId xmlns:a16="http://schemas.microsoft.com/office/drawing/2014/main" xmlns="" id="{DA0AA242-2B2A-4216-BEC0-813A5A117F4E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8491"/>
              <a:endParaRPr sz="2200">
                <a:solidFill>
                  <a:prstClr val="black"/>
                </a:solidFill>
              </a:endParaRPr>
            </a:p>
          </p:txBody>
        </p:sp>
        <p:sp>
          <p:nvSpPr>
            <p:cNvPr id="75" name="Google Shape;879;p31">
              <a:extLst>
                <a:ext uri="{FF2B5EF4-FFF2-40B4-BE49-F238E27FC236}">
                  <a16:creationId xmlns:a16="http://schemas.microsoft.com/office/drawing/2014/main" xmlns="" id="{98D43C14-947B-4828-8F17-C940B26377D2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8491"/>
              <a:endParaRPr sz="2200">
                <a:solidFill>
                  <a:prstClr val="black"/>
                </a:solidFill>
              </a:endParaRPr>
            </a:p>
          </p:txBody>
        </p:sp>
        <p:sp>
          <p:nvSpPr>
            <p:cNvPr id="76" name="Google Shape;880;p31">
              <a:extLst>
                <a:ext uri="{FF2B5EF4-FFF2-40B4-BE49-F238E27FC236}">
                  <a16:creationId xmlns:a16="http://schemas.microsoft.com/office/drawing/2014/main" xmlns="" id="{5222CF1F-77B6-4959-8DE9-292BB4779DAD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8491"/>
              <a:endParaRPr sz="2200">
                <a:solidFill>
                  <a:prstClr val="black"/>
                </a:solidFill>
              </a:endParaRPr>
            </a:p>
          </p:txBody>
        </p:sp>
        <p:sp>
          <p:nvSpPr>
            <p:cNvPr id="77" name="Google Shape;881;p31">
              <a:extLst>
                <a:ext uri="{FF2B5EF4-FFF2-40B4-BE49-F238E27FC236}">
                  <a16:creationId xmlns:a16="http://schemas.microsoft.com/office/drawing/2014/main" xmlns="" id="{50419D18-CC71-44FC-8EBE-8666CAB7D413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8491"/>
              <a:endParaRPr sz="2200">
                <a:solidFill>
                  <a:prstClr val="black"/>
                </a:solidFill>
              </a:endParaRPr>
            </a:p>
          </p:txBody>
        </p:sp>
      </p:grpSp>
      <p:sp>
        <p:nvSpPr>
          <p:cNvPr id="134" name="TextBox 133">
            <a:extLst>
              <a:ext uri="{FF2B5EF4-FFF2-40B4-BE49-F238E27FC236}">
                <a16:creationId xmlns:a16="http://schemas.microsoft.com/office/drawing/2014/main" xmlns="" id="{23418162-C26E-4370-9D2F-33E57C0A0B7E}"/>
              </a:ext>
            </a:extLst>
          </p:cNvPr>
          <p:cNvSpPr txBox="1"/>
          <p:nvPr userDrawn="1"/>
        </p:nvSpPr>
        <p:spPr>
          <a:xfrm>
            <a:off x="7514756" y="6517885"/>
            <a:ext cx="3249397" cy="285374"/>
          </a:xfrm>
          <a:prstGeom prst="rect">
            <a:avLst/>
          </a:prstGeom>
          <a:noFill/>
        </p:spPr>
        <p:txBody>
          <a:bodyPr wrap="square" lIns="99734" tIns="49867" rIns="99734" bIns="49867">
            <a:spAutoFit/>
          </a:bodyPr>
          <a:lstStyle/>
          <a:p>
            <a:pPr defTabSz="1218491"/>
            <a:r>
              <a:rPr lang="en-US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  <a:endParaRPr lang="en-US" sz="16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3563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8CB28D7-CB5E-42A4-AC1B-49E9F84E1AA8}"/>
              </a:ext>
            </a:extLst>
          </p:cNvPr>
          <p:cNvSpPr/>
          <p:nvPr userDrawn="1"/>
        </p:nvSpPr>
        <p:spPr>
          <a:xfrm>
            <a:off x="212651" y="202020"/>
            <a:ext cx="11738344" cy="6507125"/>
          </a:xfrm>
          <a:custGeom>
            <a:avLst/>
            <a:gdLst>
              <a:gd name="connsiteX0" fmla="*/ 0 w 11738344"/>
              <a:gd name="connsiteY0" fmla="*/ 0 h 6507125"/>
              <a:gd name="connsiteX1" fmla="*/ 586917 w 11738344"/>
              <a:gd name="connsiteY1" fmla="*/ 0 h 6507125"/>
              <a:gd name="connsiteX2" fmla="*/ 939068 w 11738344"/>
              <a:gd name="connsiteY2" fmla="*/ 0 h 6507125"/>
              <a:gd name="connsiteX3" fmla="*/ 1525985 w 11738344"/>
              <a:gd name="connsiteY3" fmla="*/ 0 h 6507125"/>
              <a:gd name="connsiteX4" fmla="*/ 1760752 w 11738344"/>
              <a:gd name="connsiteY4" fmla="*/ 0 h 6507125"/>
              <a:gd name="connsiteX5" fmla="*/ 2347669 w 11738344"/>
              <a:gd name="connsiteY5" fmla="*/ 0 h 6507125"/>
              <a:gd name="connsiteX6" fmla="*/ 3051969 w 11738344"/>
              <a:gd name="connsiteY6" fmla="*/ 0 h 6507125"/>
              <a:gd name="connsiteX7" fmla="*/ 3521503 w 11738344"/>
              <a:gd name="connsiteY7" fmla="*/ 0 h 6507125"/>
              <a:gd name="connsiteX8" fmla="*/ 3756270 w 11738344"/>
              <a:gd name="connsiteY8" fmla="*/ 0 h 6507125"/>
              <a:gd name="connsiteX9" fmla="*/ 4577954 w 11738344"/>
              <a:gd name="connsiteY9" fmla="*/ 0 h 6507125"/>
              <a:gd name="connsiteX10" fmla="*/ 5164871 w 11738344"/>
              <a:gd name="connsiteY10" fmla="*/ 0 h 6507125"/>
              <a:gd name="connsiteX11" fmla="*/ 5751789 w 11738344"/>
              <a:gd name="connsiteY11" fmla="*/ 0 h 6507125"/>
              <a:gd name="connsiteX12" fmla="*/ 6221322 w 11738344"/>
              <a:gd name="connsiteY12" fmla="*/ 0 h 6507125"/>
              <a:gd name="connsiteX13" fmla="*/ 7043006 w 11738344"/>
              <a:gd name="connsiteY13" fmla="*/ 0 h 6507125"/>
              <a:gd name="connsiteX14" fmla="*/ 7277773 w 11738344"/>
              <a:gd name="connsiteY14" fmla="*/ 0 h 6507125"/>
              <a:gd name="connsiteX15" fmla="*/ 7629924 w 11738344"/>
              <a:gd name="connsiteY15" fmla="*/ 0 h 6507125"/>
              <a:gd name="connsiteX16" fmla="*/ 8216841 w 11738344"/>
              <a:gd name="connsiteY16" fmla="*/ 0 h 6507125"/>
              <a:gd name="connsiteX17" fmla="*/ 9038525 w 11738344"/>
              <a:gd name="connsiteY17" fmla="*/ 0 h 6507125"/>
              <a:gd name="connsiteX18" fmla="*/ 9273292 w 11738344"/>
              <a:gd name="connsiteY18" fmla="*/ 0 h 6507125"/>
              <a:gd name="connsiteX19" fmla="*/ 9742826 w 11738344"/>
              <a:gd name="connsiteY19" fmla="*/ 0 h 6507125"/>
              <a:gd name="connsiteX20" fmla="*/ 10564510 w 11738344"/>
              <a:gd name="connsiteY20" fmla="*/ 0 h 6507125"/>
              <a:gd name="connsiteX21" fmla="*/ 11151427 w 11738344"/>
              <a:gd name="connsiteY21" fmla="*/ 0 h 6507125"/>
              <a:gd name="connsiteX22" fmla="*/ 11738344 w 11738344"/>
              <a:gd name="connsiteY22" fmla="*/ 0 h 6507125"/>
              <a:gd name="connsiteX23" fmla="*/ 11738344 w 11738344"/>
              <a:gd name="connsiteY23" fmla="*/ 721699 h 6507125"/>
              <a:gd name="connsiteX24" fmla="*/ 11738344 w 11738344"/>
              <a:gd name="connsiteY24" fmla="*/ 1183114 h 6507125"/>
              <a:gd name="connsiteX25" fmla="*/ 11738344 w 11738344"/>
              <a:gd name="connsiteY25" fmla="*/ 1644528 h 6507125"/>
              <a:gd name="connsiteX26" fmla="*/ 11738344 w 11738344"/>
              <a:gd name="connsiteY26" fmla="*/ 2236085 h 6507125"/>
              <a:gd name="connsiteX27" fmla="*/ 11738344 w 11738344"/>
              <a:gd name="connsiteY27" fmla="*/ 2827642 h 6507125"/>
              <a:gd name="connsiteX28" fmla="*/ 11738344 w 11738344"/>
              <a:gd name="connsiteY28" fmla="*/ 3223985 h 6507125"/>
              <a:gd name="connsiteX29" fmla="*/ 11738344 w 11738344"/>
              <a:gd name="connsiteY29" fmla="*/ 3815541 h 6507125"/>
              <a:gd name="connsiteX30" fmla="*/ 11738344 w 11738344"/>
              <a:gd name="connsiteY30" fmla="*/ 4537241 h 6507125"/>
              <a:gd name="connsiteX31" fmla="*/ 11738344 w 11738344"/>
              <a:gd name="connsiteY31" fmla="*/ 4998655 h 6507125"/>
              <a:gd name="connsiteX32" fmla="*/ 11738344 w 11738344"/>
              <a:gd name="connsiteY32" fmla="*/ 5394998 h 6507125"/>
              <a:gd name="connsiteX33" fmla="*/ 11738344 w 11738344"/>
              <a:gd name="connsiteY33" fmla="*/ 5986555 h 6507125"/>
              <a:gd name="connsiteX34" fmla="*/ 11738344 w 11738344"/>
              <a:gd name="connsiteY34" fmla="*/ 6507125 h 6507125"/>
              <a:gd name="connsiteX35" fmla="*/ 11034043 w 11738344"/>
              <a:gd name="connsiteY35" fmla="*/ 6507125 h 6507125"/>
              <a:gd name="connsiteX36" fmla="*/ 10799276 w 11738344"/>
              <a:gd name="connsiteY36" fmla="*/ 6507125 h 6507125"/>
              <a:gd name="connsiteX37" fmla="*/ 10094976 w 11738344"/>
              <a:gd name="connsiteY37" fmla="*/ 6507125 h 6507125"/>
              <a:gd name="connsiteX38" fmla="*/ 9860209 w 11738344"/>
              <a:gd name="connsiteY38" fmla="*/ 6507125 h 6507125"/>
              <a:gd name="connsiteX39" fmla="*/ 9155908 w 11738344"/>
              <a:gd name="connsiteY39" fmla="*/ 6507125 h 6507125"/>
              <a:gd name="connsiteX40" fmla="*/ 8803758 w 11738344"/>
              <a:gd name="connsiteY40" fmla="*/ 6507125 h 6507125"/>
              <a:gd name="connsiteX41" fmla="*/ 8334224 w 11738344"/>
              <a:gd name="connsiteY41" fmla="*/ 6507125 h 6507125"/>
              <a:gd name="connsiteX42" fmla="*/ 8099457 w 11738344"/>
              <a:gd name="connsiteY42" fmla="*/ 6507125 h 6507125"/>
              <a:gd name="connsiteX43" fmla="*/ 7629924 w 11738344"/>
              <a:gd name="connsiteY43" fmla="*/ 6507125 h 6507125"/>
              <a:gd name="connsiteX44" fmla="*/ 6808240 w 11738344"/>
              <a:gd name="connsiteY44" fmla="*/ 6507125 h 6507125"/>
              <a:gd name="connsiteX45" fmla="*/ 6573473 w 11738344"/>
              <a:gd name="connsiteY45" fmla="*/ 6507125 h 6507125"/>
              <a:gd name="connsiteX46" fmla="*/ 5869172 w 11738344"/>
              <a:gd name="connsiteY46" fmla="*/ 6507125 h 6507125"/>
              <a:gd name="connsiteX47" fmla="*/ 5282255 w 11738344"/>
              <a:gd name="connsiteY47" fmla="*/ 6507125 h 6507125"/>
              <a:gd name="connsiteX48" fmla="*/ 4930104 w 11738344"/>
              <a:gd name="connsiteY48" fmla="*/ 6507125 h 6507125"/>
              <a:gd name="connsiteX49" fmla="*/ 4577954 w 11738344"/>
              <a:gd name="connsiteY49" fmla="*/ 6507125 h 6507125"/>
              <a:gd name="connsiteX50" fmla="*/ 4108420 w 11738344"/>
              <a:gd name="connsiteY50" fmla="*/ 6507125 h 6507125"/>
              <a:gd name="connsiteX51" fmla="*/ 3521503 w 11738344"/>
              <a:gd name="connsiteY51" fmla="*/ 6507125 h 6507125"/>
              <a:gd name="connsiteX52" fmla="*/ 2699819 w 11738344"/>
              <a:gd name="connsiteY52" fmla="*/ 6507125 h 6507125"/>
              <a:gd name="connsiteX53" fmla="*/ 1995518 w 11738344"/>
              <a:gd name="connsiteY53" fmla="*/ 6507125 h 6507125"/>
              <a:gd name="connsiteX54" fmla="*/ 1760752 w 11738344"/>
              <a:gd name="connsiteY54" fmla="*/ 6507125 h 6507125"/>
              <a:gd name="connsiteX55" fmla="*/ 939068 w 11738344"/>
              <a:gd name="connsiteY55" fmla="*/ 6507125 h 6507125"/>
              <a:gd name="connsiteX56" fmla="*/ 0 w 11738344"/>
              <a:gd name="connsiteY56" fmla="*/ 6507125 h 6507125"/>
              <a:gd name="connsiteX57" fmla="*/ 0 w 11738344"/>
              <a:gd name="connsiteY57" fmla="*/ 5785426 h 6507125"/>
              <a:gd name="connsiteX58" fmla="*/ 0 w 11738344"/>
              <a:gd name="connsiteY58" fmla="*/ 5128798 h 6507125"/>
              <a:gd name="connsiteX59" fmla="*/ 0 w 11738344"/>
              <a:gd name="connsiteY59" fmla="*/ 4537241 h 6507125"/>
              <a:gd name="connsiteX60" fmla="*/ 0 w 11738344"/>
              <a:gd name="connsiteY60" fmla="*/ 3880613 h 6507125"/>
              <a:gd name="connsiteX61" fmla="*/ 0 w 11738344"/>
              <a:gd name="connsiteY61" fmla="*/ 3158913 h 6507125"/>
              <a:gd name="connsiteX62" fmla="*/ 0 w 11738344"/>
              <a:gd name="connsiteY62" fmla="*/ 2437214 h 6507125"/>
              <a:gd name="connsiteX63" fmla="*/ 0 w 11738344"/>
              <a:gd name="connsiteY63" fmla="*/ 1715515 h 6507125"/>
              <a:gd name="connsiteX64" fmla="*/ 0 w 11738344"/>
              <a:gd name="connsiteY64" fmla="*/ 1319172 h 6507125"/>
              <a:gd name="connsiteX65" fmla="*/ 0 w 11738344"/>
              <a:gd name="connsiteY65" fmla="*/ 662544 h 6507125"/>
              <a:gd name="connsiteX66" fmla="*/ 0 w 11738344"/>
              <a:gd name="connsiteY66" fmla="*/ 0 h 6507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5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28644" y="3559281"/>
                  <a:pt x="11738344" y="3815541"/>
                </a:cubicBezTo>
                <a:cubicBezTo>
                  <a:pt x="11748044" y="4071801"/>
                  <a:pt x="11660229" y="4277915"/>
                  <a:pt x="11738344" y="4537241"/>
                </a:cubicBezTo>
                <a:cubicBezTo>
                  <a:pt x="11816459" y="4796567"/>
                  <a:pt x="11733753" y="4796994"/>
                  <a:pt x="11738344" y="4998655"/>
                </a:cubicBezTo>
                <a:cubicBezTo>
                  <a:pt x="11742935" y="5200316"/>
                  <a:pt x="11719250" y="5308582"/>
                  <a:pt x="11738344" y="5394998"/>
                </a:cubicBezTo>
                <a:cubicBezTo>
                  <a:pt x="11757438" y="5481414"/>
                  <a:pt x="11699476" y="5736459"/>
                  <a:pt x="11738344" y="5986555"/>
                </a:cubicBezTo>
                <a:cubicBezTo>
                  <a:pt x="11777212" y="6236651"/>
                  <a:pt x="11708423" y="6334874"/>
                  <a:pt x="11738344" y="6507125"/>
                </a:cubicBezTo>
                <a:cubicBezTo>
                  <a:pt x="11478827" y="6561764"/>
                  <a:pt x="11355604" y="6489109"/>
                  <a:pt x="11034043" y="6507125"/>
                </a:cubicBezTo>
                <a:cubicBezTo>
                  <a:pt x="10712482" y="6525141"/>
                  <a:pt x="10886680" y="6497141"/>
                  <a:pt x="10799276" y="6507125"/>
                </a:cubicBezTo>
                <a:cubicBezTo>
                  <a:pt x="10711872" y="6517109"/>
                  <a:pt x="10265533" y="6502056"/>
                  <a:pt x="10094976" y="6507125"/>
                </a:cubicBezTo>
                <a:cubicBezTo>
                  <a:pt x="9924419" y="6512194"/>
                  <a:pt x="9975231" y="6494613"/>
                  <a:pt x="9860209" y="6507125"/>
                </a:cubicBezTo>
                <a:cubicBezTo>
                  <a:pt x="9745187" y="6519637"/>
                  <a:pt x="9465544" y="6493149"/>
                  <a:pt x="9155908" y="6507125"/>
                </a:cubicBezTo>
                <a:cubicBezTo>
                  <a:pt x="8846272" y="6521101"/>
                  <a:pt x="8884191" y="6495076"/>
                  <a:pt x="8803758" y="6507125"/>
                </a:cubicBezTo>
                <a:cubicBezTo>
                  <a:pt x="8723325" y="6519174"/>
                  <a:pt x="8508753" y="6467331"/>
                  <a:pt x="8334224" y="6507125"/>
                </a:cubicBezTo>
                <a:cubicBezTo>
                  <a:pt x="8159695" y="6546919"/>
                  <a:pt x="8211920" y="6481971"/>
                  <a:pt x="8099457" y="6507125"/>
                </a:cubicBezTo>
                <a:cubicBezTo>
                  <a:pt x="7986994" y="6532279"/>
                  <a:pt x="7760338" y="6491342"/>
                  <a:pt x="7629924" y="6507125"/>
                </a:cubicBezTo>
                <a:cubicBezTo>
                  <a:pt x="7499510" y="6522908"/>
                  <a:pt x="7068285" y="6502086"/>
                  <a:pt x="6808240" y="6507125"/>
                </a:cubicBezTo>
                <a:cubicBezTo>
                  <a:pt x="6548195" y="6512164"/>
                  <a:pt x="6642810" y="6498574"/>
                  <a:pt x="6573473" y="6507125"/>
                </a:cubicBezTo>
                <a:cubicBezTo>
                  <a:pt x="6504136" y="6515676"/>
                  <a:pt x="6038855" y="6438771"/>
                  <a:pt x="5869172" y="6507125"/>
                </a:cubicBezTo>
                <a:cubicBezTo>
                  <a:pt x="5699489" y="6575479"/>
                  <a:pt x="5566362" y="6496885"/>
                  <a:pt x="5282255" y="6507125"/>
                </a:cubicBezTo>
                <a:cubicBezTo>
                  <a:pt x="4998148" y="6517365"/>
                  <a:pt x="5039221" y="6465905"/>
                  <a:pt x="4930104" y="6507125"/>
                </a:cubicBezTo>
                <a:cubicBezTo>
                  <a:pt x="4820987" y="6548345"/>
                  <a:pt x="4723325" y="6493648"/>
                  <a:pt x="4577954" y="6507125"/>
                </a:cubicBezTo>
                <a:cubicBezTo>
                  <a:pt x="4432583" y="6520602"/>
                  <a:pt x="4240580" y="6477186"/>
                  <a:pt x="4108420" y="6507125"/>
                </a:cubicBezTo>
                <a:cubicBezTo>
                  <a:pt x="3976260" y="6537064"/>
                  <a:pt x="3729849" y="6485756"/>
                  <a:pt x="3521503" y="6507125"/>
                </a:cubicBezTo>
                <a:cubicBezTo>
                  <a:pt x="3313157" y="6528494"/>
                  <a:pt x="2978184" y="6440521"/>
                  <a:pt x="2699819" y="6507125"/>
                </a:cubicBezTo>
                <a:cubicBezTo>
                  <a:pt x="2421454" y="6573729"/>
                  <a:pt x="2296956" y="6495816"/>
                  <a:pt x="1995518" y="6507125"/>
                </a:cubicBezTo>
                <a:cubicBezTo>
                  <a:pt x="1694080" y="6518434"/>
                  <a:pt x="1872133" y="6498123"/>
                  <a:pt x="1760752" y="6507125"/>
                </a:cubicBezTo>
                <a:cubicBezTo>
                  <a:pt x="1649371" y="6516127"/>
                  <a:pt x="1240399" y="6475880"/>
                  <a:pt x="939068" y="6507125"/>
                </a:cubicBezTo>
                <a:cubicBezTo>
                  <a:pt x="637737" y="6538370"/>
                  <a:pt x="388381" y="6477070"/>
                  <a:pt x="0" y="6507125"/>
                </a:cubicBezTo>
                <a:cubicBezTo>
                  <a:pt x="-47939" y="6337479"/>
                  <a:pt x="879" y="6060669"/>
                  <a:pt x="0" y="5785426"/>
                </a:cubicBezTo>
                <a:cubicBezTo>
                  <a:pt x="-879" y="5510183"/>
                  <a:pt x="581" y="5359991"/>
                  <a:pt x="0" y="5128798"/>
                </a:cubicBezTo>
                <a:cubicBezTo>
                  <a:pt x="-581" y="4897605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4030" y="3322956"/>
                  <a:pt x="0" y="3158913"/>
                </a:cubicBezTo>
                <a:cubicBezTo>
                  <a:pt x="-34030" y="2994870"/>
                  <a:pt x="80763" y="2717371"/>
                  <a:pt x="0" y="2437214"/>
                </a:cubicBezTo>
                <a:cubicBezTo>
                  <a:pt x="-80763" y="2157057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5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5233" y="1344087"/>
                  <a:pt x="11738344" y="1514385"/>
                </a:cubicBezTo>
                <a:cubicBezTo>
                  <a:pt x="11791455" y="1684683"/>
                  <a:pt x="11711044" y="1762913"/>
                  <a:pt x="11738344" y="1975800"/>
                </a:cubicBezTo>
                <a:cubicBezTo>
                  <a:pt x="11765644" y="2188687"/>
                  <a:pt x="11699886" y="2274464"/>
                  <a:pt x="11738344" y="2502285"/>
                </a:cubicBezTo>
                <a:cubicBezTo>
                  <a:pt x="11776802" y="2730106"/>
                  <a:pt x="11695385" y="2995182"/>
                  <a:pt x="11738344" y="3223985"/>
                </a:cubicBezTo>
                <a:cubicBezTo>
                  <a:pt x="11781303" y="3452788"/>
                  <a:pt x="11700748" y="3463165"/>
                  <a:pt x="11738344" y="3620328"/>
                </a:cubicBezTo>
                <a:cubicBezTo>
                  <a:pt x="11775940" y="3777491"/>
                  <a:pt x="11707001" y="4043633"/>
                  <a:pt x="11738344" y="4342027"/>
                </a:cubicBezTo>
                <a:cubicBezTo>
                  <a:pt x="11769687" y="4640421"/>
                  <a:pt x="11729213" y="4583818"/>
                  <a:pt x="11738344" y="4738370"/>
                </a:cubicBezTo>
                <a:cubicBezTo>
                  <a:pt x="11747475" y="4892922"/>
                  <a:pt x="11733578" y="4965083"/>
                  <a:pt x="11738344" y="5134713"/>
                </a:cubicBezTo>
                <a:cubicBezTo>
                  <a:pt x="11743110" y="5304343"/>
                  <a:pt x="11662322" y="5553418"/>
                  <a:pt x="11738344" y="5791341"/>
                </a:cubicBezTo>
                <a:cubicBezTo>
                  <a:pt x="11814366" y="6029264"/>
                  <a:pt x="11713020" y="6176136"/>
                  <a:pt x="11738344" y="6507125"/>
                </a:cubicBezTo>
                <a:cubicBezTo>
                  <a:pt x="11547327" y="6548973"/>
                  <a:pt x="11498077" y="6493046"/>
                  <a:pt x="11268810" y="6507125"/>
                </a:cubicBezTo>
                <a:cubicBezTo>
                  <a:pt x="11039543" y="6521204"/>
                  <a:pt x="11107069" y="6502334"/>
                  <a:pt x="11034043" y="6507125"/>
                </a:cubicBezTo>
                <a:cubicBezTo>
                  <a:pt x="10961017" y="6511916"/>
                  <a:pt x="10683932" y="6506699"/>
                  <a:pt x="10564510" y="6507125"/>
                </a:cubicBezTo>
                <a:cubicBezTo>
                  <a:pt x="10445088" y="6507551"/>
                  <a:pt x="10108637" y="6458162"/>
                  <a:pt x="9742826" y="6507125"/>
                </a:cubicBezTo>
                <a:cubicBezTo>
                  <a:pt x="9377015" y="6556088"/>
                  <a:pt x="9349509" y="6439682"/>
                  <a:pt x="9038525" y="6507125"/>
                </a:cubicBezTo>
                <a:cubicBezTo>
                  <a:pt x="8727541" y="6574568"/>
                  <a:pt x="8794847" y="6477168"/>
                  <a:pt x="8686375" y="6507125"/>
                </a:cubicBezTo>
                <a:cubicBezTo>
                  <a:pt x="8577903" y="6537082"/>
                  <a:pt x="8357039" y="6497360"/>
                  <a:pt x="8099457" y="6507125"/>
                </a:cubicBezTo>
                <a:cubicBezTo>
                  <a:pt x="7841875" y="6516890"/>
                  <a:pt x="7839028" y="6470904"/>
                  <a:pt x="7747307" y="6507125"/>
                </a:cubicBezTo>
                <a:cubicBezTo>
                  <a:pt x="7655586" y="6543346"/>
                  <a:pt x="7266710" y="6462145"/>
                  <a:pt x="7043006" y="6507125"/>
                </a:cubicBezTo>
                <a:cubicBezTo>
                  <a:pt x="6819302" y="6552105"/>
                  <a:pt x="6503498" y="6464456"/>
                  <a:pt x="6338706" y="6507125"/>
                </a:cubicBezTo>
                <a:cubicBezTo>
                  <a:pt x="6173914" y="6549794"/>
                  <a:pt x="6184575" y="6483218"/>
                  <a:pt x="6103939" y="6507125"/>
                </a:cubicBezTo>
                <a:cubicBezTo>
                  <a:pt x="6023303" y="6531032"/>
                  <a:pt x="5677300" y="6424778"/>
                  <a:pt x="5399638" y="6507125"/>
                </a:cubicBezTo>
                <a:cubicBezTo>
                  <a:pt x="5121976" y="6589472"/>
                  <a:pt x="5064059" y="6456168"/>
                  <a:pt x="4930104" y="6507125"/>
                </a:cubicBezTo>
                <a:cubicBezTo>
                  <a:pt x="4796149" y="6558082"/>
                  <a:pt x="4287006" y="6419485"/>
                  <a:pt x="4108420" y="6507125"/>
                </a:cubicBezTo>
                <a:cubicBezTo>
                  <a:pt x="3929834" y="6594765"/>
                  <a:pt x="3851012" y="6506127"/>
                  <a:pt x="3756270" y="6507125"/>
                </a:cubicBezTo>
                <a:cubicBezTo>
                  <a:pt x="3661528" y="6508123"/>
                  <a:pt x="3178681" y="6505194"/>
                  <a:pt x="2934586" y="6507125"/>
                </a:cubicBezTo>
                <a:cubicBezTo>
                  <a:pt x="2690491" y="6509056"/>
                  <a:pt x="2804760" y="6481921"/>
                  <a:pt x="2699819" y="6507125"/>
                </a:cubicBezTo>
                <a:cubicBezTo>
                  <a:pt x="2594878" y="6532329"/>
                  <a:pt x="2131310" y="6492863"/>
                  <a:pt x="1878135" y="6507125"/>
                </a:cubicBezTo>
                <a:cubicBezTo>
                  <a:pt x="1624960" y="6521387"/>
                  <a:pt x="1497787" y="6488583"/>
                  <a:pt x="1173834" y="6507125"/>
                </a:cubicBezTo>
                <a:cubicBezTo>
                  <a:pt x="849881" y="6525667"/>
                  <a:pt x="834993" y="6490955"/>
                  <a:pt x="704301" y="6507125"/>
                </a:cubicBezTo>
                <a:cubicBezTo>
                  <a:pt x="573609" y="6523295"/>
                  <a:pt x="308132" y="6478693"/>
                  <a:pt x="0" y="6507125"/>
                </a:cubicBezTo>
                <a:cubicBezTo>
                  <a:pt x="-29938" y="6329998"/>
                  <a:pt x="56135" y="6044585"/>
                  <a:pt x="0" y="5785426"/>
                </a:cubicBezTo>
                <a:cubicBezTo>
                  <a:pt x="-56135" y="5526267"/>
                  <a:pt x="39316" y="5376750"/>
                  <a:pt x="0" y="5193869"/>
                </a:cubicBezTo>
                <a:cubicBezTo>
                  <a:pt x="-39316" y="5010988"/>
                  <a:pt x="32117" y="4985215"/>
                  <a:pt x="0" y="4797526"/>
                </a:cubicBezTo>
                <a:cubicBezTo>
                  <a:pt x="-32117" y="4609837"/>
                  <a:pt x="57743" y="4276268"/>
                  <a:pt x="0" y="4075826"/>
                </a:cubicBezTo>
                <a:cubicBezTo>
                  <a:pt x="-57743" y="3875384"/>
                  <a:pt x="207" y="3518980"/>
                  <a:pt x="0" y="3354127"/>
                </a:cubicBezTo>
                <a:cubicBezTo>
                  <a:pt x="-207" y="3189274"/>
                  <a:pt x="26299" y="3135377"/>
                  <a:pt x="0" y="2957784"/>
                </a:cubicBezTo>
                <a:cubicBezTo>
                  <a:pt x="-26299" y="2780191"/>
                  <a:pt x="43986" y="2618936"/>
                  <a:pt x="0" y="2431299"/>
                </a:cubicBezTo>
                <a:cubicBezTo>
                  <a:pt x="-43986" y="2243663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xmlns="" sd="476777210">
                  <a:custGeom>
                    <a:avLst/>
                    <a:gdLst>
                      <a:gd name="connsiteX0" fmla="*/ 0 w 10564510"/>
                      <a:gd name="connsiteY0" fmla="*/ 0 h 6160681"/>
                      <a:gd name="connsiteX1" fmla="*/ 798207 w 10564510"/>
                      <a:gd name="connsiteY1" fmla="*/ 0 h 6160681"/>
                      <a:gd name="connsiteX2" fmla="*/ 1385125 w 10564510"/>
                      <a:gd name="connsiteY2" fmla="*/ 0 h 6160681"/>
                      <a:gd name="connsiteX3" fmla="*/ 2183332 w 10564510"/>
                      <a:gd name="connsiteY3" fmla="*/ 0 h 6160681"/>
                      <a:gd name="connsiteX4" fmla="*/ 2770249 w 10564510"/>
                      <a:gd name="connsiteY4" fmla="*/ 0 h 6160681"/>
                      <a:gd name="connsiteX5" fmla="*/ 3145876 w 10564510"/>
                      <a:gd name="connsiteY5" fmla="*/ 0 h 6160681"/>
                      <a:gd name="connsiteX6" fmla="*/ 3732794 w 10564510"/>
                      <a:gd name="connsiteY6" fmla="*/ 0 h 6160681"/>
                      <a:gd name="connsiteX7" fmla="*/ 4002775 w 10564510"/>
                      <a:gd name="connsiteY7" fmla="*/ 0 h 6160681"/>
                      <a:gd name="connsiteX8" fmla="*/ 4589693 w 10564510"/>
                      <a:gd name="connsiteY8" fmla="*/ 0 h 6160681"/>
                      <a:gd name="connsiteX9" fmla="*/ 5282255 w 10564510"/>
                      <a:gd name="connsiteY9" fmla="*/ 0 h 6160681"/>
                      <a:gd name="connsiteX10" fmla="*/ 5763527 w 10564510"/>
                      <a:gd name="connsiteY10" fmla="*/ 0 h 6160681"/>
                      <a:gd name="connsiteX11" fmla="*/ 6033509 w 10564510"/>
                      <a:gd name="connsiteY11" fmla="*/ 0 h 6160681"/>
                      <a:gd name="connsiteX12" fmla="*/ 6831716 w 10564510"/>
                      <a:gd name="connsiteY12" fmla="*/ 0 h 6160681"/>
                      <a:gd name="connsiteX13" fmla="*/ 7418634 w 10564510"/>
                      <a:gd name="connsiteY13" fmla="*/ 0 h 6160681"/>
                      <a:gd name="connsiteX14" fmla="*/ 8005551 w 10564510"/>
                      <a:gd name="connsiteY14" fmla="*/ 0 h 6160681"/>
                      <a:gd name="connsiteX15" fmla="*/ 8486823 w 10564510"/>
                      <a:gd name="connsiteY15" fmla="*/ 0 h 6160681"/>
                      <a:gd name="connsiteX16" fmla="*/ 9285030 w 10564510"/>
                      <a:gd name="connsiteY16" fmla="*/ 0 h 6160681"/>
                      <a:gd name="connsiteX17" fmla="*/ 9555012 w 10564510"/>
                      <a:gd name="connsiteY17" fmla="*/ 0 h 6160681"/>
                      <a:gd name="connsiteX18" fmla="*/ 9930639 w 10564510"/>
                      <a:gd name="connsiteY18" fmla="*/ 0 h 6160681"/>
                      <a:gd name="connsiteX19" fmla="*/ 10564510 w 10564510"/>
                      <a:gd name="connsiteY19" fmla="*/ 0 h 6160681"/>
                      <a:gd name="connsiteX20" fmla="*/ 10564510 w 10564510"/>
                      <a:gd name="connsiteY20" fmla="*/ 683276 h 6160681"/>
                      <a:gd name="connsiteX21" fmla="*/ 10564510 w 10564510"/>
                      <a:gd name="connsiteY21" fmla="*/ 1058517 h 6160681"/>
                      <a:gd name="connsiteX22" fmla="*/ 10564510 w 10564510"/>
                      <a:gd name="connsiteY22" fmla="*/ 1495365 h 6160681"/>
                      <a:gd name="connsiteX23" fmla="*/ 10564510 w 10564510"/>
                      <a:gd name="connsiteY23" fmla="*/ 1870607 h 6160681"/>
                      <a:gd name="connsiteX24" fmla="*/ 10564510 w 10564510"/>
                      <a:gd name="connsiteY24" fmla="*/ 2369062 h 6160681"/>
                      <a:gd name="connsiteX25" fmla="*/ 10564510 w 10564510"/>
                      <a:gd name="connsiteY25" fmla="*/ 3052337 h 6160681"/>
                      <a:gd name="connsiteX26" fmla="*/ 10564510 w 10564510"/>
                      <a:gd name="connsiteY26" fmla="*/ 3612399 h 6160681"/>
                      <a:gd name="connsiteX27" fmla="*/ 10564510 w 10564510"/>
                      <a:gd name="connsiteY27" fmla="*/ 4049248 h 6160681"/>
                      <a:gd name="connsiteX28" fmla="*/ 10564510 w 10564510"/>
                      <a:gd name="connsiteY28" fmla="*/ 4486096 h 6160681"/>
                      <a:gd name="connsiteX29" fmla="*/ 10564510 w 10564510"/>
                      <a:gd name="connsiteY29" fmla="*/ 5046158 h 6160681"/>
                      <a:gd name="connsiteX30" fmla="*/ 10564510 w 10564510"/>
                      <a:gd name="connsiteY30" fmla="*/ 5606220 h 6160681"/>
                      <a:gd name="connsiteX31" fmla="*/ 10564510 w 10564510"/>
                      <a:gd name="connsiteY31" fmla="*/ 6160681 h 6160681"/>
                      <a:gd name="connsiteX32" fmla="*/ 9977593 w 10564510"/>
                      <a:gd name="connsiteY32" fmla="*/ 6160681 h 6160681"/>
                      <a:gd name="connsiteX33" fmla="*/ 9601966 w 10564510"/>
                      <a:gd name="connsiteY33" fmla="*/ 6160681 h 6160681"/>
                      <a:gd name="connsiteX34" fmla="*/ 9226339 w 10564510"/>
                      <a:gd name="connsiteY34" fmla="*/ 6160681 h 6160681"/>
                      <a:gd name="connsiteX35" fmla="*/ 8533776 w 10564510"/>
                      <a:gd name="connsiteY35" fmla="*/ 6160681 h 6160681"/>
                      <a:gd name="connsiteX36" fmla="*/ 8158149 w 10564510"/>
                      <a:gd name="connsiteY36" fmla="*/ 6160681 h 6160681"/>
                      <a:gd name="connsiteX37" fmla="*/ 7465587 w 10564510"/>
                      <a:gd name="connsiteY37" fmla="*/ 6160681 h 6160681"/>
                      <a:gd name="connsiteX38" fmla="*/ 6667380 w 10564510"/>
                      <a:gd name="connsiteY38" fmla="*/ 6160681 h 6160681"/>
                      <a:gd name="connsiteX39" fmla="*/ 6397398 w 10564510"/>
                      <a:gd name="connsiteY39" fmla="*/ 6160681 h 6160681"/>
                      <a:gd name="connsiteX40" fmla="*/ 5704835 w 10564510"/>
                      <a:gd name="connsiteY40" fmla="*/ 6160681 h 6160681"/>
                      <a:gd name="connsiteX41" fmla="*/ 5434853 w 10564510"/>
                      <a:gd name="connsiteY41" fmla="*/ 6160681 h 6160681"/>
                      <a:gd name="connsiteX42" fmla="*/ 4742291 w 10564510"/>
                      <a:gd name="connsiteY42" fmla="*/ 6160681 h 6160681"/>
                      <a:gd name="connsiteX43" fmla="*/ 4366664 w 10564510"/>
                      <a:gd name="connsiteY43" fmla="*/ 6160681 h 6160681"/>
                      <a:gd name="connsiteX44" fmla="*/ 3885392 w 10564510"/>
                      <a:gd name="connsiteY44" fmla="*/ 6160681 h 6160681"/>
                      <a:gd name="connsiteX45" fmla="*/ 3615410 w 10564510"/>
                      <a:gd name="connsiteY45" fmla="*/ 6160681 h 6160681"/>
                      <a:gd name="connsiteX46" fmla="*/ 3134138 w 10564510"/>
                      <a:gd name="connsiteY46" fmla="*/ 6160681 h 6160681"/>
                      <a:gd name="connsiteX47" fmla="*/ 2335931 w 10564510"/>
                      <a:gd name="connsiteY47" fmla="*/ 6160681 h 6160681"/>
                      <a:gd name="connsiteX48" fmla="*/ 2065949 w 10564510"/>
                      <a:gd name="connsiteY48" fmla="*/ 6160681 h 6160681"/>
                      <a:gd name="connsiteX49" fmla="*/ 1373386 w 10564510"/>
                      <a:gd name="connsiteY49" fmla="*/ 6160681 h 6160681"/>
                      <a:gd name="connsiteX50" fmla="*/ 786469 w 10564510"/>
                      <a:gd name="connsiteY50" fmla="*/ 6160681 h 6160681"/>
                      <a:gd name="connsiteX51" fmla="*/ 0 w 10564510"/>
                      <a:gd name="connsiteY51" fmla="*/ 6160681 h 6160681"/>
                      <a:gd name="connsiteX52" fmla="*/ 0 w 10564510"/>
                      <a:gd name="connsiteY52" fmla="*/ 5723833 h 6160681"/>
                      <a:gd name="connsiteX53" fmla="*/ 0 w 10564510"/>
                      <a:gd name="connsiteY53" fmla="*/ 5163771 h 6160681"/>
                      <a:gd name="connsiteX54" fmla="*/ 0 w 10564510"/>
                      <a:gd name="connsiteY54" fmla="*/ 4480495 h 6160681"/>
                      <a:gd name="connsiteX55" fmla="*/ 0 w 10564510"/>
                      <a:gd name="connsiteY55" fmla="*/ 3858827 h 6160681"/>
                      <a:gd name="connsiteX56" fmla="*/ 0 w 10564510"/>
                      <a:gd name="connsiteY56" fmla="*/ 3360371 h 6160681"/>
                      <a:gd name="connsiteX57" fmla="*/ 0 w 10564510"/>
                      <a:gd name="connsiteY57" fmla="*/ 2923523 h 6160681"/>
                      <a:gd name="connsiteX58" fmla="*/ 0 w 10564510"/>
                      <a:gd name="connsiteY58" fmla="*/ 2240248 h 6160681"/>
                      <a:gd name="connsiteX59" fmla="*/ 0 w 10564510"/>
                      <a:gd name="connsiteY59" fmla="*/ 1803399 h 6160681"/>
                      <a:gd name="connsiteX60" fmla="*/ 0 w 10564510"/>
                      <a:gd name="connsiteY60" fmla="*/ 1181731 h 6160681"/>
                      <a:gd name="connsiteX61" fmla="*/ 0 w 10564510"/>
                      <a:gd name="connsiteY61" fmla="*/ 560062 h 6160681"/>
                      <a:gd name="connsiteX62" fmla="*/ 0 w 10564510"/>
                      <a:gd name="connsiteY62" fmla="*/ 0 h 61606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</a:cxnLst>
                    <a:rect l="l" t="t" r="r" b="b"/>
                    <a:pathLst>
                      <a:path w="10564510" h="6160681" fill="none" extrusionOk="0">
                        <a:moveTo>
                          <a:pt x="0" y="0"/>
                        </a:moveTo>
                        <a:cubicBezTo>
                          <a:pt x="398863" y="-38929"/>
                          <a:pt x="588152" y="1819"/>
                          <a:pt x="798207" y="0"/>
                        </a:cubicBezTo>
                        <a:cubicBezTo>
                          <a:pt x="1008262" y="-1819"/>
                          <a:pt x="1092928" y="55509"/>
                          <a:pt x="1385125" y="0"/>
                        </a:cubicBezTo>
                        <a:cubicBezTo>
                          <a:pt x="1677322" y="-55509"/>
                          <a:pt x="1915501" y="80897"/>
                          <a:pt x="2183332" y="0"/>
                        </a:cubicBezTo>
                        <a:cubicBezTo>
                          <a:pt x="2451163" y="-80897"/>
                          <a:pt x="2647232" y="48166"/>
                          <a:pt x="2770249" y="0"/>
                        </a:cubicBezTo>
                        <a:cubicBezTo>
                          <a:pt x="2893266" y="-48166"/>
                          <a:pt x="2990726" y="24387"/>
                          <a:pt x="3145876" y="0"/>
                        </a:cubicBezTo>
                        <a:cubicBezTo>
                          <a:pt x="3301026" y="-24387"/>
                          <a:pt x="3475019" y="5983"/>
                          <a:pt x="3732794" y="0"/>
                        </a:cubicBezTo>
                        <a:cubicBezTo>
                          <a:pt x="3990569" y="-5983"/>
                          <a:pt x="3896233" y="11897"/>
                          <a:pt x="4002775" y="0"/>
                        </a:cubicBezTo>
                        <a:cubicBezTo>
                          <a:pt x="4109317" y="-11897"/>
                          <a:pt x="4459225" y="12779"/>
                          <a:pt x="4589693" y="0"/>
                        </a:cubicBezTo>
                        <a:cubicBezTo>
                          <a:pt x="4720161" y="-12779"/>
                          <a:pt x="4986517" y="407"/>
                          <a:pt x="5282255" y="0"/>
                        </a:cubicBezTo>
                        <a:cubicBezTo>
                          <a:pt x="5577993" y="-407"/>
                          <a:pt x="5655800" y="52768"/>
                          <a:pt x="5763527" y="0"/>
                        </a:cubicBezTo>
                        <a:cubicBezTo>
                          <a:pt x="5871254" y="-52768"/>
                          <a:pt x="5978106" y="6452"/>
                          <a:pt x="6033509" y="0"/>
                        </a:cubicBezTo>
                        <a:cubicBezTo>
                          <a:pt x="6088912" y="-6452"/>
                          <a:pt x="6525652" y="48924"/>
                          <a:pt x="6831716" y="0"/>
                        </a:cubicBezTo>
                        <a:cubicBezTo>
                          <a:pt x="7137780" y="-48924"/>
                          <a:pt x="7219632" y="36976"/>
                          <a:pt x="7418634" y="0"/>
                        </a:cubicBezTo>
                        <a:cubicBezTo>
                          <a:pt x="7617636" y="-36976"/>
                          <a:pt x="7791692" y="18187"/>
                          <a:pt x="8005551" y="0"/>
                        </a:cubicBezTo>
                        <a:cubicBezTo>
                          <a:pt x="8219410" y="-18187"/>
                          <a:pt x="8308303" y="49287"/>
                          <a:pt x="8486823" y="0"/>
                        </a:cubicBezTo>
                        <a:cubicBezTo>
                          <a:pt x="8665343" y="-49287"/>
                          <a:pt x="8919792" y="2491"/>
                          <a:pt x="9285030" y="0"/>
                        </a:cubicBezTo>
                        <a:cubicBezTo>
                          <a:pt x="9650268" y="-2491"/>
                          <a:pt x="9474224" y="14119"/>
                          <a:pt x="9555012" y="0"/>
                        </a:cubicBezTo>
                        <a:cubicBezTo>
                          <a:pt x="9635800" y="-14119"/>
                          <a:pt x="9750119" y="11678"/>
                          <a:pt x="9930639" y="0"/>
                        </a:cubicBezTo>
                        <a:cubicBezTo>
                          <a:pt x="10111159" y="-11678"/>
                          <a:pt x="10423933" y="4272"/>
                          <a:pt x="10564510" y="0"/>
                        </a:cubicBezTo>
                        <a:cubicBezTo>
                          <a:pt x="10627424" y="172970"/>
                          <a:pt x="10551669" y="382567"/>
                          <a:pt x="10564510" y="683276"/>
                        </a:cubicBezTo>
                        <a:cubicBezTo>
                          <a:pt x="10577351" y="983985"/>
                          <a:pt x="10528153" y="921439"/>
                          <a:pt x="10564510" y="1058517"/>
                        </a:cubicBezTo>
                        <a:cubicBezTo>
                          <a:pt x="10600867" y="1195595"/>
                          <a:pt x="10562641" y="1293453"/>
                          <a:pt x="10564510" y="1495365"/>
                        </a:cubicBezTo>
                        <a:cubicBezTo>
                          <a:pt x="10566379" y="1697277"/>
                          <a:pt x="10541237" y="1780654"/>
                          <a:pt x="10564510" y="1870607"/>
                        </a:cubicBezTo>
                        <a:cubicBezTo>
                          <a:pt x="10587783" y="1960560"/>
                          <a:pt x="10508888" y="2233362"/>
                          <a:pt x="10564510" y="2369062"/>
                        </a:cubicBezTo>
                        <a:cubicBezTo>
                          <a:pt x="10620132" y="2504763"/>
                          <a:pt x="10496235" y="2802264"/>
                          <a:pt x="10564510" y="3052337"/>
                        </a:cubicBezTo>
                        <a:cubicBezTo>
                          <a:pt x="10632785" y="3302411"/>
                          <a:pt x="10519594" y="3469178"/>
                          <a:pt x="10564510" y="3612399"/>
                        </a:cubicBezTo>
                        <a:cubicBezTo>
                          <a:pt x="10609426" y="3755620"/>
                          <a:pt x="10563756" y="3945141"/>
                          <a:pt x="10564510" y="4049248"/>
                        </a:cubicBezTo>
                        <a:cubicBezTo>
                          <a:pt x="10565264" y="4153355"/>
                          <a:pt x="10545530" y="4283408"/>
                          <a:pt x="10564510" y="4486096"/>
                        </a:cubicBezTo>
                        <a:cubicBezTo>
                          <a:pt x="10583490" y="4688784"/>
                          <a:pt x="10509642" y="4850697"/>
                          <a:pt x="10564510" y="5046158"/>
                        </a:cubicBezTo>
                        <a:cubicBezTo>
                          <a:pt x="10619378" y="5241619"/>
                          <a:pt x="10508067" y="5428051"/>
                          <a:pt x="10564510" y="5606220"/>
                        </a:cubicBezTo>
                        <a:cubicBezTo>
                          <a:pt x="10620953" y="5784389"/>
                          <a:pt x="10509781" y="5950420"/>
                          <a:pt x="10564510" y="6160681"/>
                        </a:cubicBezTo>
                        <a:cubicBezTo>
                          <a:pt x="10298089" y="6205631"/>
                          <a:pt x="10229751" y="6152665"/>
                          <a:pt x="9977593" y="6160681"/>
                        </a:cubicBezTo>
                        <a:cubicBezTo>
                          <a:pt x="9725435" y="6168697"/>
                          <a:pt x="9691721" y="6116862"/>
                          <a:pt x="9601966" y="6160681"/>
                        </a:cubicBezTo>
                        <a:cubicBezTo>
                          <a:pt x="9512211" y="6204500"/>
                          <a:pt x="9413710" y="6159874"/>
                          <a:pt x="9226339" y="6160681"/>
                        </a:cubicBezTo>
                        <a:cubicBezTo>
                          <a:pt x="9038968" y="6161488"/>
                          <a:pt x="8807247" y="6085176"/>
                          <a:pt x="8533776" y="6160681"/>
                        </a:cubicBezTo>
                        <a:cubicBezTo>
                          <a:pt x="8260305" y="6236186"/>
                          <a:pt x="8254859" y="6153902"/>
                          <a:pt x="8158149" y="6160681"/>
                        </a:cubicBezTo>
                        <a:cubicBezTo>
                          <a:pt x="8061439" y="6167460"/>
                          <a:pt x="7755507" y="6131845"/>
                          <a:pt x="7465587" y="6160681"/>
                        </a:cubicBezTo>
                        <a:cubicBezTo>
                          <a:pt x="7175667" y="6189517"/>
                          <a:pt x="6963771" y="6077276"/>
                          <a:pt x="6667380" y="6160681"/>
                        </a:cubicBezTo>
                        <a:cubicBezTo>
                          <a:pt x="6370989" y="6244086"/>
                          <a:pt x="6487376" y="6137813"/>
                          <a:pt x="6397398" y="6160681"/>
                        </a:cubicBezTo>
                        <a:cubicBezTo>
                          <a:pt x="6307420" y="6183549"/>
                          <a:pt x="5935378" y="6082933"/>
                          <a:pt x="5704835" y="6160681"/>
                        </a:cubicBezTo>
                        <a:cubicBezTo>
                          <a:pt x="5474292" y="6238429"/>
                          <a:pt x="5568521" y="6160169"/>
                          <a:pt x="5434853" y="6160681"/>
                        </a:cubicBezTo>
                        <a:cubicBezTo>
                          <a:pt x="5301185" y="6161193"/>
                          <a:pt x="5064651" y="6116075"/>
                          <a:pt x="4742291" y="6160681"/>
                        </a:cubicBezTo>
                        <a:cubicBezTo>
                          <a:pt x="4419931" y="6205287"/>
                          <a:pt x="4445057" y="6116080"/>
                          <a:pt x="4366664" y="6160681"/>
                        </a:cubicBezTo>
                        <a:cubicBezTo>
                          <a:pt x="4288271" y="6205282"/>
                          <a:pt x="4045573" y="6112132"/>
                          <a:pt x="3885392" y="6160681"/>
                        </a:cubicBezTo>
                        <a:cubicBezTo>
                          <a:pt x="3725211" y="6209230"/>
                          <a:pt x="3718448" y="6154992"/>
                          <a:pt x="3615410" y="6160681"/>
                        </a:cubicBezTo>
                        <a:cubicBezTo>
                          <a:pt x="3512372" y="6166370"/>
                          <a:pt x="3247460" y="6123571"/>
                          <a:pt x="3134138" y="6160681"/>
                        </a:cubicBezTo>
                        <a:cubicBezTo>
                          <a:pt x="3020816" y="6197791"/>
                          <a:pt x="2549017" y="6104927"/>
                          <a:pt x="2335931" y="6160681"/>
                        </a:cubicBezTo>
                        <a:cubicBezTo>
                          <a:pt x="2122845" y="6216435"/>
                          <a:pt x="2187777" y="6130978"/>
                          <a:pt x="2065949" y="6160681"/>
                        </a:cubicBezTo>
                        <a:cubicBezTo>
                          <a:pt x="1944121" y="6190384"/>
                          <a:pt x="1609109" y="6087050"/>
                          <a:pt x="1373386" y="6160681"/>
                        </a:cubicBezTo>
                        <a:cubicBezTo>
                          <a:pt x="1137663" y="6234312"/>
                          <a:pt x="1070576" y="6150441"/>
                          <a:pt x="786469" y="6160681"/>
                        </a:cubicBezTo>
                        <a:cubicBezTo>
                          <a:pt x="502362" y="6170921"/>
                          <a:pt x="271404" y="6088742"/>
                          <a:pt x="0" y="6160681"/>
                        </a:cubicBezTo>
                        <a:cubicBezTo>
                          <a:pt x="-15771" y="5982523"/>
                          <a:pt x="20673" y="5895505"/>
                          <a:pt x="0" y="5723833"/>
                        </a:cubicBezTo>
                        <a:cubicBezTo>
                          <a:pt x="-20673" y="5552161"/>
                          <a:pt x="20097" y="5391097"/>
                          <a:pt x="0" y="5163771"/>
                        </a:cubicBezTo>
                        <a:cubicBezTo>
                          <a:pt x="-20097" y="4936445"/>
                          <a:pt x="23155" y="4705721"/>
                          <a:pt x="0" y="4480495"/>
                        </a:cubicBezTo>
                        <a:cubicBezTo>
                          <a:pt x="-23155" y="4255269"/>
                          <a:pt x="27245" y="4059740"/>
                          <a:pt x="0" y="3858827"/>
                        </a:cubicBezTo>
                        <a:cubicBezTo>
                          <a:pt x="-27245" y="3657914"/>
                          <a:pt x="2514" y="3546135"/>
                          <a:pt x="0" y="3360371"/>
                        </a:cubicBezTo>
                        <a:cubicBezTo>
                          <a:pt x="-2514" y="3174607"/>
                          <a:pt x="40120" y="3047671"/>
                          <a:pt x="0" y="2923523"/>
                        </a:cubicBezTo>
                        <a:cubicBezTo>
                          <a:pt x="-40120" y="2799375"/>
                          <a:pt x="6326" y="2449741"/>
                          <a:pt x="0" y="2240248"/>
                        </a:cubicBezTo>
                        <a:cubicBezTo>
                          <a:pt x="-6326" y="2030755"/>
                          <a:pt x="32039" y="1925436"/>
                          <a:pt x="0" y="1803399"/>
                        </a:cubicBezTo>
                        <a:cubicBezTo>
                          <a:pt x="-32039" y="1681362"/>
                          <a:pt x="32781" y="1367097"/>
                          <a:pt x="0" y="1181731"/>
                        </a:cubicBezTo>
                        <a:cubicBezTo>
                          <a:pt x="-32781" y="996365"/>
                          <a:pt x="32796" y="865415"/>
                          <a:pt x="0" y="560062"/>
                        </a:cubicBezTo>
                        <a:cubicBezTo>
                          <a:pt x="-32796" y="254709"/>
                          <a:pt x="57800" y="154869"/>
                          <a:pt x="0" y="0"/>
                        </a:cubicBezTo>
                        <a:close/>
                      </a:path>
                      <a:path w="10564510" h="6160681" stroke="0" extrusionOk="0">
                        <a:moveTo>
                          <a:pt x="0" y="0"/>
                        </a:moveTo>
                        <a:cubicBezTo>
                          <a:pt x="173958" y="-35120"/>
                          <a:pt x="364388" y="21400"/>
                          <a:pt x="586917" y="0"/>
                        </a:cubicBezTo>
                        <a:cubicBezTo>
                          <a:pt x="809446" y="-21400"/>
                          <a:pt x="870464" y="28398"/>
                          <a:pt x="962544" y="0"/>
                        </a:cubicBezTo>
                        <a:cubicBezTo>
                          <a:pt x="1054624" y="-28398"/>
                          <a:pt x="1136824" y="8692"/>
                          <a:pt x="1232526" y="0"/>
                        </a:cubicBezTo>
                        <a:cubicBezTo>
                          <a:pt x="1328228" y="-8692"/>
                          <a:pt x="1421129" y="16813"/>
                          <a:pt x="1502508" y="0"/>
                        </a:cubicBezTo>
                        <a:cubicBezTo>
                          <a:pt x="1583887" y="-16813"/>
                          <a:pt x="1879896" y="60612"/>
                          <a:pt x="2089425" y="0"/>
                        </a:cubicBezTo>
                        <a:cubicBezTo>
                          <a:pt x="2298954" y="-60612"/>
                          <a:pt x="2390260" y="59266"/>
                          <a:pt x="2676343" y="0"/>
                        </a:cubicBezTo>
                        <a:cubicBezTo>
                          <a:pt x="2962426" y="-59266"/>
                          <a:pt x="2946550" y="37996"/>
                          <a:pt x="3157615" y="0"/>
                        </a:cubicBezTo>
                        <a:cubicBezTo>
                          <a:pt x="3368680" y="-37996"/>
                          <a:pt x="3623214" y="64462"/>
                          <a:pt x="3744532" y="0"/>
                        </a:cubicBezTo>
                        <a:cubicBezTo>
                          <a:pt x="3865850" y="-64462"/>
                          <a:pt x="4123080" y="7710"/>
                          <a:pt x="4225804" y="0"/>
                        </a:cubicBezTo>
                        <a:cubicBezTo>
                          <a:pt x="4328528" y="-7710"/>
                          <a:pt x="4395638" y="13111"/>
                          <a:pt x="4495786" y="0"/>
                        </a:cubicBezTo>
                        <a:cubicBezTo>
                          <a:pt x="4595934" y="-13111"/>
                          <a:pt x="4743193" y="12823"/>
                          <a:pt x="4871413" y="0"/>
                        </a:cubicBezTo>
                        <a:cubicBezTo>
                          <a:pt x="4999633" y="-12823"/>
                          <a:pt x="5310909" y="90884"/>
                          <a:pt x="5669620" y="0"/>
                        </a:cubicBezTo>
                        <a:cubicBezTo>
                          <a:pt x="6028331" y="-90884"/>
                          <a:pt x="5925568" y="54257"/>
                          <a:pt x="6150892" y="0"/>
                        </a:cubicBezTo>
                        <a:cubicBezTo>
                          <a:pt x="6376216" y="-54257"/>
                          <a:pt x="6450277" y="25677"/>
                          <a:pt x="6526520" y="0"/>
                        </a:cubicBezTo>
                        <a:cubicBezTo>
                          <a:pt x="6602763" y="-25677"/>
                          <a:pt x="6840927" y="68070"/>
                          <a:pt x="7113437" y="0"/>
                        </a:cubicBezTo>
                        <a:cubicBezTo>
                          <a:pt x="7385947" y="-68070"/>
                          <a:pt x="7375807" y="426"/>
                          <a:pt x="7489064" y="0"/>
                        </a:cubicBezTo>
                        <a:cubicBezTo>
                          <a:pt x="7602321" y="-426"/>
                          <a:pt x="7856615" y="19261"/>
                          <a:pt x="8181626" y="0"/>
                        </a:cubicBezTo>
                        <a:cubicBezTo>
                          <a:pt x="8506637" y="-19261"/>
                          <a:pt x="8347685" y="2543"/>
                          <a:pt x="8451608" y="0"/>
                        </a:cubicBezTo>
                        <a:cubicBezTo>
                          <a:pt x="8555531" y="-2543"/>
                          <a:pt x="8595173" y="18236"/>
                          <a:pt x="8721590" y="0"/>
                        </a:cubicBezTo>
                        <a:cubicBezTo>
                          <a:pt x="8848007" y="-18236"/>
                          <a:pt x="9236127" y="28782"/>
                          <a:pt x="9414152" y="0"/>
                        </a:cubicBezTo>
                        <a:cubicBezTo>
                          <a:pt x="9592177" y="-28782"/>
                          <a:pt x="10213804" y="36493"/>
                          <a:pt x="10564510" y="0"/>
                        </a:cubicBezTo>
                        <a:cubicBezTo>
                          <a:pt x="10597144" y="176532"/>
                          <a:pt x="10531648" y="246228"/>
                          <a:pt x="10564510" y="375241"/>
                        </a:cubicBezTo>
                        <a:cubicBezTo>
                          <a:pt x="10597372" y="504254"/>
                          <a:pt x="10527498" y="721313"/>
                          <a:pt x="10564510" y="873697"/>
                        </a:cubicBezTo>
                        <a:cubicBezTo>
                          <a:pt x="10601522" y="1026081"/>
                          <a:pt x="10507946" y="1276956"/>
                          <a:pt x="10564510" y="1495365"/>
                        </a:cubicBezTo>
                        <a:cubicBezTo>
                          <a:pt x="10621074" y="1713774"/>
                          <a:pt x="10546419" y="1759279"/>
                          <a:pt x="10564510" y="1870607"/>
                        </a:cubicBezTo>
                        <a:cubicBezTo>
                          <a:pt x="10582601" y="1981935"/>
                          <a:pt x="10563318" y="2261389"/>
                          <a:pt x="10564510" y="2369062"/>
                        </a:cubicBezTo>
                        <a:cubicBezTo>
                          <a:pt x="10565702" y="2476736"/>
                          <a:pt x="10561213" y="2617157"/>
                          <a:pt x="10564510" y="2744303"/>
                        </a:cubicBezTo>
                        <a:cubicBezTo>
                          <a:pt x="10567807" y="2871449"/>
                          <a:pt x="10544755" y="2995303"/>
                          <a:pt x="10564510" y="3242758"/>
                        </a:cubicBezTo>
                        <a:cubicBezTo>
                          <a:pt x="10584265" y="3490213"/>
                          <a:pt x="10528528" y="3513417"/>
                          <a:pt x="10564510" y="3679607"/>
                        </a:cubicBezTo>
                        <a:cubicBezTo>
                          <a:pt x="10600492" y="3845797"/>
                          <a:pt x="10523567" y="4014131"/>
                          <a:pt x="10564510" y="4178062"/>
                        </a:cubicBezTo>
                        <a:cubicBezTo>
                          <a:pt x="10605453" y="4341993"/>
                          <a:pt x="10538786" y="4554377"/>
                          <a:pt x="10564510" y="4861337"/>
                        </a:cubicBezTo>
                        <a:cubicBezTo>
                          <a:pt x="10590234" y="5168297"/>
                          <a:pt x="10534437" y="5057582"/>
                          <a:pt x="10564510" y="5236579"/>
                        </a:cubicBezTo>
                        <a:cubicBezTo>
                          <a:pt x="10594583" y="5415576"/>
                          <a:pt x="10464452" y="5916284"/>
                          <a:pt x="10564510" y="6160681"/>
                        </a:cubicBezTo>
                        <a:cubicBezTo>
                          <a:pt x="10434779" y="6167030"/>
                          <a:pt x="10398604" y="6145495"/>
                          <a:pt x="10294528" y="6160681"/>
                        </a:cubicBezTo>
                        <a:cubicBezTo>
                          <a:pt x="10190452" y="6175867"/>
                          <a:pt x="10025453" y="6117862"/>
                          <a:pt x="9813256" y="6160681"/>
                        </a:cubicBezTo>
                        <a:cubicBezTo>
                          <a:pt x="9601059" y="6203500"/>
                          <a:pt x="9379741" y="6155154"/>
                          <a:pt x="9226339" y="6160681"/>
                        </a:cubicBezTo>
                        <a:cubicBezTo>
                          <a:pt x="9072937" y="6166208"/>
                          <a:pt x="9029440" y="6138482"/>
                          <a:pt x="8956357" y="6160681"/>
                        </a:cubicBezTo>
                        <a:cubicBezTo>
                          <a:pt x="8883274" y="6182880"/>
                          <a:pt x="8791479" y="6154826"/>
                          <a:pt x="8686375" y="6160681"/>
                        </a:cubicBezTo>
                        <a:cubicBezTo>
                          <a:pt x="8581271" y="6166536"/>
                          <a:pt x="8499790" y="6155323"/>
                          <a:pt x="8416393" y="6160681"/>
                        </a:cubicBezTo>
                        <a:cubicBezTo>
                          <a:pt x="8332996" y="6166039"/>
                          <a:pt x="8174094" y="6150325"/>
                          <a:pt x="7935121" y="6160681"/>
                        </a:cubicBezTo>
                        <a:cubicBezTo>
                          <a:pt x="7696148" y="6171037"/>
                          <a:pt x="7533260" y="6090757"/>
                          <a:pt x="7136913" y="6160681"/>
                        </a:cubicBezTo>
                        <a:cubicBezTo>
                          <a:pt x="6740566" y="6230605"/>
                          <a:pt x="6696255" y="6081917"/>
                          <a:pt x="6444351" y="6160681"/>
                        </a:cubicBezTo>
                        <a:cubicBezTo>
                          <a:pt x="6192447" y="6239445"/>
                          <a:pt x="6189041" y="6145107"/>
                          <a:pt x="6068724" y="6160681"/>
                        </a:cubicBezTo>
                        <a:cubicBezTo>
                          <a:pt x="5948407" y="6176255"/>
                          <a:pt x="5734576" y="6149303"/>
                          <a:pt x="5481807" y="6160681"/>
                        </a:cubicBezTo>
                        <a:cubicBezTo>
                          <a:pt x="5229038" y="6172059"/>
                          <a:pt x="5189053" y="6141396"/>
                          <a:pt x="5106180" y="6160681"/>
                        </a:cubicBezTo>
                        <a:cubicBezTo>
                          <a:pt x="5023307" y="6179966"/>
                          <a:pt x="4641408" y="6078486"/>
                          <a:pt x="4413618" y="6160681"/>
                        </a:cubicBezTo>
                        <a:cubicBezTo>
                          <a:pt x="4185828" y="6242876"/>
                          <a:pt x="3982323" y="6131640"/>
                          <a:pt x="3721055" y="6160681"/>
                        </a:cubicBezTo>
                        <a:cubicBezTo>
                          <a:pt x="3459787" y="6189722"/>
                          <a:pt x="3582895" y="6138835"/>
                          <a:pt x="3451073" y="6160681"/>
                        </a:cubicBezTo>
                        <a:cubicBezTo>
                          <a:pt x="3319251" y="6182527"/>
                          <a:pt x="2951906" y="6101861"/>
                          <a:pt x="2758511" y="6160681"/>
                        </a:cubicBezTo>
                        <a:cubicBezTo>
                          <a:pt x="2565116" y="6219501"/>
                          <a:pt x="2498799" y="6126401"/>
                          <a:pt x="2277239" y="6160681"/>
                        </a:cubicBezTo>
                        <a:cubicBezTo>
                          <a:pt x="2055679" y="6194961"/>
                          <a:pt x="1796279" y="6096004"/>
                          <a:pt x="1479031" y="6160681"/>
                        </a:cubicBezTo>
                        <a:cubicBezTo>
                          <a:pt x="1161783" y="6225358"/>
                          <a:pt x="1204054" y="6120712"/>
                          <a:pt x="1103404" y="6160681"/>
                        </a:cubicBezTo>
                        <a:cubicBezTo>
                          <a:pt x="1002754" y="6200650"/>
                          <a:pt x="285146" y="6037277"/>
                          <a:pt x="0" y="6160681"/>
                        </a:cubicBezTo>
                        <a:cubicBezTo>
                          <a:pt x="-11960" y="6047918"/>
                          <a:pt x="23966" y="5911586"/>
                          <a:pt x="0" y="5785440"/>
                        </a:cubicBezTo>
                        <a:cubicBezTo>
                          <a:pt x="-23966" y="5659294"/>
                          <a:pt x="36074" y="5590740"/>
                          <a:pt x="0" y="5410198"/>
                        </a:cubicBezTo>
                        <a:cubicBezTo>
                          <a:pt x="-36074" y="5229656"/>
                          <a:pt x="57863" y="4987814"/>
                          <a:pt x="0" y="4850136"/>
                        </a:cubicBezTo>
                        <a:cubicBezTo>
                          <a:pt x="-57863" y="4712458"/>
                          <a:pt x="36595" y="4543536"/>
                          <a:pt x="0" y="4413288"/>
                        </a:cubicBezTo>
                        <a:cubicBezTo>
                          <a:pt x="-36595" y="4283040"/>
                          <a:pt x="29645" y="4024131"/>
                          <a:pt x="0" y="3791619"/>
                        </a:cubicBezTo>
                        <a:cubicBezTo>
                          <a:pt x="-29645" y="3559107"/>
                          <a:pt x="23712" y="3485802"/>
                          <a:pt x="0" y="3231557"/>
                        </a:cubicBezTo>
                        <a:cubicBezTo>
                          <a:pt x="-23712" y="2977312"/>
                          <a:pt x="60432" y="2879796"/>
                          <a:pt x="0" y="2671495"/>
                        </a:cubicBezTo>
                        <a:cubicBezTo>
                          <a:pt x="-60432" y="2463194"/>
                          <a:pt x="32451" y="2407588"/>
                          <a:pt x="0" y="2296254"/>
                        </a:cubicBezTo>
                        <a:cubicBezTo>
                          <a:pt x="-32451" y="2184920"/>
                          <a:pt x="29103" y="1811759"/>
                          <a:pt x="0" y="1612978"/>
                        </a:cubicBezTo>
                        <a:cubicBezTo>
                          <a:pt x="-29103" y="1414197"/>
                          <a:pt x="12111" y="1161925"/>
                          <a:pt x="0" y="929703"/>
                        </a:cubicBezTo>
                        <a:cubicBezTo>
                          <a:pt x="-12111" y="697481"/>
                          <a:pt x="34162" y="644132"/>
                          <a:pt x="0" y="554461"/>
                        </a:cubicBezTo>
                        <a:cubicBezTo>
                          <a:pt x="-34162" y="464790"/>
                          <a:pt x="14874" y="184306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9734" tIns="49867" rIns="99734" bIns="49867" rtlCol="0" anchor="ctr"/>
          <a:lstStyle/>
          <a:p>
            <a:pPr algn="ctr" defTabSz="1218491"/>
            <a:endParaRPr lang="en-US" sz="2200">
              <a:solidFill>
                <a:prstClr val="white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13868546-2164-4C33-8F22-32B28A4FD9F0}"/>
              </a:ext>
            </a:extLst>
          </p:cNvPr>
          <p:cNvSpPr txBox="1"/>
          <p:nvPr userDrawn="1"/>
        </p:nvSpPr>
        <p:spPr>
          <a:xfrm>
            <a:off x="8942604" y="-31899"/>
            <a:ext cx="3249397" cy="285374"/>
          </a:xfrm>
          <a:prstGeom prst="rect">
            <a:avLst/>
          </a:prstGeom>
          <a:noFill/>
        </p:spPr>
        <p:txBody>
          <a:bodyPr wrap="square" lIns="99734" tIns="49867" rIns="99734" bIns="49867">
            <a:spAutoFit/>
          </a:bodyPr>
          <a:lstStyle/>
          <a:p>
            <a:pPr defTabSz="1218491"/>
            <a:r>
              <a:rPr lang="en-US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  <a:endParaRPr lang="en-US" sz="16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928917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8283897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7">
            <a:extLst>
              <a:ext uri="{FF2B5EF4-FFF2-40B4-BE49-F238E27FC236}">
                <a16:creationId xmlns="" xmlns:a16="http://schemas.microsoft.com/office/drawing/2014/main" id="{12A7224A-529B-49DF-8994-1AEB021B7A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444" y="3178647"/>
            <a:ext cx="12209444" cy="3679354"/>
          </a:xfrm>
          <a:prstGeom prst="rect">
            <a:avLst/>
          </a:prstGeom>
        </p:spPr>
      </p:pic>
      <p:pic>
        <p:nvPicPr>
          <p:cNvPr id="8" name="1">
            <a:extLst>
              <a:ext uri="{FF2B5EF4-FFF2-40B4-BE49-F238E27FC236}">
                <a16:creationId xmlns="" xmlns:a16="http://schemas.microsoft.com/office/drawing/2014/main" id="{97C5E7E8-2083-4C6A-A02C-1F010E8FF2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9" name="19">
            <a:extLst>
              <a:ext uri="{FF2B5EF4-FFF2-40B4-BE49-F238E27FC236}">
                <a16:creationId xmlns="" xmlns:a16="http://schemas.microsoft.com/office/drawing/2014/main" id="{81F8E7DE-5A5C-446A-83F2-883FAF09DF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 flipH="1">
            <a:off x="8559037" y="4084497"/>
            <a:ext cx="3773430" cy="2705180"/>
          </a:xfrm>
          <a:prstGeom prst="rect">
            <a:avLst/>
          </a:prstGeom>
        </p:spPr>
      </p:pic>
      <p:pic>
        <p:nvPicPr>
          <p:cNvPr id="10" name="55">
            <a:extLst>
              <a:ext uri="{FF2B5EF4-FFF2-40B4-BE49-F238E27FC236}">
                <a16:creationId xmlns="" xmlns:a16="http://schemas.microsoft.com/office/drawing/2014/main" id="{A8904B3B-FC0C-4CA9-BFC2-AC0ADDB260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57533" y="-215471"/>
            <a:ext cx="9803219" cy="3679354"/>
          </a:xfrm>
          <a:prstGeom prst="rect">
            <a:avLst/>
          </a:prstGeom>
        </p:spPr>
      </p:pic>
      <p:grpSp>
        <p:nvGrpSpPr>
          <p:cNvPr id="11" name="57">
            <a:extLst>
              <a:ext uri="{FF2B5EF4-FFF2-40B4-BE49-F238E27FC236}">
                <a16:creationId xmlns="" xmlns:a16="http://schemas.microsoft.com/office/drawing/2014/main" id="{A79173E2-791C-4E72-A892-035137321C46}"/>
              </a:ext>
            </a:extLst>
          </p:cNvPr>
          <p:cNvGrpSpPr/>
          <p:nvPr userDrawn="1"/>
        </p:nvGrpSpPr>
        <p:grpSpPr>
          <a:xfrm>
            <a:off x="6756819" y="3169721"/>
            <a:ext cx="804180" cy="374559"/>
            <a:chOff x="217691" y="6414967"/>
            <a:chExt cx="804180" cy="374559"/>
          </a:xfrm>
        </p:grpSpPr>
        <p:grpSp>
          <p:nvGrpSpPr>
            <p:cNvPr id="12" name="Group 4">
              <a:extLst>
                <a:ext uri="{FF2B5EF4-FFF2-40B4-BE49-F238E27FC236}">
                  <a16:creationId xmlns="" xmlns:a16="http://schemas.microsoft.com/office/drawing/2014/main" id="{5D588DCF-60C7-431C-9BB1-30DDF55E5E3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8" name="Freeform 5">
                <a:extLst>
                  <a:ext uri="{FF2B5EF4-FFF2-40B4-BE49-F238E27FC236}">
                    <a16:creationId xmlns="" xmlns:a16="http://schemas.microsoft.com/office/drawing/2014/main" id="{CF2BC369-B52A-49AF-A119-90F74F645577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1218491">
                  <a:defRPr/>
                </a:pPr>
                <a:endParaRPr lang="zh-CN" altLang="en-US" sz="2200">
                  <a:solidFill>
                    <a:srgbClr val="000000"/>
                  </a:solidFill>
                  <a:latin typeface="Calibri" panose="020F0502020204030204"/>
                  <a:ea typeface="等线" panose="02010600030101010101" pitchFamily="2" charset="-122"/>
                  <a:sym typeface="+mn-lt"/>
                </a:endParaRPr>
              </a:p>
            </p:txBody>
          </p:sp>
          <p:sp>
            <p:nvSpPr>
              <p:cNvPr id="19" name="Freeform 6">
                <a:extLst>
                  <a:ext uri="{FF2B5EF4-FFF2-40B4-BE49-F238E27FC236}">
                    <a16:creationId xmlns="" xmlns:a16="http://schemas.microsoft.com/office/drawing/2014/main" id="{708F2D9C-5C1A-477C-9CFD-26BB7CFED78C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1218491">
                  <a:defRPr/>
                </a:pPr>
                <a:endParaRPr lang="zh-CN" altLang="en-US" sz="2200">
                  <a:solidFill>
                    <a:srgbClr val="000000"/>
                  </a:solidFill>
                  <a:latin typeface="Calibri" panose="020F0502020204030204"/>
                  <a:ea typeface="等线" panose="02010600030101010101" pitchFamily="2" charset="-122"/>
                  <a:sym typeface="+mn-lt"/>
                </a:endParaRPr>
              </a:p>
            </p:txBody>
          </p:sp>
          <p:sp>
            <p:nvSpPr>
              <p:cNvPr id="20" name="Freeform 7">
                <a:extLst>
                  <a:ext uri="{FF2B5EF4-FFF2-40B4-BE49-F238E27FC236}">
                    <a16:creationId xmlns="" xmlns:a16="http://schemas.microsoft.com/office/drawing/2014/main" id="{1E23AC18-8118-42E4-B1E9-F8CF77208E60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1218491">
                  <a:defRPr/>
                </a:pPr>
                <a:endParaRPr lang="zh-CN" altLang="en-US" sz="2200">
                  <a:solidFill>
                    <a:srgbClr val="000000"/>
                  </a:solidFill>
                  <a:latin typeface="Calibri" panose="020F0502020204030204"/>
                  <a:ea typeface="等线" panose="02010600030101010101" pitchFamily="2" charset="-122"/>
                  <a:sym typeface="+mn-lt"/>
                </a:endParaRPr>
              </a:p>
            </p:txBody>
          </p:sp>
          <p:sp>
            <p:nvSpPr>
              <p:cNvPr id="21" name="Freeform 8">
                <a:extLst>
                  <a:ext uri="{FF2B5EF4-FFF2-40B4-BE49-F238E27FC236}">
                    <a16:creationId xmlns="" xmlns:a16="http://schemas.microsoft.com/office/drawing/2014/main" id="{B68DF67C-8D8B-498F-84A1-7F84C24436A6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1218491">
                  <a:defRPr/>
                </a:pPr>
                <a:endParaRPr lang="zh-CN" altLang="en-US" sz="2200">
                  <a:solidFill>
                    <a:srgbClr val="000000"/>
                  </a:solidFill>
                  <a:latin typeface="Calibri" panose="020F0502020204030204"/>
                  <a:ea typeface="等线" panose="02010600030101010101" pitchFamily="2" charset="-122"/>
                  <a:sym typeface="+mn-lt"/>
                </a:endParaRPr>
              </a:p>
            </p:txBody>
          </p:sp>
        </p:grpSp>
        <p:grpSp>
          <p:nvGrpSpPr>
            <p:cNvPr id="13" name="Group 4">
              <a:extLst>
                <a:ext uri="{FF2B5EF4-FFF2-40B4-BE49-F238E27FC236}">
                  <a16:creationId xmlns="" xmlns:a16="http://schemas.microsoft.com/office/drawing/2014/main" id="{BE779103-3A43-4A28-A437-8BE7016DE6F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="" xmlns:a16="http://schemas.microsoft.com/office/drawing/2014/main" id="{3B8992BB-9EDB-4AA9-869E-5FCD7A06CC89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1218491">
                  <a:defRPr/>
                </a:pPr>
                <a:endParaRPr lang="zh-CN" altLang="en-US" sz="2200">
                  <a:solidFill>
                    <a:srgbClr val="000000"/>
                  </a:solidFill>
                  <a:latin typeface="Calibri" panose="020F0502020204030204"/>
                  <a:ea typeface="等线" panose="02010600030101010101" pitchFamily="2" charset="-122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="" xmlns:a16="http://schemas.microsoft.com/office/drawing/2014/main" id="{B05E5337-3163-434D-8B02-CA46BAE04D6A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1218491">
                  <a:defRPr/>
                </a:pPr>
                <a:endParaRPr lang="zh-CN" altLang="en-US" sz="2200">
                  <a:solidFill>
                    <a:srgbClr val="000000"/>
                  </a:solidFill>
                  <a:latin typeface="Calibri" panose="020F0502020204030204"/>
                  <a:ea typeface="等线" panose="02010600030101010101" pitchFamily="2" charset="-122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="" xmlns:a16="http://schemas.microsoft.com/office/drawing/2014/main" id="{44239E07-7548-460D-8361-4A105F23336D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1218491">
                  <a:defRPr/>
                </a:pPr>
                <a:endParaRPr lang="zh-CN" altLang="en-US" sz="2200">
                  <a:solidFill>
                    <a:srgbClr val="000000"/>
                  </a:solidFill>
                  <a:latin typeface="Calibri" panose="020F0502020204030204"/>
                  <a:ea typeface="等线" panose="02010600030101010101" pitchFamily="2" charset="-122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="" xmlns:a16="http://schemas.microsoft.com/office/drawing/2014/main" id="{9A611E1F-D27F-4022-A6CF-123AB156C43D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1218491">
                  <a:defRPr/>
                </a:pPr>
                <a:endParaRPr lang="zh-CN" altLang="en-US" sz="2200">
                  <a:solidFill>
                    <a:srgbClr val="000000"/>
                  </a:solidFill>
                  <a:latin typeface="Calibri" panose="020F0502020204030204"/>
                  <a:ea typeface="等线" panose="02010600030101010101" pitchFamily="2" charset="-122"/>
                  <a:sym typeface="+mn-lt"/>
                </a:endParaRPr>
              </a:p>
            </p:txBody>
          </p:sp>
        </p:grpSp>
      </p:grpSp>
      <p:pic>
        <p:nvPicPr>
          <p:cNvPr id="22" name="69">
            <a:extLst>
              <a:ext uri="{FF2B5EF4-FFF2-40B4-BE49-F238E27FC236}">
                <a16:creationId xmlns="" xmlns:a16="http://schemas.microsoft.com/office/drawing/2014/main" id="{BBEDC40F-84C7-45C7-A70C-C10D5C83124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7222131" y="450640"/>
            <a:ext cx="4465329" cy="2328678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="" xmlns:a16="http://schemas.microsoft.com/office/drawing/2014/main" id="{72515E06-B7CD-449A-99F5-8556C5050E5F}"/>
              </a:ext>
            </a:extLst>
          </p:cNvPr>
          <p:cNvSpPr/>
          <p:nvPr userDrawn="1"/>
        </p:nvSpPr>
        <p:spPr>
          <a:xfrm>
            <a:off x="1935999" y="1050117"/>
            <a:ext cx="7329806" cy="2260461"/>
          </a:xfrm>
          <a:prstGeom prst="rect">
            <a:avLst/>
          </a:prstGeom>
          <a:noFill/>
        </p:spPr>
        <p:txBody>
          <a:bodyPr wrap="square" lIns="89760" tIns="44880" rIns="89760" bIns="44880">
            <a:spAutoFit/>
          </a:bodyPr>
          <a:lstStyle/>
          <a:p>
            <a:pPr algn="ctr" defTabSz="1218491">
              <a:defRPr/>
            </a:pPr>
            <a:r>
              <a:rPr lang="en-US" altLang="zh-CN" sz="4700" b="1" i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Chào</a:t>
            </a:r>
            <a:r>
              <a:rPr lang="en-US" altLang="zh-CN" sz="4700" b="1" i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700" b="1" i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mừng</a:t>
            </a:r>
            <a:r>
              <a:rPr lang="en-US" altLang="zh-CN" sz="4700" b="1" i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700" b="1" i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các</a:t>
            </a:r>
            <a:r>
              <a:rPr lang="en-US" altLang="zh-CN" sz="4700" b="1" i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700" b="1" i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em</a:t>
            </a:r>
            <a:r>
              <a:rPr lang="en-US" altLang="zh-CN" sz="4700" b="1" i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700" b="1" i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đến</a:t>
            </a:r>
            <a:r>
              <a:rPr lang="en-US" altLang="zh-CN" sz="4700" b="1" i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700" b="1" i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với</a:t>
            </a:r>
            <a:r>
              <a:rPr lang="en-US" altLang="zh-CN" sz="4700" b="1" i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</a:p>
          <a:p>
            <a:pPr algn="ctr" defTabSz="1218491">
              <a:defRPr/>
            </a:pPr>
            <a:r>
              <a:rPr lang="en-US" altLang="zh-CN" sz="4700" b="1" i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Môn</a:t>
            </a:r>
            <a:r>
              <a:rPr lang="en-US" altLang="zh-CN" sz="4700" b="1" i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700" b="1" i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Toán</a:t>
            </a:r>
            <a:endParaRPr lang="en-US" altLang="zh-CN" sz="4700" b="1" i="1" kern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5" name="Picture 9" descr="E:\0000000我图PPT\00001PNG素材\儿童卡通\tr.png">
            <a:extLst>
              <a:ext uri="{FF2B5EF4-FFF2-40B4-BE49-F238E27FC236}">
                <a16:creationId xmlns="" xmlns:a16="http://schemas.microsoft.com/office/drawing/2014/main" id="{98AAE8C0-0F06-466A-9DBA-817AC3B18A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3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3F9A88FF-981D-4D54-89F8-E14626D6ADBD}"/>
              </a:ext>
            </a:extLst>
          </p:cNvPr>
          <p:cNvSpPr txBox="1"/>
          <p:nvPr userDrawn="1"/>
        </p:nvSpPr>
        <p:spPr>
          <a:xfrm>
            <a:off x="1601227" y="6533239"/>
            <a:ext cx="7014518" cy="316152"/>
          </a:xfrm>
          <a:prstGeom prst="rect">
            <a:avLst/>
          </a:prstGeom>
          <a:noFill/>
        </p:spPr>
        <p:txBody>
          <a:bodyPr wrap="square" lIns="99734" tIns="49867" rIns="99734" bIns="49867" rtlCol="0">
            <a:spAutoFit/>
          </a:bodyPr>
          <a:lstStyle/>
          <a:p>
            <a:pPr algn="ctr" defTabSz="1218491"/>
            <a:r>
              <a:rPr lang="en-US" sz="1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4133103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11/19/2021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xmlns="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xmlns="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lIns="99734" tIns="49867" rIns="99734" bIns="49867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lIns="99734" tIns="49867" rIns="99734" bIns="49867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4"/>
          </a:xfrm>
          <a:prstGeom prst="rect">
            <a:avLst/>
          </a:prstGeom>
        </p:spPr>
        <p:txBody>
          <a:bodyPr lIns="99734" tIns="49867" rIns="99734" bIns="49867"/>
          <a:lstStyle/>
          <a:p>
            <a:pPr defTabSz="1218491"/>
            <a:fld id="{C0CCC1F2-EC4C-438A-A626-EF38FEB19E62}" type="datetimeFigureOut">
              <a:rPr lang="en-US" sz="2400" smtClean="0">
                <a:solidFill>
                  <a:prstClr val="black"/>
                </a:solidFill>
              </a:rPr>
              <a:pPr defTabSz="1218491"/>
              <a:t>11/19/2021</a:t>
            </a:fld>
            <a:endParaRPr lang="en-US" sz="2400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4"/>
          </a:xfrm>
          <a:prstGeom prst="rect">
            <a:avLst/>
          </a:prstGeom>
        </p:spPr>
        <p:txBody>
          <a:bodyPr lIns="99734" tIns="49867" rIns="99734" bIns="49867"/>
          <a:lstStyle/>
          <a:p>
            <a:pPr defTabSz="1218491"/>
            <a:endParaRPr lang="en-US" sz="2400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4"/>
          </a:xfrm>
          <a:prstGeom prst="rect">
            <a:avLst/>
          </a:prstGeom>
        </p:spPr>
        <p:txBody>
          <a:bodyPr lIns="99734" tIns="49867" rIns="99734" bIns="49867"/>
          <a:lstStyle/>
          <a:p>
            <a:pPr defTabSz="1218491"/>
            <a:fld id="{F9B525D6-B33C-4B02-B16B-D7EC1E9A098D}" type="slidenum">
              <a:rPr lang="en-US" sz="2400" smtClean="0">
                <a:solidFill>
                  <a:prstClr val="black"/>
                </a:solidFill>
              </a:rPr>
              <a:pPr defTabSz="1218491"/>
              <a:t>‹#›</a:t>
            </a:fld>
            <a:endParaRPr lang="en-US" sz="2400">
              <a:solidFill>
                <a:prstClr val="black"/>
              </a:solidFill>
            </a:endParaRPr>
          </a:p>
        </p:txBody>
      </p:sp>
      <p:pic>
        <p:nvPicPr>
          <p:cNvPr id="7" name="image 101">
            <a:extLst>
              <a:ext uri="{FF2B5EF4-FFF2-40B4-BE49-F238E27FC236}">
                <a16:creationId xmlns=""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=""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20" y="4741025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9734" tIns="49867" rIns="99734" bIns="49867" rtlCol="0" anchor="ctr">
            <a:noAutofit/>
          </a:bodyPr>
          <a:lstStyle/>
          <a:p>
            <a:pPr algn="ctr" defTabSz="1218491">
              <a:defRPr/>
            </a:pPr>
            <a:endParaRPr kumimoji="1" lang="zh-CN" altLang="en-US" sz="220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=""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9734" tIns="49867" rIns="99734" bIns="49867" rtlCol="0" anchor="ctr"/>
          <a:lstStyle/>
          <a:p>
            <a:pPr algn="ctr" defTabSz="1218491">
              <a:defRPr/>
            </a:pPr>
            <a:endParaRPr kumimoji="1" lang="zh-CN" altLang="en-US" sz="220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=""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9734" tIns="49867" rIns="99734" bIns="49867" rtlCol="0" anchor="ctr"/>
          <a:lstStyle/>
          <a:p>
            <a:pPr algn="ctr" defTabSz="1218491">
              <a:defRPr/>
            </a:pPr>
            <a:endParaRPr kumimoji="1" lang="zh-CN" altLang="en-US" sz="2200" dirty="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=""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7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9734" tIns="49867" rIns="99734" bIns="49867" rtlCol="0" anchor="ctr"/>
          <a:lstStyle/>
          <a:p>
            <a:pPr algn="ctr" defTabSz="1218491">
              <a:defRPr/>
            </a:pPr>
            <a:endParaRPr kumimoji="1" lang="zh-CN" altLang="en-US" sz="220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=""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=""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9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9734" tIns="49867" rIns="99734" bIns="49867" rtlCol="0" anchor="ctr"/>
          <a:lstStyle/>
          <a:p>
            <a:pPr algn="ctr" defTabSz="1218491">
              <a:defRPr/>
            </a:pPr>
            <a:endParaRPr kumimoji="1" lang="zh-CN" altLang="en-US" sz="220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=""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7" y="4602421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=""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3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=""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2" y="750715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9734" tIns="49867" rIns="99734" bIns="49867" rtlCol="0" anchor="ctr"/>
          <a:lstStyle/>
          <a:p>
            <a:pPr algn="ctr" defTabSz="1218491">
              <a:defRPr/>
            </a:pPr>
            <a:endParaRPr kumimoji="1" lang="zh-CN" altLang="en-US" sz="220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=""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8" y="6059219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9734" tIns="49867" rIns="99734" bIns="49867" rtlCol="0" anchor="ctr"/>
          <a:lstStyle/>
          <a:p>
            <a:pPr algn="ctr" defTabSz="1218491">
              <a:defRPr/>
            </a:pPr>
            <a:endParaRPr kumimoji="1" lang="zh-CN" altLang="en-US" sz="220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=""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9734" tIns="49867" rIns="99734" bIns="49867" rtlCol="0" anchor="ctr"/>
          <a:lstStyle/>
          <a:p>
            <a:pPr algn="ctr" defTabSz="1218491">
              <a:defRPr/>
            </a:pPr>
            <a:endParaRPr kumimoji="1" lang="zh-CN" altLang="en-US" sz="220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=""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4" y="5216311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=""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491">
                <a:defRPr/>
              </a:pPr>
              <a:endParaRPr kumimoji="1" lang="zh-CN" altLang="en-US" sz="2200">
                <a:solidFill>
                  <a:prstClr val="white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=""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491">
                <a:defRPr/>
              </a:pPr>
              <a:endParaRPr kumimoji="1" lang="zh-CN" altLang="en-US" sz="2200">
                <a:solidFill>
                  <a:prstClr val="white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=""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9734" tIns="49867" rIns="99734" bIns="49867" rtlCol="0" anchor="ctr"/>
          <a:lstStyle/>
          <a:p>
            <a:pPr algn="ctr" defTabSz="1218491">
              <a:defRPr/>
            </a:pPr>
            <a:endParaRPr kumimoji="1" lang="zh-CN" altLang="en-US" sz="220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=""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9734" tIns="49867" rIns="99734" bIns="49867" rtlCol="0" anchor="ctr"/>
          <a:lstStyle/>
          <a:p>
            <a:pPr algn="ctr" defTabSz="1218491">
              <a:defRPr/>
            </a:pPr>
            <a:endParaRPr kumimoji="1" lang="zh-CN" altLang="en-US" sz="220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=""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9734" tIns="49867" rIns="99734" bIns="49867" rtlCol="0" anchor="ctr"/>
          <a:lstStyle/>
          <a:p>
            <a:pPr algn="ctr" defTabSz="1218491">
              <a:defRPr/>
            </a:pPr>
            <a:endParaRPr kumimoji="1" lang="zh-CN" altLang="en-US" sz="220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=""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9734" tIns="49867" rIns="99734" bIns="49867" rtlCol="0" anchor="ctr"/>
          <a:lstStyle/>
          <a:p>
            <a:pPr algn="ctr" defTabSz="1218491">
              <a:defRPr/>
            </a:pPr>
            <a:endParaRPr kumimoji="1" lang="zh-CN" altLang="en-US" sz="2200" dirty="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=""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9734" tIns="49867" rIns="99734" bIns="49867" rtlCol="0" anchor="ctr"/>
          <a:lstStyle/>
          <a:p>
            <a:pPr algn="ctr" defTabSz="1218491">
              <a:defRPr/>
            </a:pPr>
            <a:endParaRPr kumimoji="1" lang="zh-CN" altLang="en-US" sz="220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="" xmlns:a16="http://schemas.microsoft.com/office/drawing/2014/main" id="{B7BA24C5-7A23-4C04-A532-B0BAAA602ECA}"/>
              </a:ext>
            </a:extLst>
          </p:cNvPr>
          <p:cNvSpPr txBox="1"/>
          <p:nvPr userDrawn="1"/>
        </p:nvSpPr>
        <p:spPr>
          <a:xfrm>
            <a:off x="1943051" y="6278480"/>
            <a:ext cx="7014518" cy="316152"/>
          </a:xfrm>
          <a:prstGeom prst="rect">
            <a:avLst/>
          </a:prstGeom>
          <a:noFill/>
        </p:spPr>
        <p:txBody>
          <a:bodyPr wrap="square" lIns="99734" tIns="49867" rIns="99734" bIns="49867" rtlCol="0">
            <a:spAutoFit/>
          </a:bodyPr>
          <a:lstStyle/>
          <a:p>
            <a:pPr algn="ctr" defTabSz="1218491"/>
            <a:r>
              <a:rPr lang="en-US" sz="1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87450389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>
            <a:extLst>
              <a:ext uri="{FF2B5EF4-FFF2-40B4-BE49-F238E27FC236}">
                <a16:creationId xmlns="" xmlns:a16="http://schemas.microsoft.com/office/drawing/2014/main" id="{AC79E82E-725A-4A5C-8870-87B87B2217D2}"/>
              </a:ext>
            </a:extLst>
          </p:cNvPr>
          <p:cNvSpPr/>
          <p:nvPr userDrawn="1"/>
        </p:nvSpPr>
        <p:spPr>
          <a:xfrm>
            <a:off x="516733" y="469295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9734" tIns="49867" rIns="99734" bIns="49867" rtlCol="0" anchor="ctr"/>
          <a:lstStyle/>
          <a:p>
            <a:pPr algn="ctr" defTabSz="1218491">
              <a:defRPr/>
            </a:pPr>
            <a:endParaRPr kumimoji="1" lang="zh-CN" altLang="en-US" sz="2200" dirty="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10" name="椭圆 4">
            <a:extLst>
              <a:ext uri="{FF2B5EF4-FFF2-40B4-BE49-F238E27FC236}">
                <a16:creationId xmlns="" xmlns:a16="http://schemas.microsoft.com/office/drawing/2014/main" id="{7704643A-27F9-4F01-AE4B-E1CF77BBF789}"/>
              </a:ext>
            </a:extLst>
          </p:cNvPr>
          <p:cNvSpPr/>
          <p:nvPr userDrawn="1"/>
        </p:nvSpPr>
        <p:spPr>
          <a:xfrm>
            <a:off x="-224147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9734" tIns="49867" rIns="99734" bIns="49867" rtlCol="0" anchor="ctr"/>
          <a:lstStyle/>
          <a:p>
            <a:pPr algn="ctr" defTabSz="1218491">
              <a:defRPr/>
            </a:pPr>
            <a:endParaRPr kumimoji="1" lang="zh-CN" altLang="en-US" sz="220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11" name="任意形状 6">
            <a:extLst>
              <a:ext uri="{FF2B5EF4-FFF2-40B4-BE49-F238E27FC236}">
                <a16:creationId xmlns="" xmlns:a16="http://schemas.microsoft.com/office/drawing/2014/main" id="{52809BF3-EAF2-418A-8FE2-3182C056114E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9734" tIns="49867" rIns="99734" bIns="49867" rtlCol="0" anchor="ctr">
            <a:noAutofit/>
          </a:bodyPr>
          <a:lstStyle/>
          <a:p>
            <a:pPr algn="ctr" defTabSz="1218491">
              <a:defRPr/>
            </a:pPr>
            <a:endParaRPr kumimoji="1" lang="zh-CN" altLang="en-US" sz="220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12" name="椭圆 7">
            <a:extLst>
              <a:ext uri="{FF2B5EF4-FFF2-40B4-BE49-F238E27FC236}">
                <a16:creationId xmlns="" xmlns:a16="http://schemas.microsoft.com/office/drawing/2014/main" id="{FFF22FB9-6783-415D-BC60-2669AA680D3C}"/>
              </a:ext>
            </a:extLst>
          </p:cNvPr>
          <p:cNvSpPr/>
          <p:nvPr userDrawn="1"/>
        </p:nvSpPr>
        <p:spPr>
          <a:xfrm>
            <a:off x="11764216" y="6442392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9734" tIns="49867" rIns="99734" bIns="49867" rtlCol="0" anchor="ctr"/>
          <a:lstStyle/>
          <a:p>
            <a:pPr algn="ctr" defTabSz="1218491">
              <a:defRPr/>
            </a:pPr>
            <a:endParaRPr kumimoji="1" lang="zh-CN" altLang="en-US" sz="220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pic>
        <p:nvPicPr>
          <p:cNvPr id="13" name="图片 8">
            <a:extLst>
              <a:ext uri="{FF2B5EF4-FFF2-40B4-BE49-F238E27FC236}">
                <a16:creationId xmlns="" xmlns:a16="http://schemas.microsoft.com/office/drawing/2014/main" id="{B600497A-4A7B-4AA5-AFC0-36CD65FDAE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4" name="椭圆 9">
            <a:extLst>
              <a:ext uri="{FF2B5EF4-FFF2-40B4-BE49-F238E27FC236}">
                <a16:creationId xmlns="" xmlns:a16="http://schemas.microsoft.com/office/drawing/2014/main" id="{E108BAEE-4A24-4598-AEF4-3244CF1E929F}"/>
              </a:ext>
            </a:extLst>
          </p:cNvPr>
          <p:cNvSpPr/>
          <p:nvPr userDrawn="1"/>
        </p:nvSpPr>
        <p:spPr>
          <a:xfrm>
            <a:off x="10478501" y="-122393"/>
            <a:ext cx="417176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9734" tIns="49867" rIns="99734" bIns="49867" rtlCol="0" anchor="ctr"/>
          <a:lstStyle/>
          <a:p>
            <a:pPr algn="ctr" defTabSz="1218491">
              <a:defRPr/>
            </a:pPr>
            <a:endParaRPr kumimoji="1" lang="zh-CN" altLang="en-US" sz="220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0268FBC2-A039-41A8-B368-926DE1556C72}"/>
              </a:ext>
            </a:extLst>
          </p:cNvPr>
          <p:cNvSpPr txBox="1"/>
          <p:nvPr userDrawn="1"/>
        </p:nvSpPr>
        <p:spPr>
          <a:xfrm>
            <a:off x="7320633" y="6524284"/>
            <a:ext cx="3249397" cy="285374"/>
          </a:xfrm>
          <a:prstGeom prst="rect">
            <a:avLst/>
          </a:prstGeom>
          <a:noFill/>
        </p:spPr>
        <p:txBody>
          <a:bodyPr wrap="square" lIns="99734" tIns="49867" rIns="99734" bIns="49867">
            <a:spAutoFit/>
          </a:bodyPr>
          <a:lstStyle/>
          <a:p>
            <a:pPr defTabSz="1218491"/>
            <a:r>
              <a:rPr lang="en-US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  <a:endParaRPr lang="en-US" sz="16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332280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A22A9BE9-7F72-794D-9F3C-9A8FE2E8F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600" cy="2852737"/>
          </a:xfrm>
          <a:prstGeom prst="rect">
            <a:avLst/>
          </a:prstGeom>
        </p:spPr>
        <p:txBody>
          <a:bodyPr lIns="99734" tIns="49867" rIns="99734" bIns="49867" anchor="b"/>
          <a:lstStyle>
            <a:lvl1pPr>
              <a:defRPr sz="59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13AC6F02-871E-DE47-AC93-1CD134CED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 lIns="99734" tIns="49867" rIns="99734" bIns="49867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4880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897602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4640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79520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4400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69280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416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59041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1C55CEBD-7C39-394B-A99F-80554FC4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4"/>
          </a:xfrm>
          <a:prstGeom prst="rect">
            <a:avLst/>
          </a:prstGeom>
        </p:spPr>
        <p:txBody>
          <a:bodyPr lIns="99734" tIns="49867" rIns="99734" bIns="49867"/>
          <a:lstStyle/>
          <a:p>
            <a:pPr defTabSz="1218491"/>
            <a:fld id="{84B79D43-DAE6-0F47-A9C1-04982654FBFB}" type="datetimeFigureOut">
              <a:rPr kumimoji="1" lang="zh-CN" altLang="en-US" sz="2400" smtClean="0">
                <a:solidFill>
                  <a:prstClr val="black"/>
                </a:solidFill>
              </a:rPr>
              <a:pPr defTabSz="1218491"/>
              <a:t>2021/11/19</a:t>
            </a:fld>
            <a:endParaRPr kumimoji="1" lang="zh-CN" altLang="en-US" sz="2400">
              <a:solidFill>
                <a:prstClr val="black"/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AB24BB0A-6CBD-2E41-ACC7-D29880DA3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4"/>
          </a:xfrm>
          <a:prstGeom prst="rect">
            <a:avLst/>
          </a:prstGeom>
        </p:spPr>
        <p:txBody>
          <a:bodyPr lIns="99734" tIns="49867" rIns="99734" bIns="49867"/>
          <a:lstStyle/>
          <a:p>
            <a:pPr defTabSz="1218491"/>
            <a:endParaRPr kumimoji="1" lang="zh-CN" altLang="en-US" sz="2400">
              <a:solidFill>
                <a:prstClr val="black"/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0CDC3A08-879E-9449-ADFD-682ABDEB9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4"/>
          </a:xfrm>
          <a:prstGeom prst="rect">
            <a:avLst/>
          </a:prstGeom>
        </p:spPr>
        <p:txBody>
          <a:bodyPr lIns="99734" tIns="49867" rIns="99734" bIns="49867"/>
          <a:lstStyle/>
          <a:p>
            <a:pPr defTabSz="1218491"/>
            <a:fld id="{EEF17B97-31AA-F046-A2B1-CB7B8C901C9E}" type="slidenum">
              <a:rPr kumimoji="1" lang="zh-CN" altLang="en-US" sz="2400" smtClean="0">
                <a:solidFill>
                  <a:prstClr val="black"/>
                </a:solidFill>
              </a:rPr>
              <a:pPr defTabSz="1218491"/>
              <a:t>‹#›</a:t>
            </a:fld>
            <a:endParaRPr kumimoji="1" lang="zh-CN" altLang="en-US" sz="2400">
              <a:solidFill>
                <a:prstClr val="black"/>
              </a:solidFill>
            </a:endParaRPr>
          </a:p>
        </p:txBody>
      </p:sp>
      <p:pic>
        <p:nvPicPr>
          <p:cNvPr id="8" name="bkgr 2">
            <a:extLst>
              <a:ext uri="{FF2B5EF4-FFF2-40B4-BE49-F238E27FC236}">
                <a16:creationId xmlns="" xmlns:a16="http://schemas.microsoft.com/office/drawing/2014/main" id="{38AC285F-500F-4823-9925-F5126EFF53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="" xmlns:a16="http://schemas.microsoft.com/office/drawing/2014/main" id="{18D8E4D1-5BEA-47FB-B6B1-77140B0ACF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50" y="1616715"/>
            <a:ext cx="12191999" cy="3967171"/>
          </a:xfrm>
          <a:prstGeom prst="rect">
            <a:avLst/>
          </a:prstGeom>
        </p:spPr>
      </p:pic>
      <p:pic>
        <p:nvPicPr>
          <p:cNvPr id="10" name="Mây 3">
            <a:extLst>
              <a:ext uri="{FF2B5EF4-FFF2-40B4-BE49-F238E27FC236}">
                <a16:creationId xmlns="" xmlns:a16="http://schemas.microsoft.com/office/drawing/2014/main" id="{CF296135-D4DF-40CF-91AE-3DDE6EC7F5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4"/>
            <a:ext cx="1164368" cy="535609"/>
          </a:xfrm>
          <a:prstGeom prst="rect">
            <a:avLst/>
          </a:prstGeom>
        </p:spPr>
      </p:pic>
      <p:pic>
        <p:nvPicPr>
          <p:cNvPr id="11" name="Mặt trời">
            <a:extLst>
              <a:ext uri="{FF2B5EF4-FFF2-40B4-BE49-F238E27FC236}">
                <a16:creationId xmlns="" xmlns:a16="http://schemas.microsoft.com/office/drawing/2014/main" id="{C82272DC-9AE7-4F8A-9DBC-18B437E63E7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6"/>
            <a:ext cx="1246993" cy="1242835"/>
          </a:xfrm>
          <a:prstGeom prst="rect">
            <a:avLst/>
          </a:prstGeom>
        </p:spPr>
      </p:pic>
      <p:pic>
        <p:nvPicPr>
          <p:cNvPr id="12" name="Bảng">
            <a:extLst>
              <a:ext uri="{FF2B5EF4-FFF2-40B4-BE49-F238E27FC236}">
                <a16:creationId xmlns="" xmlns:a16="http://schemas.microsoft.com/office/drawing/2014/main" id="{AE27FC4A-F65E-4234-B487-16E04BB5CC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1" y="1223058"/>
            <a:ext cx="7924136" cy="4570649"/>
          </a:xfrm>
          <a:prstGeom prst="rect">
            <a:avLst/>
          </a:prstGeom>
        </p:spPr>
      </p:pic>
      <p:pic>
        <p:nvPicPr>
          <p:cNvPr id="13" name="bkgr 1">
            <a:extLst>
              <a:ext uri="{FF2B5EF4-FFF2-40B4-BE49-F238E27FC236}">
                <a16:creationId xmlns="" xmlns:a16="http://schemas.microsoft.com/office/drawing/2014/main" id="{7E0198F7-54A5-4EEC-BF47-E179621E7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0" y="4806596"/>
            <a:ext cx="12192000" cy="2081605"/>
          </a:xfrm>
          <a:prstGeom prst="rect">
            <a:avLst/>
          </a:prstGeom>
        </p:spPr>
      </p:pic>
      <p:pic>
        <p:nvPicPr>
          <p:cNvPr id="14" name="bóng bay 1">
            <a:extLst>
              <a:ext uri="{FF2B5EF4-FFF2-40B4-BE49-F238E27FC236}">
                <a16:creationId xmlns="" xmlns:a16="http://schemas.microsoft.com/office/drawing/2014/main" id="{8F885F34-4254-40BD-92C3-F7D80F1CB33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2" y="2067454"/>
            <a:ext cx="722839" cy="1310747"/>
          </a:xfrm>
          <a:prstGeom prst="rect">
            <a:avLst/>
          </a:prstGeom>
        </p:spPr>
      </p:pic>
      <p:pic>
        <p:nvPicPr>
          <p:cNvPr id="15" name="bóng bay 2">
            <a:extLst>
              <a:ext uri="{FF2B5EF4-FFF2-40B4-BE49-F238E27FC236}">
                <a16:creationId xmlns="" xmlns:a16="http://schemas.microsoft.com/office/drawing/2014/main" id="{F2C01B6A-0FD4-4BBC-85EC-F4BAAEE6ED7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3" y="109484"/>
            <a:ext cx="528179" cy="1113575"/>
          </a:xfrm>
          <a:prstGeom prst="rect">
            <a:avLst/>
          </a:prstGeom>
        </p:spPr>
      </p:pic>
      <p:pic>
        <p:nvPicPr>
          <p:cNvPr id="16" name="bóng bay 3">
            <a:extLst>
              <a:ext uri="{FF2B5EF4-FFF2-40B4-BE49-F238E27FC236}">
                <a16:creationId xmlns="" xmlns:a16="http://schemas.microsoft.com/office/drawing/2014/main" id="{B9E1856F-AF55-4383-B3EA-76E97E7507B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="" xmlns:a16="http://schemas.microsoft.com/office/drawing/2014/main" id="{0D410B0F-A90E-4663-98EB-8ABEA4FE8C7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50" y="2953679"/>
            <a:ext cx="810243" cy="1469239"/>
          </a:xfrm>
          <a:prstGeom prst="rect">
            <a:avLst/>
          </a:prstGeom>
        </p:spPr>
      </p:pic>
      <p:pic>
        <p:nvPicPr>
          <p:cNvPr id="18" name="Mây 1">
            <a:extLst>
              <a:ext uri="{FF2B5EF4-FFF2-40B4-BE49-F238E27FC236}">
                <a16:creationId xmlns="" xmlns:a16="http://schemas.microsoft.com/office/drawing/2014/main" id="{5A1E536F-40A7-4C4A-B8A2-B0B8687C6FD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2" y="377785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="" xmlns:a16="http://schemas.microsoft.com/office/drawing/2014/main" id="{828C202E-19A0-4E74-A687-352B4AF94DC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50" y="487235"/>
            <a:ext cx="1163221" cy="527327"/>
          </a:xfrm>
          <a:prstGeom prst="rect">
            <a:avLst/>
          </a:prstGeom>
        </p:spPr>
      </p:pic>
      <p:pic>
        <p:nvPicPr>
          <p:cNvPr id="20" name="Mây 4">
            <a:extLst>
              <a:ext uri="{FF2B5EF4-FFF2-40B4-BE49-F238E27FC236}">
                <a16:creationId xmlns="" xmlns:a16="http://schemas.microsoft.com/office/drawing/2014/main" id="{39F10DAD-11CB-4B17-AB39-528CA599F5E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700" y="703323"/>
            <a:ext cx="1373271" cy="688924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B56D77B1-C2AC-4E51-885D-2E687FD792DE}"/>
              </a:ext>
            </a:extLst>
          </p:cNvPr>
          <p:cNvSpPr txBox="1"/>
          <p:nvPr userDrawn="1"/>
        </p:nvSpPr>
        <p:spPr>
          <a:xfrm>
            <a:off x="9201992" y="-18115"/>
            <a:ext cx="6315738" cy="285374"/>
          </a:xfrm>
          <a:prstGeom prst="rect">
            <a:avLst/>
          </a:prstGeom>
          <a:noFill/>
        </p:spPr>
        <p:txBody>
          <a:bodyPr wrap="square" lIns="99734" tIns="49867" rIns="99734" bIns="49867">
            <a:spAutoFit/>
          </a:bodyPr>
          <a:lstStyle/>
          <a:p>
            <a:pPr defTabSz="1218491"/>
            <a:r>
              <a:rPr lang="en-US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  <a:endParaRPr lang="en-US" sz="16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819085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="" xmlns:a16="http://schemas.microsoft.com/office/drawing/2014/main" id="{D7E4988E-D4F8-4DC0-B9CC-BB4B7F36B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  <p:pic>
        <p:nvPicPr>
          <p:cNvPr id="9" name="图形 1">
            <a:extLst>
              <a:ext uri="{FF2B5EF4-FFF2-40B4-BE49-F238E27FC236}">
                <a16:creationId xmlns="" xmlns:a16="http://schemas.microsoft.com/office/drawing/2014/main" id="{4147D270-CA58-46E3-A687-87D81398E68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5212225"/>
            <a:ext cx="3308946" cy="164577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C69D82C2-117E-4A35-95BF-D458B26D688D}"/>
              </a:ext>
            </a:extLst>
          </p:cNvPr>
          <p:cNvSpPr txBox="1"/>
          <p:nvPr userDrawn="1"/>
        </p:nvSpPr>
        <p:spPr>
          <a:xfrm>
            <a:off x="8011749" y="0"/>
            <a:ext cx="6315738" cy="285374"/>
          </a:xfrm>
          <a:prstGeom prst="rect">
            <a:avLst/>
          </a:prstGeom>
          <a:noFill/>
        </p:spPr>
        <p:txBody>
          <a:bodyPr wrap="square" lIns="99734" tIns="49867" rIns="99734" bIns="49867">
            <a:spAutoFit/>
          </a:bodyPr>
          <a:lstStyle/>
          <a:p>
            <a:pPr defTabSz="1218491"/>
            <a:r>
              <a:rPr lang="en-US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  <a:endParaRPr lang="en-US" sz="16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8847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101">
            <a:extLst>
              <a:ext uri="{FF2B5EF4-FFF2-40B4-BE49-F238E27FC236}">
                <a16:creationId xmlns="" xmlns:a16="http://schemas.microsoft.com/office/drawing/2014/main" id="{D514E436-AC77-4C62-A470-F269B07625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2" name="矩形 2">
            <a:extLst>
              <a:ext uri="{FF2B5EF4-FFF2-40B4-BE49-F238E27FC236}">
                <a16:creationId xmlns="" xmlns:a16="http://schemas.microsoft.com/office/drawing/2014/main" id="{85267853-B155-4C5A-B17D-13C99003FA45}"/>
              </a:ext>
            </a:extLst>
          </p:cNvPr>
          <p:cNvSpPr/>
          <p:nvPr userDrawn="1"/>
        </p:nvSpPr>
        <p:spPr>
          <a:xfrm>
            <a:off x="516733" y="469295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9734" tIns="49867" rIns="99734" bIns="49867" rtlCol="0" anchor="ctr"/>
          <a:lstStyle/>
          <a:p>
            <a:pPr algn="ctr" defTabSz="1218491">
              <a:defRPr/>
            </a:pPr>
            <a:endParaRPr kumimoji="1" lang="zh-CN" altLang="en-US" sz="2200" dirty="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13" name="椭圆 4">
            <a:extLst>
              <a:ext uri="{FF2B5EF4-FFF2-40B4-BE49-F238E27FC236}">
                <a16:creationId xmlns="" xmlns:a16="http://schemas.microsoft.com/office/drawing/2014/main" id="{EAE8A449-7A3F-40C5-B305-E2A28C9FD942}"/>
              </a:ext>
            </a:extLst>
          </p:cNvPr>
          <p:cNvSpPr/>
          <p:nvPr userDrawn="1"/>
        </p:nvSpPr>
        <p:spPr>
          <a:xfrm>
            <a:off x="-224147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9734" tIns="49867" rIns="99734" bIns="49867" rtlCol="0" anchor="ctr"/>
          <a:lstStyle/>
          <a:p>
            <a:pPr algn="ctr" defTabSz="1218491">
              <a:defRPr/>
            </a:pPr>
            <a:endParaRPr kumimoji="1" lang="zh-CN" altLang="en-US" sz="220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14" name="任意形状 6">
            <a:extLst>
              <a:ext uri="{FF2B5EF4-FFF2-40B4-BE49-F238E27FC236}">
                <a16:creationId xmlns="" xmlns:a16="http://schemas.microsoft.com/office/drawing/2014/main" id="{61A8C16D-6509-4108-98A5-625CBDF5F070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9734" tIns="49867" rIns="99734" bIns="49867" rtlCol="0" anchor="ctr">
            <a:noAutofit/>
          </a:bodyPr>
          <a:lstStyle/>
          <a:p>
            <a:pPr algn="ctr" defTabSz="1218491">
              <a:defRPr/>
            </a:pPr>
            <a:endParaRPr kumimoji="1" lang="zh-CN" altLang="en-US" sz="220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15" name="椭圆 7">
            <a:extLst>
              <a:ext uri="{FF2B5EF4-FFF2-40B4-BE49-F238E27FC236}">
                <a16:creationId xmlns="" xmlns:a16="http://schemas.microsoft.com/office/drawing/2014/main" id="{F3B873EF-BA25-43F8-B507-68795F3111ED}"/>
              </a:ext>
            </a:extLst>
          </p:cNvPr>
          <p:cNvSpPr/>
          <p:nvPr userDrawn="1"/>
        </p:nvSpPr>
        <p:spPr>
          <a:xfrm>
            <a:off x="11764216" y="6442392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9734" tIns="49867" rIns="99734" bIns="49867" rtlCol="0" anchor="ctr"/>
          <a:lstStyle/>
          <a:p>
            <a:pPr algn="ctr" defTabSz="1218491">
              <a:defRPr/>
            </a:pPr>
            <a:endParaRPr kumimoji="1" lang="zh-CN" altLang="en-US" sz="220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pic>
        <p:nvPicPr>
          <p:cNvPr id="16" name="图片 8">
            <a:extLst>
              <a:ext uri="{FF2B5EF4-FFF2-40B4-BE49-F238E27FC236}">
                <a16:creationId xmlns="" xmlns:a16="http://schemas.microsoft.com/office/drawing/2014/main" id="{1F61594D-16F0-4C27-A22F-50D3F14140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7" name="椭圆 9">
            <a:extLst>
              <a:ext uri="{FF2B5EF4-FFF2-40B4-BE49-F238E27FC236}">
                <a16:creationId xmlns="" xmlns:a16="http://schemas.microsoft.com/office/drawing/2014/main" id="{B20D4855-2AE0-48EF-9542-73C2EC19F994}"/>
              </a:ext>
            </a:extLst>
          </p:cNvPr>
          <p:cNvSpPr/>
          <p:nvPr userDrawn="1"/>
        </p:nvSpPr>
        <p:spPr>
          <a:xfrm>
            <a:off x="10478501" y="-122393"/>
            <a:ext cx="417176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9734" tIns="49867" rIns="99734" bIns="49867" rtlCol="0" anchor="ctr"/>
          <a:lstStyle/>
          <a:p>
            <a:pPr algn="ctr" defTabSz="1218491">
              <a:defRPr/>
            </a:pPr>
            <a:endParaRPr kumimoji="1" lang="zh-CN" altLang="en-US" sz="220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35733CB7-2EEC-42DC-9103-2D109DD1CFEE}"/>
              </a:ext>
            </a:extLst>
          </p:cNvPr>
          <p:cNvSpPr txBox="1"/>
          <p:nvPr userDrawn="1"/>
        </p:nvSpPr>
        <p:spPr>
          <a:xfrm>
            <a:off x="7320632" y="6524284"/>
            <a:ext cx="6315738" cy="285374"/>
          </a:xfrm>
          <a:prstGeom prst="rect">
            <a:avLst/>
          </a:prstGeom>
          <a:noFill/>
        </p:spPr>
        <p:txBody>
          <a:bodyPr wrap="square" lIns="99734" tIns="49867" rIns="99734" bIns="49867">
            <a:spAutoFit/>
          </a:bodyPr>
          <a:lstStyle/>
          <a:p>
            <a:pPr defTabSz="1218491"/>
            <a:r>
              <a:rPr lang="en-US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  <a:endParaRPr lang="en-US" sz="16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241939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01">
            <a:extLst>
              <a:ext uri="{FF2B5EF4-FFF2-40B4-BE49-F238E27FC236}">
                <a16:creationId xmlns="" xmlns:a16="http://schemas.microsoft.com/office/drawing/2014/main" id="{1094CE54-B4B3-4C76-B9C9-971ECB34C2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矩形 2">
            <a:extLst>
              <a:ext uri="{FF2B5EF4-FFF2-40B4-BE49-F238E27FC236}">
                <a16:creationId xmlns="" xmlns:a16="http://schemas.microsoft.com/office/drawing/2014/main" id="{05B45BC2-AFD2-4521-86C7-28EA6A142BF8}"/>
              </a:ext>
            </a:extLst>
          </p:cNvPr>
          <p:cNvSpPr/>
          <p:nvPr userDrawn="1"/>
        </p:nvSpPr>
        <p:spPr>
          <a:xfrm>
            <a:off x="516733" y="469295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9734" tIns="49867" rIns="99734" bIns="49867" rtlCol="0" anchor="ctr"/>
          <a:lstStyle/>
          <a:p>
            <a:pPr algn="ctr" defTabSz="1218491">
              <a:defRPr/>
            </a:pPr>
            <a:endParaRPr kumimoji="1" lang="zh-CN" altLang="en-US" sz="2200" dirty="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9" name="椭圆 4">
            <a:extLst>
              <a:ext uri="{FF2B5EF4-FFF2-40B4-BE49-F238E27FC236}">
                <a16:creationId xmlns="" xmlns:a16="http://schemas.microsoft.com/office/drawing/2014/main" id="{73E6612B-E6CF-431F-83A1-B242A79A465C}"/>
              </a:ext>
            </a:extLst>
          </p:cNvPr>
          <p:cNvSpPr/>
          <p:nvPr userDrawn="1"/>
        </p:nvSpPr>
        <p:spPr>
          <a:xfrm>
            <a:off x="-224147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9734" tIns="49867" rIns="99734" bIns="49867" rtlCol="0" anchor="ctr"/>
          <a:lstStyle/>
          <a:p>
            <a:pPr algn="ctr" defTabSz="1218491">
              <a:defRPr/>
            </a:pPr>
            <a:endParaRPr kumimoji="1" lang="zh-CN" altLang="en-US" sz="220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10" name="任意形状 6">
            <a:extLst>
              <a:ext uri="{FF2B5EF4-FFF2-40B4-BE49-F238E27FC236}">
                <a16:creationId xmlns="" xmlns:a16="http://schemas.microsoft.com/office/drawing/2014/main" id="{9B231B91-9FD3-46F5-8DB9-BCC8C6F58B0F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9734" tIns="49867" rIns="99734" bIns="49867" rtlCol="0" anchor="ctr">
            <a:noAutofit/>
          </a:bodyPr>
          <a:lstStyle/>
          <a:p>
            <a:pPr algn="ctr" defTabSz="1218491">
              <a:defRPr/>
            </a:pPr>
            <a:endParaRPr kumimoji="1" lang="zh-CN" altLang="en-US" sz="220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11" name="椭圆 7">
            <a:extLst>
              <a:ext uri="{FF2B5EF4-FFF2-40B4-BE49-F238E27FC236}">
                <a16:creationId xmlns="" xmlns:a16="http://schemas.microsoft.com/office/drawing/2014/main" id="{75059DDB-9C2F-46FF-9EF1-50E22BC24E2C}"/>
              </a:ext>
            </a:extLst>
          </p:cNvPr>
          <p:cNvSpPr/>
          <p:nvPr userDrawn="1"/>
        </p:nvSpPr>
        <p:spPr>
          <a:xfrm>
            <a:off x="11764216" y="6442392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9734" tIns="49867" rIns="99734" bIns="49867" rtlCol="0" anchor="ctr"/>
          <a:lstStyle/>
          <a:p>
            <a:pPr algn="ctr" defTabSz="1218491">
              <a:defRPr/>
            </a:pPr>
            <a:endParaRPr kumimoji="1" lang="zh-CN" altLang="en-US" sz="220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pic>
        <p:nvPicPr>
          <p:cNvPr id="12" name="图片 8">
            <a:extLst>
              <a:ext uri="{FF2B5EF4-FFF2-40B4-BE49-F238E27FC236}">
                <a16:creationId xmlns="" xmlns:a16="http://schemas.microsoft.com/office/drawing/2014/main" id="{A8997046-CAE6-4B59-8DDF-0EFAE5413A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3" name="椭圆 9">
            <a:extLst>
              <a:ext uri="{FF2B5EF4-FFF2-40B4-BE49-F238E27FC236}">
                <a16:creationId xmlns="" xmlns:a16="http://schemas.microsoft.com/office/drawing/2014/main" id="{BE790CA5-EC6C-4F0B-B555-50D8033BE031}"/>
              </a:ext>
            </a:extLst>
          </p:cNvPr>
          <p:cNvSpPr/>
          <p:nvPr userDrawn="1"/>
        </p:nvSpPr>
        <p:spPr>
          <a:xfrm>
            <a:off x="10478501" y="-122393"/>
            <a:ext cx="417176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9734" tIns="49867" rIns="99734" bIns="49867" rtlCol="0" anchor="ctr"/>
          <a:lstStyle/>
          <a:p>
            <a:pPr algn="ctr" defTabSz="1218491">
              <a:defRPr/>
            </a:pPr>
            <a:endParaRPr kumimoji="1" lang="zh-CN" altLang="en-US" sz="220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8D193922-661E-4324-B921-1DB8F942A2A9}"/>
              </a:ext>
            </a:extLst>
          </p:cNvPr>
          <p:cNvSpPr/>
          <p:nvPr userDrawn="1"/>
        </p:nvSpPr>
        <p:spPr>
          <a:xfrm rot="219724">
            <a:off x="4477185" y="1157470"/>
            <a:ext cx="6008783" cy="4661425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99734" tIns="49867" rIns="99734" bIns="49867" rtlCol="0" anchor="ctr"/>
          <a:lstStyle/>
          <a:p>
            <a:pPr algn="ctr" defTabSz="1218491">
              <a:defRPr/>
            </a:pPr>
            <a:endParaRPr lang="en-US" sz="2200">
              <a:solidFill>
                <a:prstClr val="white"/>
              </a:solidFill>
              <a:latin typeface="Arial" panose="020B0604020202020204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0FE6874E-118B-4078-BE60-91865D019286}"/>
              </a:ext>
            </a:extLst>
          </p:cNvPr>
          <p:cNvSpPr/>
          <p:nvPr userDrawn="1"/>
        </p:nvSpPr>
        <p:spPr>
          <a:xfrm rot="2471267">
            <a:off x="9030857" y="1477608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9734" tIns="49867" rIns="99734" bIns="49867" rtlCol="0" anchor="ctr"/>
          <a:lstStyle/>
          <a:p>
            <a:pPr algn="ctr" defTabSz="1218491">
              <a:defRPr/>
            </a:pPr>
            <a:endParaRPr lang="en-US" sz="2200">
              <a:solidFill>
                <a:prstClr val="white"/>
              </a:solidFill>
              <a:latin typeface="Arial" panose="020B0604020202020204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8E6DDB6A-D1EC-44AC-A42F-3D5C776DEBE6}"/>
              </a:ext>
            </a:extLst>
          </p:cNvPr>
          <p:cNvSpPr/>
          <p:nvPr userDrawn="1"/>
        </p:nvSpPr>
        <p:spPr>
          <a:xfrm rot="20410169">
            <a:off x="4016052" y="1064033"/>
            <a:ext cx="2397502" cy="495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9734" tIns="49867" rIns="99734" bIns="49867" rtlCol="0" anchor="ctr"/>
          <a:lstStyle/>
          <a:p>
            <a:pPr algn="ctr" defTabSz="1218491">
              <a:defRPr/>
            </a:pPr>
            <a:endParaRPr lang="en-US" sz="2200">
              <a:solidFill>
                <a:prstClr val="white"/>
              </a:solidFill>
              <a:latin typeface="Arial" panose="020B0604020202020204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83A11163-4540-4661-A7E2-7E02DE00886F}"/>
              </a:ext>
            </a:extLst>
          </p:cNvPr>
          <p:cNvSpPr txBox="1"/>
          <p:nvPr userDrawn="1"/>
        </p:nvSpPr>
        <p:spPr>
          <a:xfrm>
            <a:off x="5353381" y="1982711"/>
            <a:ext cx="4227827" cy="2747586"/>
          </a:xfrm>
          <a:prstGeom prst="rect">
            <a:avLst/>
          </a:prstGeom>
          <a:noFill/>
        </p:spPr>
        <p:txBody>
          <a:bodyPr wrap="square" lIns="99734" tIns="49867" rIns="99734" bIns="49867" rtlCol="0">
            <a:spAutoFit/>
          </a:bodyPr>
          <a:lstStyle/>
          <a:p>
            <a:pPr algn="ctr" defTabSz="1218491">
              <a:defRPr/>
            </a:pPr>
            <a:r>
              <a:rPr lang="en-US" sz="8600" b="1" dirty="0">
                <a:ln w="22225">
                  <a:solidFill>
                    <a:prstClr val="white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" panose="020B0604020202020204"/>
              </a:rPr>
              <a:t>LUYỆN TẬP</a:t>
            </a:r>
          </a:p>
        </p:txBody>
      </p:sp>
      <p:pic>
        <p:nvPicPr>
          <p:cNvPr id="18" name="Picture 17" descr="A close-up of a map&#10;&#10;Description automatically generated with low confidence">
            <a:extLst>
              <a:ext uri="{FF2B5EF4-FFF2-40B4-BE49-F238E27FC236}">
                <a16:creationId xmlns="" xmlns:a16="http://schemas.microsoft.com/office/drawing/2014/main" id="{EC3B8C2B-5D7C-48F2-8FC7-FE45F136AC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338" y="1150963"/>
            <a:ext cx="1481296" cy="490473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4D616774-3438-47D7-81AB-B40EEBD5818D}"/>
              </a:ext>
            </a:extLst>
          </p:cNvPr>
          <p:cNvSpPr txBox="1"/>
          <p:nvPr userDrawn="1"/>
        </p:nvSpPr>
        <p:spPr>
          <a:xfrm>
            <a:off x="7320633" y="6524284"/>
            <a:ext cx="3249397" cy="285374"/>
          </a:xfrm>
          <a:prstGeom prst="rect">
            <a:avLst/>
          </a:prstGeom>
          <a:noFill/>
        </p:spPr>
        <p:txBody>
          <a:bodyPr wrap="square" lIns="99734" tIns="49867" rIns="99734" bIns="49867">
            <a:spAutoFit/>
          </a:bodyPr>
          <a:lstStyle/>
          <a:p>
            <a:pPr defTabSz="1218491"/>
            <a:r>
              <a:rPr lang="en-US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  <a:endParaRPr lang="en-US" sz="16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025505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01">
            <a:extLst>
              <a:ext uri="{FF2B5EF4-FFF2-40B4-BE49-F238E27FC236}">
                <a16:creationId xmlns="" xmlns:a16="http://schemas.microsoft.com/office/drawing/2014/main" id="{431122EC-FBF2-4C68-B7F9-E67ABB594A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7" name="矩形 2">
            <a:extLst>
              <a:ext uri="{FF2B5EF4-FFF2-40B4-BE49-F238E27FC236}">
                <a16:creationId xmlns="" xmlns:a16="http://schemas.microsoft.com/office/drawing/2014/main" id="{26859808-0E4C-4601-BFD5-C6BA5BCC44FE}"/>
              </a:ext>
            </a:extLst>
          </p:cNvPr>
          <p:cNvSpPr/>
          <p:nvPr userDrawn="1"/>
        </p:nvSpPr>
        <p:spPr>
          <a:xfrm>
            <a:off x="516733" y="469295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9734" tIns="49867" rIns="99734" bIns="49867" rtlCol="0" anchor="ctr"/>
          <a:lstStyle/>
          <a:p>
            <a:pPr algn="ctr" defTabSz="1218491">
              <a:defRPr/>
            </a:pPr>
            <a:endParaRPr kumimoji="1" lang="zh-CN" altLang="en-US" sz="2200" dirty="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8" name="椭圆 4">
            <a:extLst>
              <a:ext uri="{FF2B5EF4-FFF2-40B4-BE49-F238E27FC236}">
                <a16:creationId xmlns="" xmlns:a16="http://schemas.microsoft.com/office/drawing/2014/main" id="{C20B859B-7433-488D-AD26-C313806026F3}"/>
              </a:ext>
            </a:extLst>
          </p:cNvPr>
          <p:cNvSpPr/>
          <p:nvPr userDrawn="1"/>
        </p:nvSpPr>
        <p:spPr>
          <a:xfrm>
            <a:off x="-224147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9734" tIns="49867" rIns="99734" bIns="49867" rtlCol="0" anchor="ctr"/>
          <a:lstStyle/>
          <a:p>
            <a:pPr algn="ctr" defTabSz="1218491">
              <a:defRPr/>
            </a:pPr>
            <a:endParaRPr kumimoji="1" lang="zh-CN" altLang="en-US" sz="220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9" name="任意形状 6">
            <a:extLst>
              <a:ext uri="{FF2B5EF4-FFF2-40B4-BE49-F238E27FC236}">
                <a16:creationId xmlns="" xmlns:a16="http://schemas.microsoft.com/office/drawing/2014/main" id="{26C76A02-5C8B-42AD-8662-686E30606D34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9734" tIns="49867" rIns="99734" bIns="49867" rtlCol="0" anchor="ctr">
            <a:noAutofit/>
          </a:bodyPr>
          <a:lstStyle/>
          <a:p>
            <a:pPr algn="ctr" defTabSz="1218491">
              <a:defRPr/>
            </a:pPr>
            <a:endParaRPr kumimoji="1" lang="zh-CN" altLang="en-US" sz="220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10" name="椭圆 7">
            <a:extLst>
              <a:ext uri="{FF2B5EF4-FFF2-40B4-BE49-F238E27FC236}">
                <a16:creationId xmlns="" xmlns:a16="http://schemas.microsoft.com/office/drawing/2014/main" id="{C6F4EA04-890C-4306-9211-FB1733E0C647}"/>
              </a:ext>
            </a:extLst>
          </p:cNvPr>
          <p:cNvSpPr/>
          <p:nvPr userDrawn="1"/>
        </p:nvSpPr>
        <p:spPr>
          <a:xfrm>
            <a:off x="11764216" y="6442392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9734" tIns="49867" rIns="99734" bIns="49867" rtlCol="0" anchor="ctr"/>
          <a:lstStyle/>
          <a:p>
            <a:pPr algn="ctr" defTabSz="1218491">
              <a:defRPr/>
            </a:pPr>
            <a:endParaRPr kumimoji="1" lang="zh-CN" altLang="en-US" sz="220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pic>
        <p:nvPicPr>
          <p:cNvPr id="11" name="图片 8">
            <a:extLst>
              <a:ext uri="{FF2B5EF4-FFF2-40B4-BE49-F238E27FC236}">
                <a16:creationId xmlns="" xmlns:a16="http://schemas.microsoft.com/office/drawing/2014/main" id="{A97A903A-09E9-4691-B496-37BE5D102D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2" name="椭圆 9">
            <a:extLst>
              <a:ext uri="{FF2B5EF4-FFF2-40B4-BE49-F238E27FC236}">
                <a16:creationId xmlns="" xmlns:a16="http://schemas.microsoft.com/office/drawing/2014/main" id="{0A2B951D-F19F-475D-B457-B86EF8DC984B}"/>
              </a:ext>
            </a:extLst>
          </p:cNvPr>
          <p:cNvSpPr/>
          <p:nvPr userDrawn="1"/>
        </p:nvSpPr>
        <p:spPr>
          <a:xfrm>
            <a:off x="10478501" y="-122393"/>
            <a:ext cx="417176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9734" tIns="49867" rIns="99734" bIns="49867" rtlCol="0" anchor="ctr"/>
          <a:lstStyle/>
          <a:p>
            <a:pPr algn="ctr" defTabSz="1218491">
              <a:defRPr/>
            </a:pPr>
            <a:endParaRPr kumimoji="1" lang="zh-CN" altLang="en-US" sz="220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B509803A-0360-4D33-9AB5-ED47ED9135D1}"/>
              </a:ext>
            </a:extLst>
          </p:cNvPr>
          <p:cNvSpPr/>
          <p:nvPr userDrawn="1"/>
        </p:nvSpPr>
        <p:spPr>
          <a:xfrm rot="21228401">
            <a:off x="2278902" y="1179056"/>
            <a:ext cx="6008783" cy="4661425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99734" tIns="49867" rIns="99734" bIns="49867" rtlCol="0" anchor="ctr"/>
          <a:lstStyle/>
          <a:p>
            <a:pPr algn="ctr" defTabSz="1218491">
              <a:defRPr/>
            </a:pPr>
            <a:endParaRPr lang="en-US" sz="2200">
              <a:solidFill>
                <a:prstClr val="white"/>
              </a:solidFill>
              <a:latin typeface="Arial" panose="020B0604020202020204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7E0D0665-6999-4651-BD19-C7C402D30EEB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9734" tIns="49867" rIns="99734" bIns="49867" rtlCol="0" anchor="ctr"/>
          <a:lstStyle/>
          <a:p>
            <a:pPr algn="ctr" defTabSz="1218491">
              <a:defRPr/>
            </a:pPr>
            <a:endParaRPr lang="en-US" sz="2200">
              <a:solidFill>
                <a:prstClr val="white"/>
              </a:solidFill>
              <a:latin typeface="Arial" panose="020B0604020202020204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0A77F017-DFC1-4D5F-8272-B3E76D6DA324}"/>
              </a:ext>
            </a:extLst>
          </p:cNvPr>
          <p:cNvSpPr/>
          <p:nvPr userDrawn="1"/>
        </p:nvSpPr>
        <p:spPr>
          <a:xfrm rot="19676478">
            <a:off x="1401292" y="1522001"/>
            <a:ext cx="2397502" cy="4953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9734" tIns="49867" rIns="99734" bIns="49867" rtlCol="0" anchor="ctr"/>
          <a:lstStyle/>
          <a:p>
            <a:pPr algn="ctr" defTabSz="1218491">
              <a:defRPr/>
            </a:pPr>
            <a:endParaRPr lang="en-US" sz="2200">
              <a:solidFill>
                <a:prstClr val="white"/>
              </a:solidFill>
              <a:latin typeface="Arial" panose="020B0604020202020204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4D542502-B1BA-4EEE-B113-19E670FE5796}"/>
              </a:ext>
            </a:extLst>
          </p:cNvPr>
          <p:cNvSpPr txBox="1"/>
          <p:nvPr userDrawn="1"/>
        </p:nvSpPr>
        <p:spPr>
          <a:xfrm>
            <a:off x="3155098" y="2004298"/>
            <a:ext cx="4227827" cy="2747586"/>
          </a:xfrm>
          <a:prstGeom prst="rect">
            <a:avLst/>
          </a:prstGeom>
          <a:noFill/>
        </p:spPr>
        <p:txBody>
          <a:bodyPr wrap="square" lIns="99734" tIns="49867" rIns="99734" bIns="49867" rtlCol="0">
            <a:spAutoFit/>
          </a:bodyPr>
          <a:lstStyle/>
          <a:p>
            <a:pPr algn="ctr" defTabSz="1218491">
              <a:defRPr/>
            </a:pPr>
            <a:r>
              <a:rPr lang="en-US" sz="8600" b="1" dirty="0">
                <a:ln w="22225">
                  <a:solidFill>
                    <a:prstClr val="white"/>
                  </a:solidFill>
                  <a:prstDash val="solid"/>
                </a:ln>
                <a:solidFill>
                  <a:srgbClr val="5B9BD5">
                    <a:lumMod val="75000"/>
                  </a:srgb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" panose="020B0604020202020204"/>
              </a:rPr>
              <a:t>HOẠT ĐỘNG</a:t>
            </a:r>
          </a:p>
        </p:txBody>
      </p:sp>
      <p:pic>
        <p:nvPicPr>
          <p:cNvPr id="18" name="图片 9">
            <a:extLst>
              <a:ext uri="{FF2B5EF4-FFF2-40B4-BE49-F238E27FC236}">
                <a16:creationId xmlns="" xmlns:a16="http://schemas.microsoft.com/office/drawing/2014/main" id="{9E265F87-F072-4C1C-809B-60B65BA79A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707" y="2622107"/>
            <a:ext cx="3028932" cy="384743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1C8F1E24-5B7F-481A-86BE-BC8D3CC99D79}"/>
              </a:ext>
            </a:extLst>
          </p:cNvPr>
          <p:cNvSpPr txBox="1"/>
          <p:nvPr userDrawn="1"/>
        </p:nvSpPr>
        <p:spPr>
          <a:xfrm>
            <a:off x="7320633" y="6524284"/>
            <a:ext cx="3249397" cy="285374"/>
          </a:xfrm>
          <a:prstGeom prst="rect">
            <a:avLst/>
          </a:prstGeom>
          <a:noFill/>
        </p:spPr>
        <p:txBody>
          <a:bodyPr wrap="square" lIns="99734" tIns="49867" rIns="99734" bIns="49867">
            <a:spAutoFit/>
          </a:bodyPr>
          <a:lstStyle/>
          <a:p>
            <a:pPr defTabSz="1218491"/>
            <a:r>
              <a:rPr lang="en-US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  <a:endParaRPr lang="en-US" sz="16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2865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="" xmlns:a16="http://schemas.microsoft.com/office/drawing/2014/main" id="{0E1D8535-7268-4559-A162-57863C850A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="" xmlns:a16="http://schemas.microsoft.com/office/drawing/2014/main" id="{3599D6A8-8376-4469-B1C4-0D0AB8B9FCB9}"/>
              </a:ext>
            </a:extLst>
          </p:cNvPr>
          <p:cNvSpPr/>
          <p:nvPr userDrawn="1"/>
        </p:nvSpPr>
        <p:spPr>
          <a:xfrm>
            <a:off x="516733" y="469295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9734" tIns="49867" rIns="99734" bIns="49867" rtlCol="0" anchor="ctr"/>
          <a:lstStyle/>
          <a:p>
            <a:pPr algn="ctr" defTabSz="1218491">
              <a:defRPr/>
            </a:pPr>
            <a:endParaRPr kumimoji="1" lang="zh-CN" altLang="en-US" sz="2200" dirty="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="" xmlns:a16="http://schemas.microsoft.com/office/drawing/2014/main" id="{F6108594-A8DF-4763-BAD6-AFEBB0C31969}"/>
              </a:ext>
            </a:extLst>
          </p:cNvPr>
          <p:cNvSpPr/>
          <p:nvPr userDrawn="1"/>
        </p:nvSpPr>
        <p:spPr>
          <a:xfrm>
            <a:off x="-224147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9734" tIns="49867" rIns="99734" bIns="49867" rtlCol="0" anchor="ctr"/>
          <a:lstStyle/>
          <a:p>
            <a:pPr algn="ctr" defTabSz="1218491">
              <a:defRPr/>
            </a:pPr>
            <a:endParaRPr kumimoji="1" lang="zh-CN" altLang="en-US" sz="220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="" xmlns:a16="http://schemas.microsoft.com/office/drawing/2014/main" id="{B8502FED-250A-4CBC-8EE4-50D3D012EADA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9734" tIns="49867" rIns="99734" bIns="49867" rtlCol="0" anchor="ctr">
            <a:noAutofit/>
          </a:bodyPr>
          <a:lstStyle/>
          <a:p>
            <a:pPr algn="ctr" defTabSz="1218491">
              <a:defRPr/>
            </a:pPr>
            <a:endParaRPr kumimoji="1" lang="zh-CN" altLang="en-US" sz="220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="" xmlns:a16="http://schemas.microsoft.com/office/drawing/2014/main" id="{4B97A2AD-D2A2-4C3E-AA45-DF5B9EE1314C}"/>
              </a:ext>
            </a:extLst>
          </p:cNvPr>
          <p:cNvSpPr/>
          <p:nvPr userDrawn="1"/>
        </p:nvSpPr>
        <p:spPr>
          <a:xfrm>
            <a:off x="11764216" y="6442392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9734" tIns="49867" rIns="99734" bIns="49867" rtlCol="0" anchor="ctr"/>
          <a:lstStyle/>
          <a:p>
            <a:pPr algn="ctr" defTabSz="1218491">
              <a:defRPr/>
            </a:pPr>
            <a:endParaRPr kumimoji="1" lang="zh-CN" altLang="en-US" sz="220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="" xmlns:a16="http://schemas.microsoft.com/office/drawing/2014/main" id="{1D1F51E3-6E1F-4794-92D5-63FB01D635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="" xmlns:a16="http://schemas.microsoft.com/office/drawing/2014/main" id="{ECDDE16C-0075-42EB-A3AA-DDD1D96A76E4}"/>
              </a:ext>
            </a:extLst>
          </p:cNvPr>
          <p:cNvSpPr/>
          <p:nvPr userDrawn="1"/>
        </p:nvSpPr>
        <p:spPr>
          <a:xfrm>
            <a:off x="10478501" y="-122393"/>
            <a:ext cx="417176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9734" tIns="49867" rIns="99734" bIns="49867" rtlCol="0" anchor="ctr"/>
          <a:lstStyle/>
          <a:p>
            <a:pPr algn="ctr" defTabSz="1218491">
              <a:defRPr/>
            </a:pPr>
            <a:endParaRPr kumimoji="1" lang="zh-CN" altLang="en-US" sz="220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EFB12868-D957-45A4-B5D8-783DBD98F2C6}"/>
              </a:ext>
            </a:extLst>
          </p:cNvPr>
          <p:cNvSpPr/>
          <p:nvPr userDrawn="1"/>
        </p:nvSpPr>
        <p:spPr>
          <a:xfrm>
            <a:off x="3667343" y="983094"/>
            <a:ext cx="6008783" cy="4661425"/>
          </a:xfrm>
          <a:prstGeom prst="rect">
            <a:avLst/>
          </a:prstGeom>
          <a:solidFill>
            <a:srgbClr val="00CC66">
              <a:alpha val="49804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99734" tIns="49867" rIns="99734" bIns="49867" rtlCol="0" anchor="ctr"/>
          <a:lstStyle/>
          <a:p>
            <a:pPr algn="ctr" defTabSz="1218491">
              <a:defRPr/>
            </a:pPr>
            <a:endParaRPr lang="en-US" sz="2200">
              <a:solidFill>
                <a:prstClr val="white"/>
              </a:solidFill>
              <a:latin typeface="Arial" panose="020B0604020202020204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CFA12B3A-07B6-44F1-A01E-33FD73C34EBA}"/>
              </a:ext>
            </a:extLst>
          </p:cNvPr>
          <p:cNvSpPr/>
          <p:nvPr userDrawn="1"/>
        </p:nvSpPr>
        <p:spPr>
          <a:xfrm rot="2109175">
            <a:off x="8040873" y="1261475"/>
            <a:ext cx="221102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9734" tIns="49867" rIns="99734" bIns="49867" rtlCol="0" anchor="ctr"/>
          <a:lstStyle/>
          <a:p>
            <a:pPr algn="ctr" defTabSz="1218491">
              <a:defRPr/>
            </a:pPr>
            <a:endParaRPr lang="en-US" sz="2200">
              <a:solidFill>
                <a:prstClr val="white"/>
              </a:solidFill>
              <a:latin typeface="Arial" panose="020B0604020202020204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4A2EDEA0-7184-436C-992C-8D667AA8EB7F}"/>
              </a:ext>
            </a:extLst>
          </p:cNvPr>
          <p:cNvSpPr/>
          <p:nvPr userDrawn="1"/>
        </p:nvSpPr>
        <p:spPr>
          <a:xfrm rot="20048077">
            <a:off x="2977240" y="1148481"/>
            <a:ext cx="2397502" cy="4953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9734" tIns="49867" rIns="99734" bIns="49867" rtlCol="0" anchor="ctr"/>
          <a:lstStyle/>
          <a:p>
            <a:pPr algn="ctr" defTabSz="1218491">
              <a:defRPr/>
            </a:pPr>
            <a:endParaRPr lang="en-US" sz="2200">
              <a:solidFill>
                <a:prstClr val="white"/>
              </a:solidFill>
              <a:latin typeface="Arial" panose="020B0604020202020204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1F28E606-F052-4F98-9FBC-30FFA9B82FDA}"/>
              </a:ext>
            </a:extLst>
          </p:cNvPr>
          <p:cNvSpPr txBox="1"/>
          <p:nvPr userDrawn="1"/>
        </p:nvSpPr>
        <p:spPr>
          <a:xfrm>
            <a:off x="4557820" y="1913422"/>
            <a:ext cx="4227827" cy="2747586"/>
          </a:xfrm>
          <a:prstGeom prst="rect">
            <a:avLst/>
          </a:prstGeom>
          <a:noFill/>
        </p:spPr>
        <p:txBody>
          <a:bodyPr wrap="square" lIns="99734" tIns="49867" rIns="99734" bIns="49867" rtlCol="0">
            <a:spAutoFit/>
          </a:bodyPr>
          <a:lstStyle/>
          <a:p>
            <a:pPr algn="ctr" defTabSz="1218491">
              <a:defRPr/>
            </a:pPr>
            <a:r>
              <a:rPr lang="en-US" sz="8600" b="1" dirty="0">
                <a:ln w="22225">
                  <a:solidFill>
                    <a:prstClr val="white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" panose="020B0604020202020204"/>
              </a:rPr>
              <a:t>KHÁM PHÁ</a:t>
            </a:r>
          </a:p>
        </p:txBody>
      </p:sp>
      <p:pic>
        <p:nvPicPr>
          <p:cNvPr id="21" name="图形 1">
            <a:extLst>
              <a:ext uri="{FF2B5EF4-FFF2-40B4-BE49-F238E27FC236}">
                <a16:creationId xmlns="" xmlns:a16="http://schemas.microsoft.com/office/drawing/2014/main" id="{E7242FD6-D5A6-4563-A793-692CAF2069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16646" y="3997564"/>
            <a:ext cx="3980370" cy="1979722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215E454A-B08C-4576-8333-920008E55294}"/>
              </a:ext>
            </a:extLst>
          </p:cNvPr>
          <p:cNvSpPr txBox="1"/>
          <p:nvPr userDrawn="1"/>
        </p:nvSpPr>
        <p:spPr>
          <a:xfrm>
            <a:off x="7668012" y="6560136"/>
            <a:ext cx="3249397" cy="285374"/>
          </a:xfrm>
          <a:prstGeom prst="rect">
            <a:avLst/>
          </a:prstGeom>
          <a:noFill/>
        </p:spPr>
        <p:txBody>
          <a:bodyPr wrap="square" lIns="99734" tIns="49867" rIns="99734" bIns="49867">
            <a:spAutoFit/>
          </a:bodyPr>
          <a:lstStyle/>
          <a:p>
            <a:pPr defTabSz="1218491"/>
            <a:r>
              <a:rPr lang="en-US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  <a:endParaRPr lang="en-US" sz="16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19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="" xmlns:a16="http://schemas.microsoft.com/office/drawing/2014/main" id="{F9580584-93CE-465E-9188-9FA7FF0E8D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="" xmlns:a16="http://schemas.microsoft.com/office/drawing/2014/main" id="{474D555A-C16A-473D-AF7C-F4FD4B48A8D9}"/>
              </a:ext>
            </a:extLst>
          </p:cNvPr>
          <p:cNvSpPr/>
          <p:nvPr userDrawn="1"/>
        </p:nvSpPr>
        <p:spPr>
          <a:xfrm>
            <a:off x="516733" y="469295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9734" tIns="49867" rIns="99734" bIns="49867" rtlCol="0" anchor="ctr"/>
          <a:lstStyle/>
          <a:p>
            <a:pPr algn="ctr" defTabSz="1218491">
              <a:defRPr/>
            </a:pPr>
            <a:endParaRPr kumimoji="1" lang="zh-CN" altLang="en-US" sz="2200" dirty="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="" xmlns:a16="http://schemas.microsoft.com/office/drawing/2014/main" id="{C65B931E-2ABD-4CF8-84F6-335ECD99B199}"/>
              </a:ext>
            </a:extLst>
          </p:cNvPr>
          <p:cNvSpPr/>
          <p:nvPr userDrawn="1"/>
        </p:nvSpPr>
        <p:spPr>
          <a:xfrm>
            <a:off x="-224147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9734" tIns="49867" rIns="99734" bIns="49867" rtlCol="0" anchor="ctr"/>
          <a:lstStyle/>
          <a:p>
            <a:pPr algn="ctr" defTabSz="1218491">
              <a:defRPr/>
            </a:pPr>
            <a:endParaRPr kumimoji="1" lang="zh-CN" altLang="en-US" sz="220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="" xmlns:a16="http://schemas.microsoft.com/office/drawing/2014/main" id="{E2A2EEE9-A456-4E8F-8852-B76D53D8FF96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9734" tIns="49867" rIns="99734" bIns="49867" rtlCol="0" anchor="ctr">
            <a:noAutofit/>
          </a:bodyPr>
          <a:lstStyle/>
          <a:p>
            <a:pPr algn="ctr" defTabSz="1218491">
              <a:defRPr/>
            </a:pPr>
            <a:endParaRPr kumimoji="1" lang="zh-CN" altLang="en-US" sz="220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="" xmlns:a16="http://schemas.microsoft.com/office/drawing/2014/main" id="{1E2A3415-52F3-43A8-85D2-8D6B017D46B0}"/>
              </a:ext>
            </a:extLst>
          </p:cNvPr>
          <p:cNvSpPr/>
          <p:nvPr userDrawn="1"/>
        </p:nvSpPr>
        <p:spPr>
          <a:xfrm>
            <a:off x="11764216" y="6442392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9734" tIns="49867" rIns="99734" bIns="49867" rtlCol="0" anchor="ctr"/>
          <a:lstStyle/>
          <a:p>
            <a:pPr algn="ctr" defTabSz="1218491">
              <a:defRPr/>
            </a:pPr>
            <a:endParaRPr kumimoji="1" lang="zh-CN" altLang="en-US" sz="220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="" xmlns:a16="http://schemas.microsoft.com/office/drawing/2014/main" id="{6CD0C1A9-71EF-4DBE-9601-B9F057464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="" xmlns:a16="http://schemas.microsoft.com/office/drawing/2014/main" id="{BC7E4DB5-7686-4871-BA09-0A5DDCFFD03D}"/>
              </a:ext>
            </a:extLst>
          </p:cNvPr>
          <p:cNvSpPr/>
          <p:nvPr userDrawn="1"/>
        </p:nvSpPr>
        <p:spPr>
          <a:xfrm>
            <a:off x="10478501" y="-122393"/>
            <a:ext cx="417176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9734" tIns="49867" rIns="99734" bIns="49867" rtlCol="0" anchor="ctr"/>
          <a:lstStyle/>
          <a:p>
            <a:pPr algn="ctr" defTabSz="1218491">
              <a:defRPr/>
            </a:pPr>
            <a:endParaRPr kumimoji="1" lang="zh-CN" altLang="en-US" sz="220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AA705815-50C6-489B-A39B-E7D336F21CDD}"/>
              </a:ext>
            </a:extLst>
          </p:cNvPr>
          <p:cNvSpPr/>
          <p:nvPr userDrawn="1"/>
        </p:nvSpPr>
        <p:spPr>
          <a:xfrm rot="21228401">
            <a:off x="2278902" y="1179056"/>
            <a:ext cx="6008783" cy="4661425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99734" tIns="49867" rIns="99734" bIns="49867" rtlCol="0" anchor="ctr"/>
          <a:lstStyle/>
          <a:p>
            <a:pPr algn="ctr" defTabSz="1218491">
              <a:defRPr/>
            </a:pPr>
            <a:endParaRPr lang="en-US" sz="2200">
              <a:solidFill>
                <a:prstClr val="white"/>
              </a:solidFill>
              <a:latin typeface="Arial" panose="020B0604020202020204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E5E3F9D9-E86C-450A-BAA6-C085040D4067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9734" tIns="49867" rIns="99734" bIns="49867" rtlCol="0" anchor="ctr"/>
          <a:lstStyle/>
          <a:p>
            <a:pPr algn="ctr" defTabSz="1218491">
              <a:defRPr/>
            </a:pPr>
            <a:endParaRPr lang="en-US" sz="2200">
              <a:solidFill>
                <a:prstClr val="white"/>
              </a:solidFill>
              <a:latin typeface="Arial" panose="020B0604020202020204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F847D38E-29D5-4F6D-990E-43B85D6A3CCA}"/>
              </a:ext>
            </a:extLst>
          </p:cNvPr>
          <p:cNvSpPr/>
          <p:nvPr userDrawn="1"/>
        </p:nvSpPr>
        <p:spPr>
          <a:xfrm rot="19676478">
            <a:off x="1401292" y="1522001"/>
            <a:ext cx="239750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9734" tIns="49867" rIns="99734" bIns="49867" rtlCol="0" anchor="ctr"/>
          <a:lstStyle/>
          <a:p>
            <a:pPr algn="ctr" defTabSz="1218491">
              <a:defRPr/>
            </a:pPr>
            <a:endParaRPr lang="en-US" sz="2200">
              <a:solidFill>
                <a:prstClr val="white"/>
              </a:solidFill>
              <a:latin typeface="Arial" panose="020B0604020202020204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ED7DB6B0-739A-4370-B3E5-8A28161C766A}"/>
              </a:ext>
            </a:extLst>
          </p:cNvPr>
          <p:cNvSpPr txBox="1"/>
          <p:nvPr userDrawn="1"/>
        </p:nvSpPr>
        <p:spPr>
          <a:xfrm>
            <a:off x="3155098" y="2004298"/>
            <a:ext cx="4227827" cy="2747586"/>
          </a:xfrm>
          <a:prstGeom prst="rect">
            <a:avLst/>
          </a:prstGeom>
          <a:noFill/>
        </p:spPr>
        <p:txBody>
          <a:bodyPr wrap="square" lIns="99734" tIns="49867" rIns="99734" bIns="49867" rtlCol="0">
            <a:spAutoFit/>
          </a:bodyPr>
          <a:lstStyle/>
          <a:p>
            <a:pPr algn="ctr" defTabSz="1218491">
              <a:defRPr/>
            </a:pPr>
            <a:r>
              <a:rPr lang="en-US" sz="8600" b="1" dirty="0">
                <a:ln w="22225">
                  <a:solidFill>
                    <a:prstClr val="white"/>
                  </a:solidFill>
                  <a:prstDash val="solid"/>
                </a:ln>
                <a:solidFill>
                  <a:srgbClr val="ED7D3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" panose="020B0604020202020204"/>
              </a:rPr>
              <a:t>TRÒ CHƠI</a:t>
            </a:r>
          </a:p>
        </p:txBody>
      </p:sp>
      <p:grpSp>
        <p:nvGrpSpPr>
          <p:cNvPr id="21" name="Google Shape;769;p31">
            <a:extLst>
              <a:ext uri="{FF2B5EF4-FFF2-40B4-BE49-F238E27FC236}">
                <a16:creationId xmlns="" xmlns:a16="http://schemas.microsoft.com/office/drawing/2014/main" id="{A7F7820E-B6A1-4ABA-87C3-90A18D28B9AB}"/>
              </a:ext>
            </a:extLst>
          </p:cNvPr>
          <p:cNvGrpSpPr/>
          <p:nvPr userDrawn="1"/>
        </p:nvGrpSpPr>
        <p:grpSpPr>
          <a:xfrm>
            <a:off x="7976031" y="2989410"/>
            <a:ext cx="2842230" cy="2927642"/>
            <a:chOff x="5641385" y="2381306"/>
            <a:chExt cx="2599446" cy="2521829"/>
          </a:xfrm>
        </p:grpSpPr>
        <p:sp>
          <p:nvSpPr>
            <p:cNvPr id="22" name="Google Shape;770;p31">
              <a:extLst>
                <a:ext uri="{FF2B5EF4-FFF2-40B4-BE49-F238E27FC236}">
                  <a16:creationId xmlns="" xmlns:a16="http://schemas.microsoft.com/office/drawing/2014/main" id="{822219BD-B384-4310-9DAD-B8FE6C79198A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8491"/>
              <a:endParaRPr sz="2200">
                <a:solidFill>
                  <a:prstClr val="black"/>
                </a:solidFill>
              </a:endParaRPr>
            </a:p>
          </p:txBody>
        </p:sp>
        <p:grpSp>
          <p:nvGrpSpPr>
            <p:cNvPr id="23" name="Google Shape;771;p31">
              <a:extLst>
                <a:ext uri="{FF2B5EF4-FFF2-40B4-BE49-F238E27FC236}">
                  <a16:creationId xmlns="" xmlns:a16="http://schemas.microsoft.com/office/drawing/2014/main" id="{67E305FE-2401-4EC5-9EDC-BF3EBF595F7C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78" name="Google Shape;772;p31">
                <a:extLst>
                  <a:ext uri="{FF2B5EF4-FFF2-40B4-BE49-F238E27FC236}">
                    <a16:creationId xmlns="" xmlns:a16="http://schemas.microsoft.com/office/drawing/2014/main" id="{79073A0C-EFD1-482A-8844-34F2AA65A7AD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8491"/>
                <a:endParaRPr sz="2200">
                  <a:solidFill>
                    <a:prstClr val="black"/>
                  </a:solidFill>
                </a:endParaRPr>
              </a:p>
            </p:txBody>
          </p:sp>
          <p:sp>
            <p:nvSpPr>
              <p:cNvPr id="79" name="Google Shape;773;p31">
                <a:extLst>
                  <a:ext uri="{FF2B5EF4-FFF2-40B4-BE49-F238E27FC236}">
                    <a16:creationId xmlns="" xmlns:a16="http://schemas.microsoft.com/office/drawing/2014/main" id="{206E4361-7ACE-4B2E-AC92-AA915875A491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8491"/>
                <a:endParaRPr sz="2200">
                  <a:solidFill>
                    <a:prstClr val="black"/>
                  </a:solidFill>
                </a:endParaRPr>
              </a:p>
            </p:txBody>
          </p:sp>
          <p:sp>
            <p:nvSpPr>
              <p:cNvPr id="80" name="Google Shape;774;p31">
                <a:extLst>
                  <a:ext uri="{FF2B5EF4-FFF2-40B4-BE49-F238E27FC236}">
                    <a16:creationId xmlns="" xmlns:a16="http://schemas.microsoft.com/office/drawing/2014/main" id="{D10680C6-1117-4253-BDAB-6AB4A92C8AAA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8491"/>
                <a:endParaRPr sz="2200">
                  <a:solidFill>
                    <a:prstClr val="black"/>
                  </a:solidFill>
                </a:endParaRPr>
              </a:p>
            </p:txBody>
          </p:sp>
          <p:sp>
            <p:nvSpPr>
              <p:cNvPr id="81" name="Google Shape;775;p31">
                <a:extLst>
                  <a:ext uri="{FF2B5EF4-FFF2-40B4-BE49-F238E27FC236}">
                    <a16:creationId xmlns="" xmlns:a16="http://schemas.microsoft.com/office/drawing/2014/main" id="{125023DC-71E7-48F1-8125-2957FE05FB42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8491"/>
                <a:endParaRPr sz="2200">
                  <a:solidFill>
                    <a:prstClr val="black"/>
                  </a:solidFill>
                </a:endParaRPr>
              </a:p>
            </p:txBody>
          </p:sp>
          <p:sp>
            <p:nvSpPr>
              <p:cNvPr id="82" name="Google Shape;776;p31">
                <a:extLst>
                  <a:ext uri="{FF2B5EF4-FFF2-40B4-BE49-F238E27FC236}">
                    <a16:creationId xmlns="" xmlns:a16="http://schemas.microsoft.com/office/drawing/2014/main" id="{65683981-D996-4A47-862F-BD6F9A936364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8491"/>
                <a:endParaRPr sz="2200">
                  <a:solidFill>
                    <a:prstClr val="black"/>
                  </a:solidFill>
                </a:endParaRPr>
              </a:p>
            </p:txBody>
          </p:sp>
          <p:sp>
            <p:nvSpPr>
              <p:cNvPr id="83" name="Google Shape;777;p31">
                <a:extLst>
                  <a:ext uri="{FF2B5EF4-FFF2-40B4-BE49-F238E27FC236}">
                    <a16:creationId xmlns="" xmlns:a16="http://schemas.microsoft.com/office/drawing/2014/main" id="{5E928E99-D4F1-4A2B-AB50-D702075E586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8491"/>
                <a:endParaRPr sz="2200">
                  <a:solidFill>
                    <a:prstClr val="black"/>
                  </a:solidFill>
                </a:endParaRPr>
              </a:p>
            </p:txBody>
          </p:sp>
          <p:sp>
            <p:nvSpPr>
              <p:cNvPr id="84" name="Google Shape;778;p31">
                <a:extLst>
                  <a:ext uri="{FF2B5EF4-FFF2-40B4-BE49-F238E27FC236}">
                    <a16:creationId xmlns="" xmlns:a16="http://schemas.microsoft.com/office/drawing/2014/main" id="{A114321D-AAAB-47D5-A0E2-0AED649A8D91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8491"/>
                <a:endParaRPr sz="2200">
                  <a:solidFill>
                    <a:prstClr val="black"/>
                  </a:solidFill>
                </a:endParaRPr>
              </a:p>
            </p:txBody>
          </p:sp>
          <p:sp>
            <p:nvSpPr>
              <p:cNvPr id="85" name="Google Shape;779;p31">
                <a:extLst>
                  <a:ext uri="{FF2B5EF4-FFF2-40B4-BE49-F238E27FC236}">
                    <a16:creationId xmlns="" xmlns:a16="http://schemas.microsoft.com/office/drawing/2014/main" id="{32F8B873-1BD3-4DA9-8362-DC0982E7E22B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8491"/>
                <a:endParaRPr sz="2200">
                  <a:solidFill>
                    <a:prstClr val="black"/>
                  </a:solidFill>
                </a:endParaRPr>
              </a:p>
            </p:txBody>
          </p:sp>
          <p:sp>
            <p:nvSpPr>
              <p:cNvPr id="86" name="Google Shape;780;p31">
                <a:extLst>
                  <a:ext uri="{FF2B5EF4-FFF2-40B4-BE49-F238E27FC236}">
                    <a16:creationId xmlns="" xmlns:a16="http://schemas.microsoft.com/office/drawing/2014/main" id="{E79DC200-D47E-4043-9579-D1B1CB1B43DC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8491"/>
                <a:endParaRPr sz="2200">
                  <a:solidFill>
                    <a:prstClr val="black"/>
                  </a:solidFill>
                </a:endParaRPr>
              </a:p>
            </p:txBody>
          </p:sp>
          <p:sp>
            <p:nvSpPr>
              <p:cNvPr id="87" name="Google Shape;781;p31">
                <a:extLst>
                  <a:ext uri="{FF2B5EF4-FFF2-40B4-BE49-F238E27FC236}">
                    <a16:creationId xmlns="" xmlns:a16="http://schemas.microsoft.com/office/drawing/2014/main" id="{EF1F8262-C0FD-4814-A3DF-CA09357F9CFF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8491"/>
                <a:endParaRPr sz="2200">
                  <a:solidFill>
                    <a:prstClr val="black"/>
                  </a:solidFill>
                </a:endParaRPr>
              </a:p>
            </p:txBody>
          </p:sp>
          <p:sp>
            <p:nvSpPr>
              <p:cNvPr id="88" name="Google Shape;782;p31">
                <a:extLst>
                  <a:ext uri="{FF2B5EF4-FFF2-40B4-BE49-F238E27FC236}">
                    <a16:creationId xmlns="" xmlns:a16="http://schemas.microsoft.com/office/drawing/2014/main" id="{0F18B579-59FC-48BE-B7F8-F07A127BD2BC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8491"/>
                <a:endParaRPr sz="2200">
                  <a:solidFill>
                    <a:prstClr val="black"/>
                  </a:solidFill>
                </a:endParaRPr>
              </a:p>
            </p:txBody>
          </p:sp>
          <p:sp>
            <p:nvSpPr>
              <p:cNvPr id="89" name="Google Shape;783;p31">
                <a:extLst>
                  <a:ext uri="{FF2B5EF4-FFF2-40B4-BE49-F238E27FC236}">
                    <a16:creationId xmlns="" xmlns:a16="http://schemas.microsoft.com/office/drawing/2014/main" id="{E67D8C9E-6430-4177-B4D1-8EA0D7E28526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8491"/>
                <a:endParaRPr sz="2200">
                  <a:solidFill>
                    <a:prstClr val="black"/>
                  </a:solidFill>
                </a:endParaRPr>
              </a:p>
            </p:txBody>
          </p:sp>
          <p:sp>
            <p:nvSpPr>
              <p:cNvPr id="90" name="Google Shape;784;p31">
                <a:extLst>
                  <a:ext uri="{FF2B5EF4-FFF2-40B4-BE49-F238E27FC236}">
                    <a16:creationId xmlns="" xmlns:a16="http://schemas.microsoft.com/office/drawing/2014/main" id="{14919EFC-4F19-42D3-9F77-4E44330A43E9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8491"/>
                <a:endParaRPr sz="2200">
                  <a:solidFill>
                    <a:prstClr val="black"/>
                  </a:solidFill>
                </a:endParaRPr>
              </a:p>
            </p:txBody>
          </p:sp>
          <p:sp>
            <p:nvSpPr>
              <p:cNvPr id="91" name="Google Shape;785;p31">
                <a:extLst>
                  <a:ext uri="{FF2B5EF4-FFF2-40B4-BE49-F238E27FC236}">
                    <a16:creationId xmlns="" xmlns:a16="http://schemas.microsoft.com/office/drawing/2014/main" id="{16A14984-E0E8-456B-BD84-8259DE0710F7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8491"/>
                <a:endParaRPr sz="2200">
                  <a:solidFill>
                    <a:prstClr val="black"/>
                  </a:solidFill>
                </a:endParaRPr>
              </a:p>
            </p:txBody>
          </p:sp>
          <p:sp>
            <p:nvSpPr>
              <p:cNvPr id="92" name="Google Shape;786;p31">
                <a:extLst>
                  <a:ext uri="{FF2B5EF4-FFF2-40B4-BE49-F238E27FC236}">
                    <a16:creationId xmlns="" xmlns:a16="http://schemas.microsoft.com/office/drawing/2014/main" id="{F1061FD4-18FB-4000-8538-542996E0E4A8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8491"/>
                <a:endParaRPr sz="2200">
                  <a:solidFill>
                    <a:prstClr val="black"/>
                  </a:solidFill>
                </a:endParaRPr>
              </a:p>
            </p:txBody>
          </p:sp>
          <p:sp>
            <p:nvSpPr>
              <p:cNvPr id="93" name="Google Shape;787;p31">
                <a:extLst>
                  <a:ext uri="{FF2B5EF4-FFF2-40B4-BE49-F238E27FC236}">
                    <a16:creationId xmlns="" xmlns:a16="http://schemas.microsoft.com/office/drawing/2014/main" id="{FA98C54B-4142-4BB3-8E04-33B83E3FA627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8491"/>
                <a:endParaRPr sz="2200">
                  <a:solidFill>
                    <a:prstClr val="black"/>
                  </a:solidFill>
                </a:endParaRPr>
              </a:p>
            </p:txBody>
          </p:sp>
          <p:sp>
            <p:nvSpPr>
              <p:cNvPr id="94" name="Google Shape;788;p31">
                <a:extLst>
                  <a:ext uri="{FF2B5EF4-FFF2-40B4-BE49-F238E27FC236}">
                    <a16:creationId xmlns="" xmlns:a16="http://schemas.microsoft.com/office/drawing/2014/main" id="{3B27D17C-087C-4659-B1BE-B20DF4979076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8491"/>
                <a:endParaRPr sz="2200">
                  <a:solidFill>
                    <a:prstClr val="black"/>
                  </a:solidFill>
                </a:endParaRPr>
              </a:p>
            </p:txBody>
          </p:sp>
          <p:sp>
            <p:nvSpPr>
              <p:cNvPr id="95" name="Google Shape;789;p31">
                <a:extLst>
                  <a:ext uri="{FF2B5EF4-FFF2-40B4-BE49-F238E27FC236}">
                    <a16:creationId xmlns="" xmlns:a16="http://schemas.microsoft.com/office/drawing/2014/main" id="{339F7ECD-CC9C-473F-B37B-2385B55D67B4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8491"/>
                <a:endParaRPr sz="2200">
                  <a:solidFill>
                    <a:prstClr val="black"/>
                  </a:solidFill>
                </a:endParaRPr>
              </a:p>
            </p:txBody>
          </p:sp>
          <p:sp>
            <p:nvSpPr>
              <p:cNvPr id="96" name="Google Shape;790;p31">
                <a:extLst>
                  <a:ext uri="{FF2B5EF4-FFF2-40B4-BE49-F238E27FC236}">
                    <a16:creationId xmlns="" xmlns:a16="http://schemas.microsoft.com/office/drawing/2014/main" id="{929A46A0-A9B7-43A8-8F42-C0A7E506D3DB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8491"/>
                <a:endParaRPr sz="2200">
                  <a:solidFill>
                    <a:prstClr val="black"/>
                  </a:solidFill>
                </a:endParaRPr>
              </a:p>
            </p:txBody>
          </p:sp>
          <p:sp>
            <p:nvSpPr>
              <p:cNvPr id="97" name="Google Shape;791;p31">
                <a:extLst>
                  <a:ext uri="{FF2B5EF4-FFF2-40B4-BE49-F238E27FC236}">
                    <a16:creationId xmlns="" xmlns:a16="http://schemas.microsoft.com/office/drawing/2014/main" id="{A2844C9A-294B-4908-9F85-F7A922CB807E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8491"/>
                <a:endParaRPr sz="2200">
                  <a:solidFill>
                    <a:prstClr val="black"/>
                  </a:solidFill>
                </a:endParaRPr>
              </a:p>
            </p:txBody>
          </p:sp>
          <p:sp>
            <p:nvSpPr>
              <p:cNvPr id="98" name="Google Shape;792;p31">
                <a:extLst>
                  <a:ext uri="{FF2B5EF4-FFF2-40B4-BE49-F238E27FC236}">
                    <a16:creationId xmlns="" xmlns:a16="http://schemas.microsoft.com/office/drawing/2014/main" id="{EC0E45FA-FFBF-43B9-9036-504713AF3952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8491"/>
                <a:endParaRPr sz="2200">
                  <a:solidFill>
                    <a:prstClr val="black"/>
                  </a:solidFill>
                </a:endParaRPr>
              </a:p>
            </p:txBody>
          </p:sp>
          <p:sp>
            <p:nvSpPr>
              <p:cNvPr id="99" name="Google Shape;793;p31">
                <a:extLst>
                  <a:ext uri="{FF2B5EF4-FFF2-40B4-BE49-F238E27FC236}">
                    <a16:creationId xmlns="" xmlns:a16="http://schemas.microsoft.com/office/drawing/2014/main" id="{83726AEE-62FB-444D-86C5-9675E2BA875D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8491"/>
                <a:endParaRPr sz="2200">
                  <a:solidFill>
                    <a:prstClr val="black"/>
                  </a:solidFill>
                </a:endParaRPr>
              </a:p>
            </p:txBody>
          </p:sp>
          <p:sp>
            <p:nvSpPr>
              <p:cNvPr id="100" name="Google Shape;794;p31">
                <a:extLst>
                  <a:ext uri="{FF2B5EF4-FFF2-40B4-BE49-F238E27FC236}">
                    <a16:creationId xmlns="" xmlns:a16="http://schemas.microsoft.com/office/drawing/2014/main" id="{44DF6C97-7DA7-4C6C-8148-AC7D8B13D7D4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8491"/>
                <a:endParaRPr sz="2200">
                  <a:solidFill>
                    <a:prstClr val="black"/>
                  </a:solidFill>
                </a:endParaRPr>
              </a:p>
            </p:txBody>
          </p:sp>
          <p:sp>
            <p:nvSpPr>
              <p:cNvPr id="101" name="Google Shape;795;p31">
                <a:extLst>
                  <a:ext uri="{FF2B5EF4-FFF2-40B4-BE49-F238E27FC236}">
                    <a16:creationId xmlns="" xmlns:a16="http://schemas.microsoft.com/office/drawing/2014/main" id="{A817511C-24B7-418A-8453-4B0B27C74A13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8491"/>
                <a:endParaRPr sz="2200">
                  <a:solidFill>
                    <a:prstClr val="black"/>
                  </a:solidFill>
                </a:endParaRPr>
              </a:p>
            </p:txBody>
          </p:sp>
          <p:sp>
            <p:nvSpPr>
              <p:cNvPr id="102" name="Google Shape;796;p31">
                <a:extLst>
                  <a:ext uri="{FF2B5EF4-FFF2-40B4-BE49-F238E27FC236}">
                    <a16:creationId xmlns="" xmlns:a16="http://schemas.microsoft.com/office/drawing/2014/main" id="{5702A604-299B-4E0A-8CAA-422A38FAE1B8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8491"/>
                <a:endParaRPr sz="2200">
                  <a:solidFill>
                    <a:prstClr val="black"/>
                  </a:solidFill>
                </a:endParaRPr>
              </a:p>
            </p:txBody>
          </p:sp>
          <p:sp>
            <p:nvSpPr>
              <p:cNvPr id="103" name="Google Shape;797;p31">
                <a:extLst>
                  <a:ext uri="{FF2B5EF4-FFF2-40B4-BE49-F238E27FC236}">
                    <a16:creationId xmlns="" xmlns:a16="http://schemas.microsoft.com/office/drawing/2014/main" id="{BC2EA9C4-550E-47B5-850B-387D456C9ED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8491"/>
                <a:endParaRPr sz="2200">
                  <a:solidFill>
                    <a:prstClr val="black"/>
                  </a:solidFill>
                </a:endParaRPr>
              </a:p>
            </p:txBody>
          </p:sp>
          <p:sp>
            <p:nvSpPr>
              <p:cNvPr id="104" name="Google Shape;798;p31">
                <a:extLst>
                  <a:ext uri="{FF2B5EF4-FFF2-40B4-BE49-F238E27FC236}">
                    <a16:creationId xmlns="" xmlns:a16="http://schemas.microsoft.com/office/drawing/2014/main" id="{60ECA93A-0A70-4E75-BDBB-602CA54BF29F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8491"/>
                <a:endParaRPr sz="2200">
                  <a:solidFill>
                    <a:prstClr val="black"/>
                  </a:solidFill>
                </a:endParaRPr>
              </a:p>
            </p:txBody>
          </p:sp>
          <p:sp>
            <p:nvSpPr>
              <p:cNvPr id="105" name="Google Shape;799;p31">
                <a:extLst>
                  <a:ext uri="{FF2B5EF4-FFF2-40B4-BE49-F238E27FC236}">
                    <a16:creationId xmlns="" xmlns:a16="http://schemas.microsoft.com/office/drawing/2014/main" id="{6E51DE60-88A3-4476-8A29-5219EF41C2D6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8491"/>
                <a:endParaRPr sz="2200">
                  <a:solidFill>
                    <a:prstClr val="black"/>
                  </a:solidFill>
                </a:endParaRPr>
              </a:p>
            </p:txBody>
          </p:sp>
          <p:sp>
            <p:nvSpPr>
              <p:cNvPr id="106" name="Google Shape;800;p31">
                <a:extLst>
                  <a:ext uri="{FF2B5EF4-FFF2-40B4-BE49-F238E27FC236}">
                    <a16:creationId xmlns="" xmlns:a16="http://schemas.microsoft.com/office/drawing/2014/main" id="{74928559-8DC3-47DA-B3CE-6E5677ECB2FA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8491"/>
                <a:endParaRPr sz="2200">
                  <a:solidFill>
                    <a:prstClr val="black"/>
                  </a:solidFill>
                </a:endParaRPr>
              </a:p>
            </p:txBody>
          </p:sp>
          <p:sp>
            <p:nvSpPr>
              <p:cNvPr id="107" name="Google Shape;801;p31">
                <a:extLst>
                  <a:ext uri="{FF2B5EF4-FFF2-40B4-BE49-F238E27FC236}">
                    <a16:creationId xmlns="" xmlns:a16="http://schemas.microsoft.com/office/drawing/2014/main" id="{4D9F3E95-39A3-4F6F-8D5C-312894EBF4B0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8491"/>
                <a:endParaRPr sz="2200">
                  <a:solidFill>
                    <a:prstClr val="black"/>
                  </a:solidFill>
                </a:endParaRPr>
              </a:p>
            </p:txBody>
          </p:sp>
          <p:sp>
            <p:nvSpPr>
              <p:cNvPr id="108" name="Google Shape;802;p31">
                <a:extLst>
                  <a:ext uri="{FF2B5EF4-FFF2-40B4-BE49-F238E27FC236}">
                    <a16:creationId xmlns="" xmlns:a16="http://schemas.microsoft.com/office/drawing/2014/main" id="{7E34CAAC-7E6B-4603-A200-F1A8D0F4644B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8491"/>
                <a:endParaRPr sz="2200">
                  <a:solidFill>
                    <a:prstClr val="black"/>
                  </a:solidFill>
                </a:endParaRPr>
              </a:p>
            </p:txBody>
          </p:sp>
          <p:sp>
            <p:nvSpPr>
              <p:cNvPr id="109" name="Google Shape;803;p31">
                <a:extLst>
                  <a:ext uri="{FF2B5EF4-FFF2-40B4-BE49-F238E27FC236}">
                    <a16:creationId xmlns="" xmlns:a16="http://schemas.microsoft.com/office/drawing/2014/main" id="{3AD01370-4B8F-4496-9D95-6595E0149232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8491"/>
                <a:endParaRPr sz="2200">
                  <a:solidFill>
                    <a:prstClr val="black"/>
                  </a:solidFill>
                </a:endParaRPr>
              </a:p>
            </p:txBody>
          </p:sp>
          <p:sp>
            <p:nvSpPr>
              <p:cNvPr id="110" name="Google Shape;804;p31">
                <a:extLst>
                  <a:ext uri="{FF2B5EF4-FFF2-40B4-BE49-F238E27FC236}">
                    <a16:creationId xmlns="" xmlns:a16="http://schemas.microsoft.com/office/drawing/2014/main" id="{A3B0FE1D-7532-4C11-A2E5-E5CE8102DF72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8491"/>
                <a:endParaRPr sz="2200">
                  <a:solidFill>
                    <a:prstClr val="black"/>
                  </a:solidFill>
                </a:endParaRPr>
              </a:p>
            </p:txBody>
          </p:sp>
          <p:sp>
            <p:nvSpPr>
              <p:cNvPr id="111" name="Google Shape;805;p31">
                <a:extLst>
                  <a:ext uri="{FF2B5EF4-FFF2-40B4-BE49-F238E27FC236}">
                    <a16:creationId xmlns="" xmlns:a16="http://schemas.microsoft.com/office/drawing/2014/main" id="{CB1B7A03-5FFD-4D48-A14D-5C93FBBAF079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8491"/>
                <a:endParaRPr sz="2200">
                  <a:solidFill>
                    <a:prstClr val="black"/>
                  </a:solidFill>
                </a:endParaRPr>
              </a:p>
            </p:txBody>
          </p:sp>
          <p:sp>
            <p:nvSpPr>
              <p:cNvPr id="112" name="Google Shape;806;p31">
                <a:extLst>
                  <a:ext uri="{FF2B5EF4-FFF2-40B4-BE49-F238E27FC236}">
                    <a16:creationId xmlns="" xmlns:a16="http://schemas.microsoft.com/office/drawing/2014/main" id="{B15AEFD6-717B-4F08-960E-612EA218F98B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8491"/>
                <a:endParaRPr sz="2200">
                  <a:solidFill>
                    <a:prstClr val="black"/>
                  </a:solidFill>
                </a:endParaRPr>
              </a:p>
            </p:txBody>
          </p:sp>
          <p:sp>
            <p:nvSpPr>
              <p:cNvPr id="113" name="Google Shape;807;p31">
                <a:extLst>
                  <a:ext uri="{FF2B5EF4-FFF2-40B4-BE49-F238E27FC236}">
                    <a16:creationId xmlns="" xmlns:a16="http://schemas.microsoft.com/office/drawing/2014/main" id="{50DDA634-2CAC-4919-93E3-E773A59EF94B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8491"/>
                <a:endParaRPr sz="2200">
                  <a:solidFill>
                    <a:prstClr val="black"/>
                  </a:solidFill>
                </a:endParaRPr>
              </a:p>
            </p:txBody>
          </p:sp>
          <p:sp>
            <p:nvSpPr>
              <p:cNvPr id="114" name="Google Shape;808;p31">
                <a:extLst>
                  <a:ext uri="{FF2B5EF4-FFF2-40B4-BE49-F238E27FC236}">
                    <a16:creationId xmlns="" xmlns:a16="http://schemas.microsoft.com/office/drawing/2014/main" id="{70CB55FC-28E5-4F67-8CEA-21C87C90C69F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8491"/>
                <a:endParaRPr sz="2200">
                  <a:solidFill>
                    <a:prstClr val="black"/>
                  </a:solidFill>
                </a:endParaRPr>
              </a:p>
            </p:txBody>
          </p:sp>
          <p:sp>
            <p:nvSpPr>
              <p:cNvPr id="115" name="Google Shape;809;p31">
                <a:extLst>
                  <a:ext uri="{FF2B5EF4-FFF2-40B4-BE49-F238E27FC236}">
                    <a16:creationId xmlns="" xmlns:a16="http://schemas.microsoft.com/office/drawing/2014/main" id="{DE76E0C0-D762-4F1A-A22C-A5F3B34FB390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8491"/>
                <a:endParaRPr sz="2200">
                  <a:solidFill>
                    <a:prstClr val="black"/>
                  </a:solidFill>
                </a:endParaRPr>
              </a:p>
            </p:txBody>
          </p:sp>
          <p:sp>
            <p:nvSpPr>
              <p:cNvPr id="116" name="Google Shape;810;p31">
                <a:extLst>
                  <a:ext uri="{FF2B5EF4-FFF2-40B4-BE49-F238E27FC236}">
                    <a16:creationId xmlns="" xmlns:a16="http://schemas.microsoft.com/office/drawing/2014/main" id="{A78ED98A-AABF-4B79-9EDD-2E5491638436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8491"/>
                <a:endParaRPr sz="2200">
                  <a:solidFill>
                    <a:prstClr val="black"/>
                  </a:solidFill>
                </a:endParaRPr>
              </a:p>
            </p:txBody>
          </p:sp>
          <p:sp>
            <p:nvSpPr>
              <p:cNvPr id="117" name="Google Shape;811;p31">
                <a:extLst>
                  <a:ext uri="{FF2B5EF4-FFF2-40B4-BE49-F238E27FC236}">
                    <a16:creationId xmlns="" xmlns:a16="http://schemas.microsoft.com/office/drawing/2014/main" id="{99FDF457-D1B3-46E7-9DC9-EFAA1C6DB508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8491"/>
                <a:endParaRPr sz="2200">
                  <a:solidFill>
                    <a:prstClr val="black"/>
                  </a:solidFill>
                </a:endParaRPr>
              </a:p>
            </p:txBody>
          </p:sp>
          <p:sp>
            <p:nvSpPr>
              <p:cNvPr id="118" name="Google Shape;812;p31">
                <a:extLst>
                  <a:ext uri="{FF2B5EF4-FFF2-40B4-BE49-F238E27FC236}">
                    <a16:creationId xmlns="" xmlns:a16="http://schemas.microsoft.com/office/drawing/2014/main" id="{83A94181-24E7-4AC4-A855-23B9D83E0EF2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8491"/>
                <a:endParaRPr sz="2200">
                  <a:solidFill>
                    <a:prstClr val="black"/>
                  </a:solidFill>
                </a:endParaRPr>
              </a:p>
            </p:txBody>
          </p:sp>
          <p:sp>
            <p:nvSpPr>
              <p:cNvPr id="119" name="Google Shape;813;p31">
                <a:extLst>
                  <a:ext uri="{FF2B5EF4-FFF2-40B4-BE49-F238E27FC236}">
                    <a16:creationId xmlns="" xmlns:a16="http://schemas.microsoft.com/office/drawing/2014/main" id="{FBEFC177-3B75-4B05-8E0A-5A1ACB1F2120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8491"/>
                <a:endParaRPr sz="2200">
                  <a:solidFill>
                    <a:prstClr val="black"/>
                  </a:solidFill>
                </a:endParaRPr>
              </a:p>
            </p:txBody>
          </p:sp>
          <p:sp>
            <p:nvSpPr>
              <p:cNvPr id="120" name="Google Shape;814;p31">
                <a:extLst>
                  <a:ext uri="{FF2B5EF4-FFF2-40B4-BE49-F238E27FC236}">
                    <a16:creationId xmlns="" xmlns:a16="http://schemas.microsoft.com/office/drawing/2014/main" id="{3033D383-976E-4F6D-9FF5-A5BD87885C50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8491"/>
                <a:endParaRPr sz="2200">
                  <a:solidFill>
                    <a:prstClr val="black"/>
                  </a:solidFill>
                </a:endParaRPr>
              </a:p>
            </p:txBody>
          </p:sp>
          <p:sp>
            <p:nvSpPr>
              <p:cNvPr id="121" name="Google Shape;815;p31">
                <a:extLst>
                  <a:ext uri="{FF2B5EF4-FFF2-40B4-BE49-F238E27FC236}">
                    <a16:creationId xmlns="" xmlns:a16="http://schemas.microsoft.com/office/drawing/2014/main" id="{FD643C5C-7BD5-49D3-95C0-BC466D1AAB35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8491"/>
                <a:endParaRPr sz="2200">
                  <a:solidFill>
                    <a:prstClr val="black"/>
                  </a:solidFill>
                </a:endParaRPr>
              </a:p>
            </p:txBody>
          </p:sp>
          <p:sp>
            <p:nvSpPr>
              <p:cNvPr id="122" name="Google Shape;816;p31">
                <a:extLst>
                  <a:ext uri="{FF2B5EF4-FFF2-40B4-BE49-F238E27FC236}">
                    <a16:creationId xmlns="" xmlns:a16="http://schemas.microsoft.com/office/drawing/2014/main" id="{6446AAA2-1CAF-407B-832C-D1E4217C16CD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8491"/>
                <a:endParaRPr sz="2200">
                  <a:solidFill>
                    <a:prstClr val="black"/>
                  </a:solidFill>
                </a:endParaRPr>
              </a:p>
            </p:txBody>
          </p:sp>
          <p:sp>
            <p:nvSpPr>
              <p:cNvPr id="123" name="Google Shape;817;p31">
                <a:extLst>
                  <a:ext uri="{FF2B5EF4-FFF2-40B4-BE49-F238E27FC236}">
                    <a16:creationId xmlns="" xmlns:a16="http://schemas.microsoft.com/office/drawing/2014/main" id="{88A98BB5-1F0B-46F7-AC38-2D707FF9BCE3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8491"/>
                <a:endParaRPr sz="2200">
                  <a:solidFill>
                    <a:prstClr val="black"/>
                  </a:solidFill>
                </a:endParaRPr>
              </a:p>
            </p:txBody>
          </p:sp>
          <p:sp>
            <p:nvSpPr>
              <p:cNvPr id="124" name="Google Shape;818;p31">
                <a:extLst>
                  <a:ext uri="{FF2B5EF4-FFF2-40B4-BE49-F238E27FC236}">
                    <a16:creationId xmlns="" xmlns:a16="http://schemas.microsoft.com/office/drawing/2014/main" id="{4CC8C184-78BF-47B5-9A22-AFB866DA2BE3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8491"/>
                <a:endParaRPr sz="2200">
                  <a:solidFill>
                    <a:prstClr val="black"/>
                  </a:solidFill>
                </a:endParaRPr>
              </a:p>
            </p:txBody>
          </p:sp>
          <p:sp>
            <p:nvSpPr>
              <p:cNvPr id="125" name="Google Shape;819;p31">
                <a:extLst>
                  <a:ext uri="{FF2B5EF4-FFF2-40B4-BE49-F238E27FC236}">
                    <a16:creationId xmlns="" xmlns:a16="http://schemas.microsoft.com/office/drawing/2014/main" id="{F1DB6690-918A-4AEA-87D3-B866B20DC885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8491"/>
                <a:endParaRPr sz="2200">
                  <a:solidFill>
                    <a:prstClr val="black"/>
                  </a:solidFill>
                </a:endParaRPr>
              </a:p>
            </p:txBody>
          </p:sp>
          <p:sp>
            <p:nvSpPr>
              <p:cNvPr id="126" name="Google Shape;820;p31">
                <a:extLst>
                  <a:ext uri="{FF2B5EF4-FFF2-40B4-BE49-F238E27FC236}">
                    <a16:creationId xmlns="" xmlns:a16="http://schemas.microsoft.com/office/drawing/2014/main" id="{A42793A7-B728-4D19-A38B-446AAA44314E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8491"/>
                <a:endParaRPr sz="2200">
                  <a:solidFill>
                    <a:prstClr val="black"/>
                  </a:solidFill>
                </a:endParaRPr>
              </a:p>
            </p:txBody>
          </p:sp>
          <p:sp>
            <p:nvSpPr>
              <p:cNvPr id="127" name="Google Shape;821;p31">
                <a:extLst>
                  <a:ext uri="{FF2B5EF4-FFF2-40B4-BE49-F238E27FC236}">
                    <a16:creationId xmlns="" xmlns:a16="http://schemas.microsoft.com/office/drawing/2014/main" id="{CA6E9802-B62C-4C82-B7A6-355F746E0597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8491"/>
                <a:endParaRPr sz="2200">
                  <a:solidFill>
                    <a:prstClr val="black"/>
                  </a:solidFill>
                </a:endParaRPr>
              </a:p>
            </p:txBody>
          </p:sp>
          <p:sp>
            <p:nvSpPr>
              <p:cNvPr id="128" name="Google Shape;822;p31">
                <a:extLst>
                  <a:ext uri="{FF2B5EF4-FFF2-40B4-BE49-F238E27FC236}">
                    <a16:creationId xmlns="" xmlns:a16="http://schemas.microsoft.com/office/drawing/2014/main" id="{C6A5C80D-FA28-4CFB-906F-A571A13D7502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8491"/>
                <a:endParaRPr sz="2200">
                  <a:solidFill>
                    <a:prstClr val="black"/>
                  </a:solidFill>
                </a:endParaRPr>
              </a:p>
            </p:txBody>
          </p:sp>
          <p:sp>
            <p:nvSpPr>
              <p:cNvPr id="129" name="Google Shape;823;p31">
                <a:extLst>
                  <a:ext uri="{FF2B5EF4-FFF2-40B4-BE49-F238E27FC236}">
                    <a16:creationId xmlns="" xmlns:a16="http://schemas.microsoft.com/office/drawing/2014/main" id="{CA337883-DA53-4A2C-85EF-E547A3B12347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8491"/>
                <a:endParaRPr sz="2200">
                  <a:solidFill>
                    <a:prstClr val="black"/>
                  </a:solidFill>
                </a:endParaRPr>
              </a:p>
            </p:txBody>
          </p:sp>
          <p:sp>
            <p:nvSpPr>
              <p:cNvPr id="130" name="Google Shape;824;p31">
                <a:extLst>
                  <a:ext uri="{FF2B5EF4-FFF2-40B4-BE49-F238E27FC236}">
                    <a16:creationId xmlns="" xmlns:a16="http://schemas.microsoft.com/office/drawing/2014/main" id="{DCA5891C-4D9D-4EF8-8190-41E11BC80CA4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8491"/>
                <a:endParaRPr sz="2200">
                  <a:solidFill>
                    <a:prstClr val="black"/>
                  </a:solidFill>
                </a:endParaRPr>
              </a:p>
            </p:txBody>
          </p:sp>
          <p:sp>
            <p:nvSpPr>
              <p:cNvPr id="131" name="Google Shape;825;p31">
                <a:extLst>
                  <a:ext uri="{FF2B5EF4-FFF2-40B4-BE49-F238E27FC236}">
                    <a16:creationId xmlns="" xmlns:a16="http://schemas.microsoft.com/office/drawing/2014/main" id="{3237B78C-4AEC-41B1-B117-C4F3AA2DC800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8491"/>
                <a:endParaRPr sz="2200">
                  <a:solidFill>
                    <a:prstClr val="black"/>
                  </a:solidFill>
                </a:endParaRPr>
              </a:p>
            </p:txBody>
          </p:sp>
          <p:sp>
            <p:nvSpPr>
              <p:cNvPr id="132" name="Google Shape;826;p31">
                <a:extLst>
                  <a:ext uri="{FF2B5EF4-FFF2-40B4-BE49-F238E27FC236}">
                    <a16:creationId xmlns="" xmlns:a16="http://schemas.microsoft.com/office/drawing/2014/main" id="{1521C7F7-8E1A-47C5-9DCA-90CDB5811C11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8491"/>
                <a:endParaRPr sz="2200">
                  <a:solidFill>
                    <a:prstClr val="black"/>
                  </a:solidFill>
                </a:endParaRPr>
              </a:p>
            </p:txBody>
          </p:sp>
          <p:sp>
            <p:nvSpPr>
              <p:cNvPr id="133" name="Google Shape;827;p31">
                <a:extLst>
                  <a:ext uri="{FF2B5EF4-FFF2-40B4-BE49-F238E27FC236}">
                    <a16:creationId xmlns="" xmlns:a16="http://schemas.microsoft.com/office/drawing/2014/main" id="{100455C1-4CC7-4A44-A713-8C4B71803359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8491"/>
                <a:endParaRPr sz="220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24" name="Google Shape;828;p31">
              <a:extLst>
                <a:ext uri="{FF2B5EF4-FFF2-40B4-BE49-F238E27FC236}">
                  <a16:creationId xmlns="" xmlns:a16="http://schemas.microsoft.com/office/drawing/2014/main" id="{325EC593-5286-4CEA-AD35-7B7118BAC552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8491"/>
              <a:endParaRPr sz="2200">
                <a:solidFill>
                  <a:prstClr val="black"/>
                </a:solidFill>
              </a:endParaRPr>
            </a:p>
          </p:txBody>
        </p:sp>
        <p:sp>
          <p:nvSpPr>
            <p:cNvPr id="25" name="Google Shape;829;p31">
              <a:extLst>
                <a:ext uri="{FF2B5EF4-FFF2-40B4-BE49-F238E27FC236}">
                  <a16:creationId xmlns="" xmlns:a16="http://schemas.microsoft.com/office/drawing/2014/main" id="{A15EBF99-6DE8-40C1-8121-3110897B443A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8491"/>
              <a:endParaRPr sz="2200">
                <a:solidFill>
                  <a:prstClr val="black"/>
                </a:solidFill>
              </a:endParaRPr>
            </a:p>
          </p:txBody>
        </p:sp>
        <p:sp>
          <p:nvSpPr>
            <p:cNvPr id="26" name="Google Shape;830;p31">
              <a:extLst>
                <a:ext uri="{FF2B5EF4-FFF2-40B4-BE49-F238E27FC236}">
                  <a16:creationId xmlns="" xmlns:a16="http://schemas.microsoft.com/office/drawing/2014/main" id="{4B39D613-D659-4322-B6E8-338191A4B7C2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8491"/>
              <a:endParaRPr sz="2200">
                <a:solidFill>
                  <a:prstClr val="black"/>
                </a:solidFill>
              </a:endParaRPr>
            </a:p>
          </p:txBody>
        </p:sp>
        <p:sp>
          <p:nvSpPr>
            <p:cNvPr id="27" name="Google Shape;831;p31">
              <a:extLst>
                <a:ext uri="{FF2B5EF4-FFF2-40B4-BE49-F238E27FC236}">
                  <a16:creationId xmlns="" xmlns:a16="http://schemas.microsoft.com/office/drawing/2014/main" id="{A9B86892-DD10-46D1-978E-9AAFD0121D5A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8491"/>
              <a:endParaRPr sz="2200">
                <a:solidFill>
                  <a:prstClr val="black"/>
                </a:solidFill>
              </a:endParaRPr>
            </a:p>
          </p:txBody>
        </p:sp>
        <p:sp>
          <p:nvSpPr>
            <p:cNvPr id="28" name="Google Shape;832;p31">
              <a:extLst>
                <a:ext uri="{FF2B5EF4-FFF2-40B4-BE49-F238E27FC236}">
                  <a16:creationId xmlns="" xmlns:a16="http://schemas.microsoft.com/office/drawing/2014/main" id="{F8BF754F-A651-4E17-83E5-71E641121B9A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8491"/>
              <a:endParaRPr sz="2200">
                <a:solidFill>
                  <a:prstClr val="black"/>
                </a:solidFill>
              </a:endParaRPr>
            </a:p>
          </p:txBody>
        </p:sp>
        <p:sp>
          <p:nvSpPr>
            <p:cNvPr id="29" name="Google Shape;833;p31">
              <a:extLst>
                <a:ext uri="{FF2B5EF4-FFF2-40B4-BE49-F238E27FC236}">
                  <a16:creationId xmlns="" xmlns:a16="http://schemas.microsoft.com/office/drawing/2014/main" id="{5C0E7C98-3C79-47FD-B395-D23C891830FC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8491"/>
              <a:endParaRPr sz="2200">
                <a:solidFill>
                  <a:prstClr val="black"/>
                </a:solidFill>
              </a:endParaRPr>
            </a:p>
          </p:txBody>
        </p:sp>
        <p:sp>
          <p:nvSpPr>
            <p:cNvPr id="30" name="Google Shape;834;p31">
              <a:extLst>
                <a:ext uri="{FF2B5EF4-FFF2-40B4-BE49-F238E27FC236}">
                  <a16:creationId xmlns="" xmlns:a16="http://schemas.microsoft.com/office/drawing/2014/main" id="{44A896B8-E41C-45BF-89E2-9D7AA3150C23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8491"/>
              <a:endParaRPr sz="2200">
                <a:solidFill>
                  <a:prstClr val="black"/>
                </a:solidFill>
              </a:endParaRPr>
            </a:p>
          </p:txBody>
        </p:sp>
        <p:sp>
          <p:nvSpPr>
            <p:cNvPr id="31" name="Google Shape;835;p31">
              <a:extLst>
                <a:ext uri="{FF2B5EF4-FFF2-40B4-BE49-F238E27FC236}">
                  <a16:creationId xmlns="" xmlns:a16="http://schemas.microsoft.com/office/drawing/2014/main" id="{76467C4B-6AF2-4641-8A7B-60DDF79BE146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8491"/>
              <a:endParaRPr sz="2200">
                <a:solidFill>
                  <a:prstClr val="black"/>
                </a:solidFill>
              </a:endParaRPr>
            </a:p>
          </p:txBody>
        </p:sp>
        <p:sp>
          <p:nvSpPr>
            <p:cNvPr id="32" name="Google Shape;836;p31">
              <a:extLst>
                <a:ext uri="{FF2B5EF4-FFF2-40B4-BE49-F238E27FC236}">
                  <a16:creationId xmlns="" xmlns:a16="http://schemas.microsoft.com/office/drawing/2014/main" id="{F6155CD0-9DBD-45BF-9F0F-3A68E979E4F7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8491"/>
              <a:endParaRPr sz="2200">
                <a:solidFill>
                  <a:prstClr val="black"/>
                </a:solidFill>
              </a:endParaRPr>
            </a:p>
          </p:txBody>
        </p:sp>
        <p:sp>
          <p:nvSpPr>
            <p:cNvPr id="33" name="Google Shape;837;p31">
              <a:extLst>
                <a:ext uri="{FF2B5EF4-FFF2-40B4-BE49-F238E27FC236}">
                  <a16:creationId xmlns="" xmlns:a16="http://schemas.microsoft.com/office/drawing/2014/main" id="{7A9E66BF-ABCD-46E5-9AC6-39D3007B99A2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8491"/>
              <a:endParaRPr sz="2200">
                <a:solidFill>
                  <a:prstClr val="black"/>
                </a:solidFill>
              </a:endParaRPr>
            </a:p>
          </p:txBody>
        </p:sp>
        <p:sp>
          <p:nvSpPr>
            <p:cNvPr id="34" name="Google Shape;838;p31">
              <a:extLst>
                <a:ext uri="{FF2B5EF4-FFF2-40B4-BE49-F238E27FC236}">
                  <a16:creationId xmlns="" xmlns:a16="http://schemas.microsoft.com/office/drawing/2014/main" id="{8EA4E3DC-B3C2-430A-8645-02EB0085B2DE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8491"/>
              <a:endParaRPr sz="2200">
                <a:solidFill>
                  <a:prstClr val="black"/>
                </a:solidFill>
              </a:endParaRPr>
            </a:p>
          </p:txBody>
        </p:sp>
        <p:sp>
          <p:nvSpPr>
            <p:cNvPr id="35" name="Google Shape;839;p31">
              <a:extLst>
                <a:ext uri="{FF2B5EF4-FFF2-40B4-BE49-F238E27FC236}">
                  <a16:creationId xmlns="" xmlns:a16="http://schemas.microsoft.com/office/drawing/2014/main" id="{5E8BB71E-1E11-4673-8E19-33DD7203DAFD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8491"/>
              <a:endParaRPr sz="2200">
                <a:solidFill>
                  <a:prstClr val="black"/>
                </a:solidFill>
              </a:endParaRPr>
            </a:p>
          </p:txBody>
        </p:sp>
        <p:sp>
          <p:nvSpPr>
            <p:cNvPr id="36" name="Google Shape;840;p31">
              <a:extLst>
                <a:ext uri="{FF2B5EF4-FFF2-40B4-BE49-F238E27FC236}">
                  <a16:creationId xmlns="" xmlns:a16="http://schemas.microsoft.com/office/drawing/2014/main" id="{58B7EB72-E5C6-4BA8-9E97-8201A4022397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8491"/>
              <a:endParaRPr sz="2200">
                <a:solidFill>
                  <a:prstClr val="black"/>
                </a:solidFill>
              </a:endParaRPr>
            </a:p>
          </p:txBody>
        </p:sp>
        <p:sp>
          <p:nvSpPr>
            <p:cNvPr id="37" name="Google Shape;841;p31">
              <a:extLst>
                <a:ext uri="{FF2B5EF4-FFF2-40B4-BE49-F238E27FC236}">
                  <a16:creationId xmlns="" xmlns:a16="http://schemas.microsoft.com/office/drawing/2014/main" id="{08D9E3A7-86E1-40F3-953F-1FE1E4FF633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8491"/>
              <a:endParaRPr sz="2200">
                <a:solidFill>
                  <a:prstClr val="black"/>
                </a:solidFill>
              </a:endParaRPr>
            </a:p>
          </p:txBody>
        </p:sp>
        <p:sp>
          <p:nvSpPr>
            <p:cNvPr id="38" name="Google Shape;842;p31">
              <a:extLst>
                <a:ext uri="{FF2B5EF4-FFF2-40B4-BE49-F238E27FC236}">
                  <a16:creationId xmlns="" xmlns:a16="http://schemas.microsoft.com/office/drawing/2014/main" id="{D6D5BB63-E9C8-4331-A34F-63DA54CE053D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8491"/>
              <a:endParaRPr sz="2200">
                <a:solidFill>
                  <a:prstClr val="black"/>
                </a:solidFill>
              </a:endParaRPr>
            </a:p>
          </p:txBody>
        </p:sp>
        <p:sp>
          <p:nvSpPr>
            <p:cNvPr id="39" name="Google Shape;843;p31">
              <a:extLst>
                <a:ext uri="{FF2B5EF4-FFF2-40B4-BE49-F238E27FC236}">
                  <a16:creationId xmlns="" xmlns:a16="http://schemas.microsoft.com/office/drawing/2014/main" id="{56B4D0FE-0B68-4651-862A-D837ACDA9C6A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8491"/>
              <a:endParaRPr sz="2200">
                <a:solidFill>
                  <a:prstClr val="black"/>
                </a:solidFill>
              </a:endParaRPr>
            </a:p>
          </p:txBody>
        </p:sp>
        <p:sp>
          <p:nvSpPr>
            <p:cNvPr id="40" name="Google Shape;844;p31">
              <a:extLst>
                <a:ext uri="{FF2B5EF4-FFF2-40B4-BE49-F238E27FC236}">
                  <a16:creationId xmlns="" xmlns:a16="http://schemas.microsoft.com/office/drawing/2014/main" id="{FA30B55F-35FE-40D8-B3E2-2D17EA757012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8491"/>
              <a:endParaRPr sz="2200">
                <a:solidFill>
                  <a:prstClr val="black"/>
                </a:solidFill>
              </a:endParaRPr>
            </a:p>
          </p:txBody>
        </p:sp>
        <p:sp>
          <p:nvSpPr>
            <p:cNvPr id="41" name="Google Shape;845;p31">
              <a:extLst>
                <a:ext uri="{FF2B5EF4-FFF2-40B4-BE49-F238E27FC236}">
                  <a16:creationId xmlns="" xmlns:a16="http://schemas.microsoft.com/office/drawing/2014/main" id="{A66095BE-9040-4BC4-96DE-EEF05E80816B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8491"/>
              <a:endParaRPr sz="2200">
                <a:solidFill>
                  <a:prstClr val="black"/>
                </a:solidFill>
              </a:endParaRPr>
            </a:p>
          </p:txBody>
        </p:sp>
        <p:sp>
          <p:nvSpPr>
            <p:cNvPr id="42" name="Google Shape;846;p31">
              <a:extLst>
                <a:ext uri="{FF2B5EF4-FFF2-40B4-BE49-F238E27FC236}">
                  <a16:creationId xmlns="" xmlns:a16="http://schemas.microsoft.com/office/drawing/2014/main" id="{4DF5FF6C-A1B3-41C0-B596-203947FE8C36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8491"/>
              <a:endParaRPr sz="2200">
                <a:solidFill>
                  <a:prstClr val="black"/>
                </a:solidFill>
              </a:endParaRPr>
            </a:p>
          </p:txBody>
        </p:sp>
        <p:sp>
          <p:nvSpPr>
            <p:cNvPr id="43" name="Google Shape;847;p31">
              <a:extLst>
                <a:ext uri="{FF2B5EF4-FFF2-40B4-BE49-F238E27FC236}">
                  <a16:creationId xmlns="" xmlns:a16="http://schemas.microsoft.com/office/drawing/2014/main" id="{E2994D42-0494-415C-BFB6-8F9B9C5271E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8491"/>
              <a:endParaRPr sz="2200">
                <a:solidFill>
                  <a:prstClr val="black"/>
                </a:solidFill>
              </a:endParaRPr>
            </a:p>
          </p:txBody>
        </p:sp>
        <p:sp>
          <p:nvSpPr>
            <p:cNvPr id="44" name="Google Shape;848;p31">
              <a:extLst>
                <a:ext uri="{FF2B5EF4-FFF2-40B4-BE49-F238E27FC236}">
                  <a16:creationId xmlns="" xmlns:a16="http://schemas.microsoft.com/office/drawing/2014/main" id="{2CB66865-7714-4A34-AED9-41AD60932962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8491"/>
              <a:endParaRPr sz="2200">
                <a:solidFill>
                  <a:prstClr val="black"/>
                </a:solidFill>
              </a:endParaRPr>
            </a:p>
          </p:txBody>
        </p:sp>
        <p:sp>
          <p:nvSpPr>
            <p:cNvPr id="45" name="Google Shape;849;p31">
              <a:extLst>
                <a:ext uri="{FF2B5EF4-FFF2-40B4-BE49-F238E27FC236}">
                  <a16:creationId xmlns="" xmlns:a16="http://schemas.microsoft.com/office/drawing/2014/main" id="{253D56D8-124E-4040-8949-78C5C960F31C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8491"/>
              <a:endParaRPr sz="2200">
                <a:solidFill>
                  <a:prstClr val="black"/>
                </a:solidFill>
              </a:endParaRPr>
            </a:p>
          </p:txBody>
        </p:sp>
        <p:sp>
          <p:nvSpPr>
            <p:cNvPr id="46" name="Google Shape;850;p31">
              <a:extLst>
                <a:ext uri="{FF2B5EF4-FFF2-40B4-BE49-F238E27FC236}">
                  <a16:creationId xmlns="" xmlns:a16="http://schemas.microsoft.com/office/drawing/2014/main" id="{11AC130C-D146-4C24-8153-A67B24755EA6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8491"/>
              <a:endParaRPr sz="2200">
                <a:solidFill>
                  <a:prstClr val="black"/>
                </a:solidFill>
              </a:endParaRPr>
            </a:p>
          </p:txBody>
        </p:sp>
        <p:sp>
          <p:nvSpPr>
            <p:cNvPr id="47" name="Google Shape;851;p31">
              <a:extLst>
                <a:ext uri="{FF2B5EF4-FFF2-40B4-BE49-F238E27FC236}">
                  <a16:creationId xmlns="" xmlns:a16="http://schemas.microsoft.com/office/drawing/2014/main" id="{ED725F0D-AE8C-4C62-A1D0-28AED534EF28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8491"/>
              <a:endParaRPr sz="2200">
                <a:solidFill>
                  <a:prstClr val="black"/>
                </a:solidFill>
              </a:endParaRPr>
            </a:p>
          </p:txBody>
        </p:sp>
        <p:sp>
          <p:nvSpPr>
            <p:cNvPr id="48" name="Google Shape;852;p31">
              <a:extLst>
                <a:ext uri="{FF2B5EF4-FFF2-40B4-BE49-F238E27FC236}">
                  <a16:creationId xmlns="" xmlns:a16="http://schemas.microsoft.com/office/drawing/2014/main" id="{CA2B1D70-9BCE-4DD2-BA34-2E4009D1622F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8491"/>
              <a:endParaRPr sz="2200">
                <a:solidFill>
                  <a:prstClr val="black"/>
                </a:solidFill>
              </a:endParaRPr>
            </a:p>
          </p:txBody>
        </p:sp>
        <p:sp>
          <p:nvSpPr>
            <p:cNvPr id="49" name="Google Shape;853;p31">
              <a:extLst>
                <a:ext uri="{FF2B5EF4-FFF2-40B4-BE49-F238E27FC236}">
                  <a16:creationId xmlns="" xmlns:a16="http://schemas.microsoft.com/office/drawing/2014/main" id="{3686F475-F542-484B-BD08-AA494971535B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8491"/>
              <a:endParaRPr sz="2200">
                <a:solidFill>
                  <a:prstClr val="black"/>
                </a:solidFill>
              </a:endParaRPr>
            </a:p>
          </p:txBody>
        </p:sp>
        <p:sp>
          <p:nvSpPr>
            <p:cNvPr id="50" name="Google Shape;854;p31">
              <a:extLst>
                <a:ext uri="{FF2B5EF4-FFF2-40B4-BE49-F238E27FC236}">
                  <a16:creationId xmlns="" xmlns:a16="http://schemas.microsoft.com/office/drawing/2014/main" id="{9B6100B7-6F05-45AC-8A7F-2591A20F2D37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8491"/>
              <a:endParaRPr sz="2200">
                <a:solidFill>
                  <a:prstClr val="black"/>
                </a:solidFill>
              </a:endParaRPr>
            </a:p>
          </p:txBody>
        </p:sp>
        <p:sp>
          <p:nvSpPr>
            <p:cNvPr id="51" name="Google Shape;855;p31">
              <a:extLst>
                <a:ext uri="{FF2B5EF4-FFF2-40B4-BE49-F238E27FC236}">
                  <a16:creationId xmlns="" xmlns:a16="http://schemas.microsoft.com/office/drawing/2014/main" id="{FBE42FD0-1063-42E2-93F4-90B8AFA16845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8491"/>
              <a:endParaRPr sz="2200">
                <a:solidFill>
                  <a:prstClr val="black"/>
                </a:solidFill>
              </a:endParaRPr>
            </a:p>
          </p:txBody>
        </p:sp>
        <p:sp>
          <p:nvSpPr>
            <p:cNvPr id="52" name="Google Shape;856;p31">
              <a:extLst>
                <a:ext uri="{FF2B5EF4-FFF2-40B4-BE49-F238E27FC236}">
                  <a16:creationId xmlns="" xmlns:a16="http://schemas.microsoft.com/office/drawing/2014/main" id="{A37A6433-D788-40AE-971C-D6785D37767F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8491"/>
              <a:endParaRPr sz="2200">
                <a:solidFill>
                  <a:prstClr val="black"/>
                </a:solidFill>
              </a:endParaRPr>
            </a:p>
          </p:txBody>
        </p:sp>
        <p:sp>
          <p:nvSpPr>
            <p:cNvPr id="53" name="Google Shape;857;p31">
              <a:extLst>
                <a:ext uri="{FF2B5EF4-FFF2-40B4-BE49-F238E27FC236}">
                  <a16:creationId xmlns="" xmlns:a16="http://schemas.microsoft.com/office/drawing/2014/main" id="{6BECF98D-222B-44E1-B71A-8F18FBEB97A1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8491"/>
              <a:endParaRPr sz="2200">
                <a:solidFill>
                  <a:prstClr val="black"/>
                </a:solidFill>
              </a:endParaRPr>
            </a:p>
          </p:txBody>
        </p:sp>
        <p:sp>
          <p:nvSpPr>
            <p:cNvPr id="54" name="Google Shape;858;p31">
              <a:extLst>
                <a:ext uri="{FF2B5EF4-FFF2-40B4-BE49-F238E27FC236}">
                  <a16:creationId xmlns="" xmlns:a16="http://schemas.microsoft.com/office/drawing/2014/main" id="{EDF4639D-2DB4-47CE-A5BE-27276F8AC578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8491"/>
              <a:endParaRPr sz="2200">
                <a:solidFill>
                  <a:prstClr val="black"/>
                </a:solidFill>
              </a:endParaRPr>
            </a:p>
          </p:txBody>
        </p:sp>
        <p:sp>
          <p:nvSpPr>
            <p:cNvPr id="55" name="Google Shape;859;p31">
              <a:extLst>
                <a:ext uri="{FF2B5EF4-FFF2-40B4-BE49-F238E27FC236}">
                  <a16:creationId xmlns="" xmlns:a16="http://schemas.microsoft.com/office/drawing/2014/main" id="{83E5E880-58FD-4D05-B8FA-566B946D8E5A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8491"/>
              <a:endParaRPr sz="2200">
                <a:solidFill>
                  <a:prstClr val="black"/>
                </a:solidFill>
              </a:endParaRPr>
            </a:p>
          </p:txBody>
        </p:sp>
        <p:sp>
          <p:nvSpPr>
            <p:cNvPr id="56" name="Google Shape;860;p31">
              <a:extLst>
                <a:ext uri="{FF2B5EF4-FFF2-40B4-BE49-F238E27FC236}">
                  <a16:creationId xmlns="" xmlns:a16="http://schemas.microsoft.com/office/drawing/2014/main" id="{C0322238-07EC-4432-8801-45CE1D4E8280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8491"/>
              <a:endParaRPr sz="2200">
                <a:solidFill>
                  <a:prstClr val="black"/>
                </a:solidFill>
              </a:endParaRPr>
            </a:p>
          </p:txBody>
        </p:sp>
        <p:sp>
          <p:nvSpPr>
            <p:cNvPr id="57" name="Google Shape;861;p31">
              <a:extLst>
                <a:ext uri="{FF2B5EF4-FFF2-40B4-BE49-F238E27FC236}">
                  <a16:creationId xmlns="" xmlns:a16="http://schemas.microsoft.com/office/drawing/2014/main" id="{0C31480F-A1B1-4138-B3A2-6EB278349808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8491"/>
              <a:endParaRPr sz="2200">
                <a:solidFill>
                  <a:prstClr val="black"/>
                </a:solidFill>
              </a:endParaRPr>
            </a:p>
          </p:txBody>
        </p:sp>
        <p:sp>
          <p:nvSpPr>
            <p:cNvPr id="58" name="Google Shape;862;p31">
              <a:extLst>
                <a:ext uri="{FF2B5EF4-FFF2-40B4-BE49-F238E27FC236}">
                  <a16:creationId xmlns="" xmlns:a16="http://schemas.microsoft.com/office/drawing/2014/main" id="{C26D60C6-B75D-4FB2-A13E-6698FB2AA5E1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8491"/>
              <a:endParaRPr sz="2200">
                <a:solidFill>
                  <a:prstClr val="black"/>
                </a:solidFill>
              </a:endParaRPr>
            </a:p>
          </p:txBody>
        </p:sp>
        <p:sp>
          <p:nvSpPr>
            <p:cNvPr id="59" name="Google Shape;863;p31">
              <a:extLst>
                <a:ext uri="{FF2B5EF4-FFF2-40B4-BE49-F238E27FC236}">
                  <a16:creationId xmlns="" xmlns:a16="http://schemas.microsoft.com/office/drawing/2014/main" id="{D47CE1BA-EF2A-4F4F-9D13-6B4B80889B8B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8491"/>
              <a:endParaRPr sz="2200">
                <a:solidFill>
                  <a:prstClr val="black"/>
                </a:solidFill>
              </a:endParaRPr>
            </a:p>
          </p:txBody>
        </p:sp>
        <p:sp>
          <p:nvSpPr>
            <p:cNvPr id="60" name="Google Shape;864;p31">
              <a:extLst>
                <a:ext uri="{FF2B5EF4-FFF2-40B4-BE49-F238E27FC236}">
                  <a16:creationId xmlns="" xmlns:a16="http://schemas.microsoft.com/office/drawing/2014/main" id="{10BF39A8-F37E-402C-A722-6342F10028AA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8491"/>
              <a:endParaRPr sz="2200">
                <a:solidFill>
                  <a:prstClr val="black"/>
                </a:solidFill>
              </a:endParaRPr>
            </a:p>
          </p:txBody>
        </p:sp>
        <p:sp>
          <p:nvSpPr>
            <p:cNvPr id="61" name="Google Shape;865;p31">
              <a:extLst>
                <a:ext uri="{FF2B5EF4-FFF2-40B4-BE49-F238E27FC236}">
                  <a16:creationId xmlns="" xmlns:a16="http://schemas.microsoft.com/office/drawing/2014/main" id="{D9344192-6461-4248-A41D-B18E3BEB47E5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8491"/>
              <a:endParaRPr sz="2200">
                <a:solidFill>
                  <a:prstClr val="black"/>
                </a:solidFill>
              </a:endParaRPr>
            </a:p>
          </p:txBody>
        </p:sp>
        <p:sp>
          <p:nvSpPr>
            <p:cNvPr id="62" name="Google Shape;866;p31">
              <a:extLst>
                <a:ext uri="{FF2B5EF4-FFF2-40B4-BE49-F238E27FC236}">
                  <a16:creationId xmlns="" xmlns:a16="http://schemas.microsoft.com/office/drawing/2014/main" id="{F1E40478-ED2C-452D-9185-ED87A82F83FB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8491"/>
              <a:endParaRPr sz="2200">
                <a:solidFill>
                  <a:prstClr val="black"/>
                </a:solidFill>
              </a:endParaRPr>
            </a:p>
          </p:txBody>
        </p:sp>
        <p:sp>
          <p:nvSpPr>
            <p:cNvPr id="63" name="Google Shape;867;p31">
              <a:extLst>
                <a:ext uri="{FF2B5EF4-FFF2-40B4-BE49-F238E27FC236}">
                  <a16:creationId xmlns="" xmlns:a16="http://schemas.microsoft.com/office/drawing/2014/main" id="{6AA9C373-6F60-441F-8AD2-DE57CDB4570F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8491"/>
              <a:endParaRPr sz="2200">
                <a:solidFill>
                  <a:prstClr val="black"/>
                </a:solidFill>
              </a:endParaRPr>
            </a:p>
          </p:txBody>
        </p:sp>
        <p:sp>
          <p:nvSpPr>
            <p:cNvPr id="64" name="Google Shape;868;p31">
              <a:extLst>
                <a:ext uri="{FF2B5EF4-FFF2-40B4-BE49-F238E27FC236}">
                  <a16:creationId xmlns="" xmlns:a16="http://schemas.microsoft.com/office/drawing/2014/main" id="{4968CCF2-285E-41A5-B58C-67FB41B3F123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8491"/>
              <a:endParaRPr sz="2200">
                <a:solidFill>
                  <a:prstClr val="black"/>
                </a:solidFill>
              </a:endParaRPr>
            </a:p>
          </p:txBody>
        </p:sp>
        <p:sp>
          <p:nvSpPr>
            <p:cNvPr id="65" name="Google Shape;869;p31">
              <a:extLst>
                <a:ext uri="{FF2B5EF4-FFF2-40B4-BE49-F238E27FC236}">
                  <a16:creationId xmlns="" xmlns:a16="http://schemas.microsoft.com/office/drawing/2014/main" id="{AD4C47AE-5273-4305-BF12-9302A28AC40A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8491"/>
              <a:endParaRPr sz="2200">
                <a:solidFill>
                  <a:prstClr val="black"/>
                </a:solidFill>
              </a:endParaRPr>
            </a:p>
          </p:txBody>
        </p:sp>
        <p:sp>
          <p:nvSpPr>
            <p:cNvPr id="66" name="Google Shape;870;p31">
              <a:extLst>
                <a:ext uri="{FF2B5EF4-FFF2-40B4-BE49-F238E27FC236}">
                  <a16:creationId xmlns="" xmlns:a16="http://schemas.microsoft.com/office/drawing/2014/main" id="{D6944283-6516-4CA1-8CED-1AD3BE6908E7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8491"/>
              <a:endParaRPr sz="2200">
                <a:solidFill>
                  <a:prstClr val="black"/>
                </a:solidFill>
              </a:endParaRPr>
            </a:p>
          </p:txBody>
        </p:sp>
        <p:sp>
          <p:nvSpPr>
            <p:cNvPr id="67" name="Google Shape;871;p31">
              <a:extLst>
                <a:ext uri="{FF2B5EF4-FFF2-40B4-BE49-F238E27FC236}">
                  <a16:creationId xmlns="" xmlns:a16="http://schemas.microsoft.com/office/drawing/2014/main" id="{8DE273E1-308F-4261-A7B3-20BDB9394868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8491"/>
              <a:endParaRPr sz="2200">
                <a:solidFill>
                  <a:prstClr val="black"/>
                </a:solidFill>
              </a:endParaRPr>
            </a:p>
          </p:txBody>
        </p:sp>
        <p:sp>
          <p:nvSpPr>
            <p:cNvPr id="68" name="Google Shape;872;p31">
              <a:extLst>
                <a:ext uri="{FF2B5EF4-FFF2-40B4-BE49-F238E27FC236}">
                  <a16:creationId xmlns="" xmlns:a16="http://schemas.microsoft.com/office/drawing/2014/main" id="{A49D15BD-2B3E-4B02-A32F-FDEC8E9179F3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8491"/>
              <a:endParaRPr sz="2200">
                <a:solidFill>
                  <a:prstClr val="black"/>
                </a:solidFill>
              </a:endParaRPr>
            </a:p>
          </p:txBody>
        </p:sp>
        <p:sp>
          <p:nvSpPr>
            <p:cNvPr id="69" name="Google Shape;873;p31">
              <a:extLst>
                <a:ext uri="{FF2B5EF4-FFF2-40B4-BE49-F238E27FC236}">
                  <a16:creationId xmlns="" xmlns:a16="http://schemas.microsoft.com/office/drawing/2014/main" id="{9EAAC4BC-88D8-4FD6-B267-BCCDE04FFB2E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8491"/>
              <a:endParaRPr sz="2200">
                <a:solidFill>
                  <a:prstClr val="black"/>
                </a:solidFill>
              </a:endParaRPr>
            </a:p>
          </p:txBody>
        </p:sp>
        <p:sp>
          <p:nvSpPr>
            <p:cNvPr id="70" name="Google Shape;874;p31">
              <a:extLst>
                <a:ext uri="{FF2B5EF4-FFF2-40B4-BE49-F238E27FC236}">
                  <a16:creationId xmlns="" xmlns:a16="http://schemas.microsoft.com/office/drawing/2014/main" id="{1EF84D3F-E17B-4D61-A310-AD71B008FBA5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8491"/>
              <a:endParaRPr sz="2200">
                <a:solidFill>
                  <a:prstClr val="black"/>
                </a:solidFill>
              </a:endParaRPr>
            </a:p>
          </p:txBody>
        </p:sp>
        <p:sp>
          <p:nvSpPr>
            <p:cNvPr id="71" name="Google Shape;875;p31">
              <a:extLst>
                <a:ext uri="{FF2B5EF4-FFF2-40B4-BE49-F238E27FC236}">
                  <a16:creationId xmlns="" xmlns:a16="http://schemas.microsoft.com/office/drawing/2014/main" id="{2D79EBC2-B216-4287-A3FC-2F2010CB2A81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8491"/>
              <a:endParaRPr sz="2200">
                <a:solidFill>
                  <a:prstClr val="black"/>
                </a:solidFill>
              </a:endParaRPr>
            </a:p>
          </p:txBody>
        </p:sp>
        <p:sp>
          <p:nvSpPr>
            <p:cNvPr id="72" name="Google Shape;876;p31">
              <a:extLst>
                <a:ext uri="{FF2B5EF4-FFF2-40B4-BE49-F238E27FC236}">
                  <a16:creationId xmlns="" xmlns:a16="http://schemas.microsoft.com/office/drawing/2014/main" id="{90D0DCC2-BEB8-4805-8864-9B8157D6D9D0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8491"/>
              <a:endParaRPr sz="2200">
                <a:solidFill>
                  <a:prstClr val="black"/>
                </a:solidFill>
              </a:endParaRPr>
            </a:p>
          </p:txBody>
        </p:sp>
        <p:sp>
          <p:nvSpPr>
            <p:cNvPr id="73" name="Google Shape;877;p31">
              <a:extLst>
                <a:ext uri="{FF2B5EF4-FFF2-40B4-BE49-F238E27FC236}">
                  <a16:creationId xmlns="" xmlns:a16="http://schemas.microsoft.com/office/drawing/2014/main" id="{DDBF39D6-19E0-4C1B-B36D-97334BDFA9C1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8491"/>
              <a:endParaRPr sz="2200">
                <a:solidFill>
                  <a:prstClr val="black"/>
                </a:solidFill>
              </a:endParaRPr>
            </a:p>
          </p:txBody>
        </p:sp>
        <p:sp>
          <p:nvSpPr>
            <p:cNvPr id="74" name="Google Shape;878;p31">
              <a:extLst>
                <a:ext uri="{FF2B5EF4-FFF2-40B4-BE49-F238E27FC236}">
                  <a16:creationId xmlns="" xmlns:a16="http://schemas.microsoft.com/office/drawing/2014/main" id="{DA0AA242-2B2A-4216-BEC0-813A5A117F4E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8491"/>
              <a:endParaRPr sz="2200">
                <a:solidFill>
                  <a:prstClr val="black"/>
                </a:solidFill>
              </a:endParaRPr>
            </a:p>
          </p:txBody>
        </p:sp>
        <p:sp>
          <p:nvSpPr>
            <p:cNvPr id="75" name="Google Shape;879;p31">
              <a:extLst>
                <a:ext uri="{FF2B5EF4-FFF2-40B4-BE49-F238E27FC236}">
                  <a16:creationId xmlns="" xmlns:a16="http://schemas.microsoft.com/office/drawing/2014/main" id="{98D43C14-947B-4828-8F17-C940B26377D2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8491"/>
              <a:endParaRPr sz="2200">
                <a:solidFill>
                  <a:prstClr val="black"/>
                </a:solidFill>
              </a:endParaRPr>
            </a:p>
          </p:txBody>
        </p:sp>
        <p:sp>
          <p:nvSpPr>
            <p:cNvPr id="76" name="Google Shape;880;p31">
              <a:extLst>
                <a:ext uri="{FF2B5EF4-FFF2-40B4-BE49-F238E27FC236}">
                  <a16:creationId xmlns="" xmlns:a16="http://schemas.microsoft.com/office/drawing/2014/main" id="{5222CF1F-77B6-4959-8DE9-292BB4779DAD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8491"/>
              <a:endParaRPr sz="2200">
                <a:solidFill>
                  <a:prstClr val="black"/>
                </a:solidFill>
              </a:endParaRPr>
            </a:p>
          </p:txBody>
        </p:sp>
        <p:sp>
          <p:nvSpPr>
            <p:cNvPr id="77" name="Google Shape;881;p31">
              <a:extLst>
                <a:ext uri="{FF2B5EF4-FFF2-40B4-BE49-F238E27FC236}">
                  <a16:creationId xmlns="" xmlns:a16="http://schemas.microsoft.com/office/drawing/2014/main" id="{50419D18-CC71-44FC-8EBE-8666CAB7D413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8491"/>
              <a:endParaRPr sz="2200">
                <a:solidFill>
                  <a:prstClr val="black"/>
                </a:solidFill>
              </a:endParaRPr>
            </a:p>
          </p:txBody>
        </p:sp>
      </p:grpSp>
      <p:sp>
        <p:nvSpPr>
          <p:cNvPr id="134" name="TextBox 133">
            <a:extLst>
              <a:ext uri="{FF2B5EF4-FFF2-40B4-BE49-F238E27FC236}">
                <a16:creationId xmlns="" xmlns:a16="http://schemas.microsoft.com/office/drawing/2014/main" id="{23418162-C26E-4370-9D2F-33E57C0A0B7E}"/>
              </a:ext>
            </a:extLst>
          </p:cNvPr>
          <p:cNvSpPr txBox="1"/>
          <p:nvPr userDrawn="1"/>
        </p:nvSpPr>
        <p:spPr>
          <a:xfrm>
            <a:off x="7514756" y="6517885"/>
            <a:ext cx="3249397" cy="285374"/>
          </a:xfrm>
          <a:prstGeom prst="rect">
            <a:avLst/>
          </a:prstGeom>
          <a:noFill/>
        </p:spPr>
        <p:txBody>
          <a:bodyPr wrap="square" lIns="99734" tIns="49867" rIns="99734" bIns="49867">
            <a:spAutoFit/>
          </a:bodyPr>
          <a:lstStyle/>
          <a:p>
            <a:pPr defTabSz="1218491"/>
            <a:r>
              <a:rPr lang="en-US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  <a:endParaRPr lang="en-US" sz="16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6260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88CB28D7-CB5E-42A4-AC1B-49E9F84E1AA8}"/>
              </a:ext>
            </a:extLst>
          </p:cNvPr>
          <p:cNvSpPr/>
          <p:nvPr userDrawn="1"/>
        </p:nvSpPr>
        <p:spPr>
          <a:xfrm>
            <a:off x="212651" y="202020"/>
            <a:ext cx="11738344" cy="6507125"/>
          </a:xfrm>
          <a:custGeom>
            <a:avLst/>
            <a:gdLst>
              <a:gd name="connsiteX0" fmla="*/ 0 w 11738344"/>
              <a:gd name="connsiteY0" fmla="*/ 0 h 6507125"/>
              <a:gd name="connsiteX1" fmla="*/ 586917 w 11738344"/>
              <a:gd name="connsiteY1" fmla="*/ 0 h 6507125"/>
              <a:gd name="connsiteX2" fmla="*/ 939068 w 11738344"/>
              <a:gd name="connsiteY2" fmla="*/ 0 h 6507125"/>
              <a:gd name="connsiteX3" fmla="*/ 1525985 w 11738344"/>
              <a:gd name="connsiteY3" fmla="*/ 0 h 6507125"/>
              <a:gd name="connsiteX4" fmla="*/ 1760752 w 11738344"/>
              <a:gd name="connsiteY4" fmla="*/ 0 h 6507125"/>
              <a:gd name="connsiteX5" fmla="*/ 2347669 w 11738344"/>
              <a:gd name="connsiteY5" fmla="*/ 0 h 6507125"/>
              <a:gd name="connsiteX6" fmla="*/ 3051969 w 11738344"/>
              <a:gd name="connsiteY6" fmla="*/ 0 h 6507125"/>
              <a:gd name="connsiteX7" fmla="*/ 3521503 w 11738344"/>
              <a:gd name="connsiteY7" fmla="*/ 0 h 6507125"/>
              <a:gd name="connsiteX8" fmla="*/ 3756270 w 11738344"/>
              <a:gd name="connsiteY8" fmla="*/ 0 h 6507125"/>
              <a:gd name="connsiteX9" fmla="*/ 4577954 w 11738344"/>
              <a:gd name="connsiteY9" fmla="*/ 0 h 6507125"/>
              <a:gd name="connsiteX10" fmla="*/ 5164871 w 11738344"/>
              <a:gd name="connsiteY10" fmla="*/ 0 h 6507125"/>
              <a:gd name="connsiteX11" fmla="*/ 5751789 w 11738344"/>
              <a:gd name="connsiteY11" fmla="*/ 0 h 6507125"/>
              <a:gd name="connsiteX12" fmla="*/ 6221322 w 11738344"/>
              <a:gd name="connsiteY12" fmla="*/ 0 h 6507125"/>
              <a:gd name="connsiteX13" fmla="*/ 7043006 w 11738344"/>
              <a:gd name="connsiteY13" fmla="*/ 0 h 6507125"/>
              <a:gd name="connsiteX14" fmla="*/ 7277773 w 11738344"/>
              <a:gd name="connsiteY14" fmla="*/ 0 h 6507125"/>
              <a:gd name="connsiteX15" fmla="*/ 7629924 w 11738344"/>
              <a:gd name="connsiteY15" fmla="*/ 0 h 6507125"/>
              <a:gd name="connsiteX16" fmla="*/ 8216841 w 11738344"/>
              <a:gd name="connsiteY16" fmla="*/ 0 h 6507125"/>
              <a:gd name="connsiteX17" fmla="*/ 9038525 w 11738344"/>
              <a:gd name="connsiteY17" fmla="*/ 0 h 6507125"/>
              <a:gd name="connsiteX18" fmla="*/ 9273292 w 11738344"/>
              <a:gd name="connsiteY18" fmla="*/ 0 h 6507125"/>
              <a:gd name="connsiteX19" fmla="*/ 9742826 w 11738344"/>
              <a:gd name="connsiteY19" fmla="*/ 0 h 6507125"/>
              <a:gd name="connsiteX20" fmla="*/ 10564510 w 11738344"/>
              <a:gd name="connsiteY20" fmla="*/ 0 h 6507125"/>
              <a:gd name="connsiteX21" fmla="*/ 11151427 w 11738344"/>
              <a:gd name="connsiteY21" fmla="*/ 0 h 6507125"/>
              <a:gd name="connsiteX22" fmla="*/ 11738344 w 11738344"/>
              <a:gd name="connsiteY22" fmla="*/ 0 h 6507125"/>
              <a:gd name="connsiteX23" fmla="*/ 11738344 w 11738344"/>
              <a:gd name="connsiteY23" fmla="*/ 721699 h 6507125"/>
              <a:gd name="connsiteX24" fmla="*/ 11738344 w 11738344"/>
              <a:gd name="connsiteY24" fmla="*/ 1183114 h 6507125"/>
              <a:gd name="connsiteX25" fmla="*/ 11738344 w 11738344"/>
              <a:gd name="connsiteY25" fmla="*/ 1644528 h 6507125"/>
              <a:gd name="connsiteX26" fmla="*/ 11738344 w 11738344"/>
              <a:gd name="connsiteY26" fmla="*/ 2236085 h 6507125"/>
              <a:gd name="connsiteX27" fmla="*/ 11738344 w 11738344"/>
              <a:gd name="connsiteY27" fmla="*/ 2827642 h 6507125"/>
              <a:gd name="connsiteX28" fmla="*/ 11738344 w 11738344"/>
              <a:gd name="connsiteY28" fmla="*/ 3223985 h 6507125"/>
              <a:gd name="connsiteX29" fmla="*/ 11738344 w 11738344"/>
              <a:gd name="connsiteY29" fmla="*/ 3815541 h 6507125"/>
              <a:gd name="connsiteX30" fmla="*/ 11738344 w 11738344"/>
              <a:gd name="connsiteY30" fmla="*/ 4537241 h 6507125"/>
              <a:gd name="connsiteX31" fmla="*/ 11738344 w 11738344"/>
              <a:gd name="connsiteY31" fmla="*/ 4998655 h 6507125"/>
              <a:gd name="connsiteX32" fmla="*/ 11738344 w 11738344"/>
              <a:gd name="connsiteY32" fmla="*/ 5394998 h 6507125"/>
              <a:gd name="connsiteX33" fmla="*/ 11738344 w 11738344"/>
              <a:gd name="connsiteY33" fmla="*/ 5986555 h 6507125"/>
              <a:gd name="connsiteX34" fmla="*/ 11738344 w 11738344"/>
              <a:gd name="connsiteY34" fmla="*/ 6507125 h 6507125"/>
              <a:gd name="connsiteX35" fmla="*/ 11034043 w 11738344"/>
              <a:gd name="connsiteY35" fmla="*/ 6507125 h 6507125"/>
              <a:gd name="connsiteX36" fmla="*/ 10799276 w 11738344"/>
              <a:gd name="connsiteY36" fmla="*/ 6507125 h 6507125"/>
              <a:gd name="connsiteX37" fmla="*/ 10094976 w 11738344"/>
              <a:gd name="connsiteY37" fmla="*/ 6507125 h 6507125"/>
              <a:gd name="connsiteX38" fmla="*/ 9860209 w 11738344"/>
              <a:gd name="connsiteY38" fmla="*/ 6507125 h 6507125"/>
              <a:gd name="connsiteX39" fmla="*/ 9155908 w 11738344"/>
              <a:gd name="connsiteY39" fmla="*/ 6507125 h 6507125"/>
              <a:gd name="connsiteX40" fmla="*/ 8803758 w 11738344"/>
              <a:gd name="connsiteY40" fmla="*/ 6507125 h 6507125"/>
              <a:gd name="connsiteX41" fmla="*/ 8334224 w 11738344"/>
              <a:gd name="connsiteY41" fmla="*/ 6507125 h 6507125"/>
              <a:gd name="connsiteX42" fmla="*/ 8099457 w 11738344"/>
              <a:gd name="connsiteY42" fmla="*/ 6507125 h 6507125"/>
              <a:gd name="connsiteX43" fmla="*/ 7629924 w 11738344"/>
              <a:gd name="connsiteY43" fmla="*/ 6507125 h 6507125"/>
              <a:gd name="connsiteX44" fmla="*/ 6808240 w 11738344"/>
              <a:gd name="connsiteY44" fmla="*/ 6507125 h 6507125"/>
              <a:gd name="connsiteX45" fmla="*/ 6573473 w 11738344"/>
              <a:gd name="connsiteY45" fmla="*/ 6507125 h 6507125"/>
              <a:gd name="connsiteX46" fmla="*/ 5869172 w 11738344"/>
              <a:gd name="connsiteY46" fmla="*/ 6507125 h 6507125"/>
              <a:gd name="connsiteX47" fmla="*/ 5282255 w 11738344"/>
              <a:gd name="connsiteY47" fmla="*/ 6507125 h 6507125"/>
              <a:gd name="connsiteX48" fmla="*/ 4930104 w 11738344"/>
              <a:gd name="connsiteY48" fmla="*/ 6507125 h 6507125"/>
              <a:gd name="connsiteX49" fmla="*/ 4577954 w 11738344"/>
              <a:gd name="connsiteY49" fmla="*/ 6507125 h 6507125"/>
              <a:gd name="connsiteX50" fmla="*/ 4108420 w 11738344"/>
              <a:gd name="connsiteY50" fmla="*/ 6507125 h 6507125"/>
              <a:gd name="connsiteX51" fmla="*/ 3521503 w 11738344"/>
              <a:gd name="connsiteY51" fmla="*/ 6507125 h 6507125"/>
              <a:gd name="connsiteX52" fmla="*/ 2699819 w 11738344"/>
              <a:gd name="connsiteY52" fmla="*/ 6507125 h 6507125"/>
              <a:gd name="connsiteX53" fmla="*/ 1995518 w 11738344"/>
              <a:gd name="connsiteY53" fmla="*/ 6507125 h 6507125"/>
              <a:gd name="connsiteX54" fmla="*/ 1760752 w 11738344"/>
              <a:gd name="connsiteY54" fmla="*/ 6507125 h 6507125"/>
              <a:gd name="connsiteX55" fmla="*/ 939068 w 11738344"/>
              <a:gd name="connsiteY55" fmla="*/ 6507125 h 6507125"/>
              <a:gd name="connsiteX56" fmla="*/ 0 w 11738344"/>
              <a:gd name="connsiteY56" fmla="*/ 6507125 h 6507125"/>
              <a:gd name="connsiteX57" fmla="*/ 0 w 11738344"/>
              <a:gd name="connsiteY57" fmla="*/ 5785426 h 6507125"/>
              <a:gd name="connsiteX58" fmla="*/ 0 w 11738344"/>
              <a:gd name="connsiteY58" fmla="*/ 5128798 h 6507125"/>
              <a:gd name="connsiteX59" fmla="*/ 0 w 11738344"/>
              <a:gd name="connsiteY59" fmla="*/ 4537241 h 6507125"/>
              <a:gd name="connsiteX60" fmla="*/ 0 w 11738344"/>
              <a:gd name="connsiteY60" fmla="*/ 3880613 h 6507125"/>
              <a:gd name="connsiteX61" fmla="*/ 0 w 11738344"/>
              <a:gd name="connsiteY61" fmla="*/ 3158913 h 6507125"/>
              <a:gd name="connsiteX62" fmla="*/ 0 w 11738344"/>
              <a:gd name="connsiteY62" fmla="*/ 2437214 h 6507125"/>
              <a:gd name="connsiteX63" fmla="*/ 0 w 11738344"/>
              <a:gd name="connsiteY63" fmla="*/ 1715515 h 6507125"/>
              <a:gd name="connsiteX64" fmla="*/ 0 w 11738344"/>
              <a:gd name="connsiteY64" fmla="*/ 1319172 h 6507125"/>
              <a:gd name="connsiteX65" fmla="*/ 0 w 11738344"/>
              <a:gd name="connsiteY65" fmla="*/ 662544 h 6507125"/>
              <a:gd name="connsiteX66" fmla="*/ 0 w 11738344"/>
              <a:gd name="connsiteY66" fmla="*/ 0 h 6507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5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28644" y="3559281"/>
                  <a:pt x="11738344" y="3815541"/>
                </a:cubicBezTo>
                <a:cubicBezTo>
                  <a:pt x="11748044" y="4071801"/>
                  <a:pt x="11660229" y="4277915"/>
                  <a:pt x="11738344" y="4537241"/>
                </a:cubicBezTo>
                <a:cubicBezTo>
                  <a:pt x="11816459" y="4796567"/>
                  <a:pt x="11733753" y="4796994"/>
                  <a:pt x="11738344" y="4998655"/>
                </a:cubicBezTo>
                <a:cubicBezTo>
                  <a:pt x="11742935" y="5200316"/>
                  <a:pt x="11719250" y="5308582"/>
                  <a:pt x="11738344" y="5394998"/>
                </a:cubicBezTo>
                <a:cubicBezTo>
                  <a:pt x="11757438" y="5481414"/>
                  <a:pt x="11699476" y="5736459"/>
                  <a:pt x="11738344" y="5986555"/>
                </a:cubicBezTo>
                <a:cubicBezTo>
                  <a:pt x="11777212" y="6236651"/>
                  <a:pt x="11708423" y="6334874"/>
                  <a:pt x="11738344" y="6507125"/>
                </a:cubicBezTo>
                <a:cubicBezTo>
                  <a:pt x="11478827" y="6561764"/>
                  <a:pt x="11355604" y="6489109"/>
                  <a:pt x="11034043" y="6507125"/>
                </a:cubicBezTo>
                <a:cubicBezTo>
                  <a:pt x="10712482" y="6525141"/>
                  <a:pt x="10886680" y="6497141"/>
                  <a:pt x="10799276" y="6507125"/>
                </a:cubicBezTo>
                <a:cubicBezTo>
                  <a:pt x="10711872" y="6517109"/>
                  <a:pt x="10265533" y="6502056"/>
                  <a:pt x="10094976" y="6507125"/>
                </a:cubicBezTo>
                <a:cubicBezTo>
                  <a:pt x="9924419" y="6512194"/>
                  <a:pt x="9975231" y="6494613"/>
                  <a:pt x="9860209" y="6507125"/>
                </a:cubicBezTo>
                <a:cubicBezTo>
                  <a:pt x="9745187" y="6519637"/>
                  <a:pt x="9465544" y="6493149"/>
                  <a:pt x="9155908" y="6507125"/>
                </a:cubicBezTo>
                <a:cubicBezTo>
                  <a:pt x="8846272" y="6521101"/>
                  <a:pt x="8884191" y="6495076"/>
                  <a:pt x="8803758" y="6507125"/>
                </a:cubicBezTo>
                <a:cubicBezTo>
                  <a:pt x="8723325" y="6519174"/>
                  <a:pt x="8508753" y="6467331"/>
                  <a:pt x="8334224" y="6507125"/>
                </a:cubicBezTo>
                <a:cubicBezTo>
                  <a:pt x="8159695" y="6546919"/>
                  <a:pt x="8211920" y="6481971"/>
                  <a:pt x="8099457" y="6507125"/>
                </a:cubicBezTo>
                <a:cubicBezTo>
                  <a:pt x="7986994" y="6532279"/>
                  <a:pt x="7760338" y="6491342"/>
                  <a:pt x="7629924" y="6507125"/>
                </a:cubicBezTo>
                <a:cubicBezTo>
                  <a:pt x="7499510" y="6522908"/>
                  <a:pt x="7068285" y="6502086"/>
                  <a:pt x="6808240" y="6507125"/>
                </a:cubicBezTo>
                <a:cubicBezTo>
                  <a:pt x="6548195" y="6512164"/>
                  <a:pt x="6642810" y="6498574"/>
                  <a:pt x="6573473" y="6507125"/>
                </a:cubicBezTo>
                <a:cubicBezTo>
                  <a:pt x="6504136" y="6515676"/>
                  <a:pt x="6038855" y="6438771"/>
                  <a:pt x="5869172" y="6507125"/>
                </a:cubicBezTo>
                <a:cubicBezTo>
                  <a:pt x="5699489" y="6575479"/>
                  <a:pt x="5566362" y="6496885"/>
                  <a:pt x="5282255" y="6507125"/>
                </a:cubicBezTo>
                <a:cubicBezTo>
                  <a:pt x="4998148" y="6517365"/>
                  <a:pt x="5039221" y="6465905"/>
                  <a:pt x="4930104" y="6507125"/>
                </a:cubicBezTo>
                <a:cubicBezTo>
                  <a:pt x="4820987" y="6548345"/>
                  <a:pt x="4723325" y="6493648"/>
                  <a:pt x="4577954" y="6507125"/>
                </a:cubicBezTo>
                <a:cubicBezTo>
                  <a:pt x="4432583" y="6520602"/>
                  <a:pt x="4240580" y="6477186"/>
                  <a:pt x="4108420" y="6507125"/>
                </a:cubicBezTo>
                <a:cubicBezTo>
                  <a:pt x="3976260" y="6537064"/>
                  <a:pt x="3729849" y="6485756"/>
                  <a:pt x="3521503" y="6507125"/>
                </a:cubicBezTo>
                <a:cubicBezTo>
                  <a:pt x="3313157" y="6528494"/>
                  <a:pt x="2978184" y="6440521"/>
                  <a:pt x="2699819" y="6507125"/>
                </a:cubicBezTo>
                <a:cubicBezTo>
                  <a:pt x="2421454" y="6573729"/>
                  <a:pt x="2296956" y="6495816"/>
                  <a:pt x="1995518" y="6507125"/>
                </a:cubicBezTo>
                <a:cubicBezTo>
                  <a:pt x="1694080" y="6518434"/>
                  <a:pt x="1872133" y="6498123"/>
                  <a:pt x="1760752" y="6507125"/>
                </a:cubicBezTo>
                <a:cubicBezTo>
                  <a:pt x="1649371" y="6516127"/>
                  <a:pt x="1240399" y="6475880"/>
                  <a:pt x="939068" y="6507125"/>
                </a:cubicBezTo>
                <a:cubicBezTo>
                  <a:pt x="637737" y="6538370"/>
                  <a:pt x="388381" y="6477070"/>
                  <a:pt x="0" y="6507125"/>
                </a:cubicBezTo>
                <a:cubicBezTo>
                  <a:pt x="-47939" y="6337479"/>
                  <a:pt x="879" y="6060669"/>
                  <a:pt x="0" y="5785426"/>
                </a:cubicBezTo>
                <a:cubicBezTo>
                  <a:pt x="-879" y="5510183"/>
                  <a:pt x="581" y="5359991"/>
                  <a:pt x="0" y="5128798"/>
                </a:cubicBezTo>
                <a:cubicBezTo>
                  <a:pt x="-581" y="4897605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4030" y="3322956"/>
                  <a:pt x="0" y="3158913"/>
                </a:cubicBezTo>
                <a:cubicBezTo>
                  <a:pt x="-34030" y="2994870"/>
                  <a:pt x="80763" y="2717371"/>
                  <a:pt x="0" y="2437214"/>
                </a:cubicBezTo>
                <a:cubicBezTo>
                  <a:pt x="-80763" y="2157057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5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5233" y="1344087"/>
                  <a:pt x="11738344" y="1514385"/>
                </a:cubicBezTo>
                <a:cubicBezTo>
                  <a:pt x="11791455" y="1684683"/>
                  <a:pt x="11711044" y="1762913"/>
                  <a:pt x="11738344" y="1975800"/>
                </a:cubicBezTo>
                <a:cubicBezTo>
                  <a:pt x="11765644" y="2188687"/>
                  <a:pt x="11699886" y="2274464"/>
                  <a:pt x="11738344" y="2502285"/>
                </a:cubicBezTo>
                <a:cubicBezTo>
                  <a:pt x="11776802" y="2730106"/>
                  <a:pt x="11695385" y="2995182"/>
                  <a:pt x="11738344" y="3223985"/>
                </a:cubicBezTo>
                <a:cubicBezTo>
                  <a:pt x="11781303" y="3452788"/>
                  <a:pt x="11700748" y="3463165"/>
                  <a:pt x="11738344" y="3620328"/>
                </a:cubicBezTo>
                <a:cubicBezTo>
                  <a:pt x="11775940" y="3777491"/>
                  <a:pt x="11707001" y="4043633"/>
                  <a:pt x="11738344" y="4342027"/>
                </a:cubicBezTo>
                <a:cubicBezTo>
                  <a:pt x="11769687" y="4640421"/>
                  <a:pt x="11729213" y="4583818"/>
                  <a:pt x="11738344" y="4738370"/>
                </a:cubicBezTo>
                <a:cubicBezTo>
                  <a:pt x="11747475" y="4892922"/>
                  <a:pt x="11733578" y="4965083"/>
                  <a:pt x="11738344" y="5134713"/>
                </a:cubicBezTo>
                <a:cubicBezTo>
                  <a:pt x="11743110" y="5304343"/>
                  <a:pt x="11662322" y="5553418"/>
                  <a:pt x="11738344" y="5791341"/>
                </a:cubicBezTo>
                <a:cubicBezTo>
                  <a:pt x="11814366" y="6029264"/>
                  <a:pt x="11713020" y="6176136"/>
                  <a:pt x="11738344" y="6507125"/>
                </a:cubicBezTo>
                <a:cubicBezTo>
                  <a:pt x="11547327" y="6548973"/>
                  <a:pt x="11498077" y="6493046"/>
                  <a:pt x="11268810" y="6507125"/>
                </a:cubicBezTo>
                <a:cubicBezTo>
                  <a:pt x="11039543" y="6521204"/>
                  <a:pt x="11107069" y="6502334"/>
                  <a:pt x="11034043" y="6507125"/>
                </a:cubicBezTo>
                <a:cubicBezTo>
                  <a:pt x="10961017" y="6511916"/>
                  <a:pt x="10683932" y="6506699"/>
                  <a:pt x="10564510" y="6507125"/>
                </a:cubicBezTo>
                <a:cubicBezTo>
                  <a:pt x="10445088" y="6507551"/>
                  <a:pt x="10108637" y="6458162"/>
                  <a:pt x="9742826" y="6507125"/>
                </a:cubicBezTo>
                <a:cubicBezTo>
                  <a:pt x="9377015" y="6556088"/>
                  <a:pt x="9349509" y="6439682"/>
                  <a:pt x="9038525" y="6507125"/>
                </a:cubicBezTo>
                <a:cubicBezTo>
                  <a:pt x="8727541" y="6574568"/>
                  <a:pt x="8794847" y="6477168"/>
                  <a:pt x="8686375" y="6507125"/>
                </a:cubicBezTo>
                <a:cubicBezTo>
                  <a:pt x="8577903" y="6537082"/>
                  <a:pt x="8357039" y="6497360"/>
                  <a:pt x="8099457" y="6507125"/>
                </a:cubicBezTo>
                <a:cubicBezTo>
                  <a:pt x="7841875" y="6516890"/>
                  <a:pt x="7839028" y="6470904"/>
                  <a:pt x="7747307" y="6507125"/>
                </a:cubicBezTo>
                <a:cubicBezTo>
                  <a:pt x="7655586" y="6543346"/>
                  <a:pt x="7266710" y="6462145"/>
                  <a:pt x="7043006" y="6507125"/>
                </a:cubicBezTo>
                <a:cubicBezTo>
                  <a:pt x="6819302" y="6552105"/>
                  <a:pt x="6503498" y="6464456"/>
                  <a:pt x="6338706" y="6507125"/>
                </a:cubicBezTo>
                <a:cubicBezTo>
                  <a:pt x="6173914" y="6549794"/>
                  <a:pt x="6184575" y="6483218"/>
                  <a:pt x="6103939" y="6507125"/>
                </a:cubicBezTo>
                <a:cubicBezTo>
                  <a:pt x="6023303" y="6531032"/>
                  <a:pt x="5677300" y="6424778"/>
                  <a:pt x="5399638" y="6507125"/>
                </a:cubicBezTo>
                <a:cubicBezTo>
                  <a:pt x="5121976" y="6589472"/>
                  <a:pt x="5064059" y="6456168"/>
                  <a:pt x="4930104" y="6507125"/>
                </a:cubicBezTo>
                <a:cubicBezTo>
                  <a:pt x="4796149" y="6558082"/>
                  <a:pt x="4287006" y="6419485"/>
                  <a:pt x="4108420" y="6507125"/>
                </a:cubicBezTo>
                <a:cubicBezTo>
                  <a:pt x="3929834" y="6594765"/>
                  <a:pt x="3851012" y="6506127"/>
                  <a:pt x="3756270" y="6507125"/>
                </a:cubicBezTo>
                <a:cubicBezTo>
                  <a:pt x="3661528" y="6508123"/>
                  <a:pt x="3178681" y="6505194"/>
                  <a:pt x="2934586" y="6507125"/>
                </a:cubicBezTo>
                <a:cubicBezTo>
                  <a:pt x="2690491" y="6509056"/>
                  <a:pt x="2804760" y="6481921"/>
                  <a:pt x="2699819" y="6507125"/>
                </a:cubicBezTo>
                <a:cubicBezTo>
                  <a:pt x="2594878" y="6532329"/>
                  <a:pt x="2131310" y="6492863"/>
                  <a:pt x="1878135" y="6507125"/>
                </a:cubicBezTo>
                <a:cubicBezTo>
                  <a:pt x="1624960" y="6521387"/>
                  <a:pt x="1497787" y="6488583"/>
                  <a:pt x="1173834" y="6507125"/>
                </a:cubicBezTo>
                <a:cubicBezTo>
                  <a:pt x="849881" y="6525667"/>
                  <a:pt x="834993" y="6490955"/>
                  <a:pt x="704301" y="6507125"/>
                </a:cubicBezTo>
                <a:cubicBezTo>
                  <a:pt x="573609" y="6523295"/>
                  <a:pt x="308132" y="6478693"/>
                  <a:pt x="0" y="6507125"/>
                </a:cubicBezTo>
                <a:cubicBezTo>
                  <a:pt x="-29938" y="6329998"/>
                  <a:pt x="56135" y="6044585"/>
                  <a:pt x="0" y="5785426"/>
                </a:cubicBezTo>
                <a:cubicBezTo>
                  <a:pt x="-56135" y="5526267"/>
                  <a:pt x="39316" y="5376750"/>
                  <a:pt x="0" y="5193869"/>
                </a:cubicBezTo>
                <a:cubicBezTo>
                  <a:pt x="-39316" y="5010988"/>
                  <a:pt x="32117" y="4985215"/>
                  <a:pt x="0" y="4797526"/>
                </a:cubicBezTo>
                <a:cubicBezTo>
                  <a:pt x="-32117" y="4609837"/>
                  <a:pt x="57743" y="4276268"/>
                  <a:pt x="0" y="4075826"/>
                </a:cubicBezTo>
                <a:cubicBezTo>
                  <a:pt x="-57743" y="3875384"/>
                  <a:pt x="207" y="3518980"/>
                  <a:pt x="0" y="3354127"/>
                </a:cubicBezTo>
                <a:cubicBezTo>
                  <a:pt x="-207" y="3189274"/>
                  <a:pt x="26299" y="3135377"/>
                  <a:pt x="0" y="2957784"/>
                </a:cubicBezTo>
                <a:cubicBezTo>
                  <a:pt x="-26299" y="2780191"/>
                  <a:pt x="43986" y="2618936"/>
                  <a:pt x="0" y="2431299"/>
                </a:cubicBezTo>
                <a:cubicBezTo>
                  <a:pt x="-43986" y="2243663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  <a:extLst>
              <a:ext uri="{C807C97D-BFC1-408E-A445-0C87EB9F89A2}">
                <ask:lineSketchStyleProps xmlns="" xmlns:ask="http://schemas.microsoft.com/office/drawing/2018/sketchyshapes" sd="476777210">
                  <a:custGeom>
                    <a:avLst/>
                    <a:gdLst>
                      <a:gd name="connsiteX0" fmla="*/ 0 w 10564510"/>
                      <a:gd name="connsiteY0" fmla="*/ 0 h 6160681"/>
                      <a:gd name="connsiteX1" fmla="*/ 798207 w 10564510"/>
                      <a:gd name="connsiteY1" fmla="*/ 0 h 6160681"/>
                      <a:gd name="connsiteX2" fmla="*/ 1385125 w 10564510"/>
                      <a:gd name="connsiteY2" fmla="*/ 0 h 6160681"/>
                      <a:gd name="connsiteX3" fmla="*/ 2183332 w 10564510"/>
                      <a:gd name="connsiteY3" fmla="*/ 0 h 6160681"/>
                      <a:gd name="connsiteX4" fmla="*/ 2770249 w 10564510"/>
                      <a:gd name="connsiteY4" fmla="*/ 0 h 6160681"/>
                      <a:gd name="connsiteX5" fmla="*/ 3145876 w 10564510"/>
                      <a:gd name="connsiteY5" fmla="*/ 0 h 6160681"/>
                      <a:gd name="connsiteX6" fmla="*/ 3732794 w 10564510"/>
                      <a:gd name="connsiteY6" fmla="*/ 0 h 6160681"/>
                      <a:gd name="connsiteX7" fmla="*/ 4002775 w 10564510"/>
                      <a:gd name="connsiteY7" fmla="*/ 0 h 6160681"/>
                      <a:gd name="connsiteX8" fmla="*/ 4589693 w 10564510"/>
                      <a:gd name="connsiteY8" fmla="*/ 0 h 6160681"/>
                      <a:gd name="connsiteX9" fmla="*/ 5282255 w 10564510"/>
                      <a:gd name="connsiteY9" fmla="*/ 0 h 6160681"/>
                      <a:gd name="connsiteX10" fmla="*/ 5763527 w 10564510"/>
                      <a:gd name="connsiteY10" fmla="*/ 0 h 6160681"/>
                      <a:gd name="connsiteX11" fmla="*/ 6033509 w 10564510"/>
                      <a:gd name="connsiteY11" fmla="*/ 0 h 6160681"/>
                      <a:gd name="connsiteX12" fmla="*/ 6831716 w 10564510"/>
                      <a:gd name="connsiteY12" fmla="*/ 0 h 6160681"/>
                      <a:gd name="connsiteX13" fmla="*/ 7418634 w 10564510"/>
                      <a:gd name="connsiteY13" fmla="*/ 0 h 6160681"/>
                      <a:gd name="connsiteX14" fmla="*/ 8005551 w 10564510"/>
                      <a:gd name="connsiteY14" fmla="*/ 0 h 6160681"/>
                      <a:gd name="connsiteX15" fmla="*/ 8486823 w 10564510"/>
                      <a:gd name="connsiteY15" fmla="*/ 0 h 6160681"/>
                      <a:gd name="connsiteX16" fmla="*/ 9285030 w 10564510"/>
                      <a:gd name="connsiteY16" fmla="*/ 0 h 6160681"/>
                      <a:gd name="connsiteX17" fmla="*/ 9555012 w 10564510"/>
                      <a:gd name="connsiteY17" fmla="*/ 0 h 6160681"/>
                      <a:gd name="connsiteX18" fmla="*/ 9930639 w 10564510"/>
                      <a:gd name="connsiteY18" fmla="*/ 0 h 6160681"/>
                      <a:gd name="connsiteX19" fmla="*/ 10564510 w 10564510"/>
                      <a:gd name="connsiteY19" fmla="*/ 0 h 6160681"/>
                      <a:gd name="connsiteX20" fmla="*/ 10564510 w 10564510"/>
                      <a:gd name="connsiteY20" fmla="*/ 683276 h 6160681"/>
                      <a:gd name="connsiteX21" fmla="*/ 10564510 w 10564510"/>
                      <a:gd name="connsiteY21" fmla="*/ 1058517 h 6160681"/>
                      <a:gd name="connsiteX22" fmla="*/ 10564510 w 10564510"/>
                      <a:gd name="connsiteY22" fmla="*/ 1495365 h 6160681"/>
                      <a:gd name="connsiteX23" fmla="*/ 10564510 w 10564510"/>
                      <a:gd name="connsiteY23" fmla="*/ 1870607 h 6160681"/>
                      <a:gd name="connsiteX24" fmla="*/ 10564510 w 10564510"/>
                      <a:gd name="connsiteY24" fmla="*/ 2369062 h 6160681"/>
                      <a:gd name="connsiteX25" fmla="*/ 10564510 w 10564510"/>
                      <a:gd name="connsiteY25" fmla="*/ 3052337 h 6160681"/>
                      <a:gd name="connsiteX26" fmla="*/ 10564510 w 10564510"/>
                      <a:gd name="connsiteY26" fmla="*/ 3612399 h 6160681"/>
                      <a:gd name="connsiteX27" fmla="*/ 10564510 w 10564510"/>
                      <a:gd name="connsiteY27" fmla="*/ 4049248 h 6160681"/>
                      <a:gd name="connsiteX28" fmla="*/ 10564510 w 10564510"/>
                      <a:gd name="connsiteY28" fmla="*/ 4486096 h 6160681"/>
                      <a:gd name="connsiteX29" fmla="*/ 10564510 w 10564510"/>
                      <a:gd name="connsiteY29" fmla="*/ 5046158 h 6160681"/>
                      <a:gd name="connsiteX30" fmla="*/ 10564510 w 10564510"/>
                      <a:gd name="connsiteY30" fmla="*/ 5606220 h 6160681"/>
                      <a:gd name="connsiteX31" fmla="*/ 10564510 w 10564510"/>
                      <a:gd name="connsiteY31" fmla="*/ 6160681 h 6160681"/>
                      <a:gd name="connsiteX32" fmla="*/ 9977593 w 10564510"/>
                      <a:gd name="connsiteY32" fmla="*/ 6160681 h 6160681"/>
                      <a:gd name="connsiteX33" fmla="*/ 9601966 w 10564510"/>
                      <a:gd name="connsiteY33" fmla="*/ 6160681 h 6160681"/>
                      <a:gd name="connsiteX34" fmla="*/ 9226339 w 10564510"/>
                      <a:gd name="connsiteY34" fmla="*/ 6160681 h 6160681"/>
                      <a:gd name="connsiteX35" fmla="*/ 8533776 w 10564510"/>
                      <a:gd name="connsiteY35" fmla="*/ 6160681 h 6160681"/>
                      <a:gd name="connsiteX36" fmla="*/ 8158149 w 10564510"/>
                      <a:gd name="connsiteY36" fmla="*/ 6160681 h 6160681"/>
                      <a:gd name="connsiteX37" fmla="*/ 7465587 w 10564510"/>
                      <a:gd name="connsiteY37" fmla="*/ 6160681 h 6160681"/>
                      <a:gd name="connsiteX38" fmla="*/ 6667380 w 10564510"/>
                      <a:gd name="connsiteY38" fmla="*/ 6160681 h 6160681"/>
                      <a:gd name="connsiteX39" fmla="*/ 6397398 w 10564510"/>
                      <a:gd name="connsiteY39" fmla="*/ 6160681 h 6160681"/>
                      <a:gd name="connsiteX40" fmla="*/ 5704835 w 10564510"/>
                      <a:gd name="connsiteY40" fmla="*/ 6160681 h 6160681"/>
                      <a:gd name="connsiteX41" fmla="*/ 5434853 w 10564510"/>
                      <a:gd name="connsiteY41" fmla="*/ 6160681 h 6160681"/>
                      <a:gd name="connsiteX42" fmla="*/ 4742291 w 10564510"/>
                      <a:gd name="connsiteY42" fmla="*/ 6160681 h 6160681"/>
                      <a:gd name="connsiteX43" fmla="*/ 4366664 w 10564510"/>
                      <a:gd name="connsiteY43" fmla="*/ 6160681 h 6160681"/>
                      <a:gd name="connsiteX44" fmla="*/ 3885392 w 10564510"/>
                      <a:gd name="connsiteY44" fmla="*/ 6160681 h 6160681"/>
                      <a:gd name="connsiteX45" fmla="*/ 3615410 w 10564510"/>
                      <a:gd name="connsiteY45" fmla="*/ 6160681 h 6160681"/>
                      <a:gd name="connsiteX46" fmla="*/ 3134138 w 10564510"/>
                      <a:gd name="connsiteY46" fmla="*/ 6160681 h 6160681"/>
                      <a:gd name="connsiteX47" fmla="*/ 2335931 w 10564510"/>
                      <a:gd name="connsiteY47" fmla="*/ 6160681 h 6160681"/>
                      <a:gd name="connsiteX48" fmla="*/ 2065949 w 10564510"/>
                      <a:gd name="connsiteY48" fmla="*/ 6160681 h 6160681"/>
                      <a:gd name="connsiteX49" fmla="*/ 1373386 w 10564510"/>
                      <a:gd name="connsiteY49" fmla="*/ 6160681 h 6160681"/>
                      <a:gd name="connsiteX50" fmla="*/ 786469 w 10564510"/>
                      <a:gd name="connsiteY50" fmla="*/ 6160681 h 6160681"/>
                      <a:gd name="connsiteX51" fmla="*/ 0 w 10564510"/>
                      <a:gd name="connsiteY51" fmla="*/ 6160681 h 6160681"/>
                      <a:gd name="connsiteX52" fmla="*/ 0 w 10564510"/>
                      <a:gd name="connsiteY52" fmla="*/ 5723833 h 6160681"/>
                      <a:gd name="connsiteX53" fmla="*/ 0 w 10564510"/>
                      <a:gd name="connsiteY53" fmla="*/ 5163771 h 6160681"/>
                      <a:gd name="connsiteX54" fmla="*/ 0 w 10564510"/>
                      <a:gd name="connsiteY54" fmla="*/ 4480495 h 6160681"/>
                      <a:gd name="connsiteX55" fmla="*/ 0 w 10564510"/>
                      <a:gd name="connsiteY55" fmla="*/ 3858827 h 6160681"/>
                      <a:gd name="connsiteX56" fmla="*/ 0 w 10564510"/>
                      <a:gd name="connsiteY56" fmla="*/ 3360371 h 6160681"/>
                      <a:gd name="connsiteX57" fmla="*/ 0 w 10564510"/>
                      <a:gd name="connsiteY57" fmla="*/ 2923523 h 6160681"/>
                      <a:gd name="connsiteX58" fmla="*/ 0 w 10564510"/>
                      <a:gd name="connsiteY58" fmla="*/ 2240248 h 6160681"/>
                      <a:gd name="connsiteX59" fmla="*/ 0 w 10564510"/>
                      <a:gd name="connsiteY59" fmla="*/ 1803399 h 6160681"/>
                      <a:gd name="connsiteX60" fmla="*/ 0 w 10564510"/>
                      <a:gd name="connsiteY60" fmla="*/ 1181731 h 6160681"/>
                      <a:gd name="connsiteX61" fmla="*/ 0 w 10564510"/>
                      <a:gd name="connsiteY61" fmla="*/ 560062 h 6160681"/>
                      <a:gd name="connsiteX62" fmla="*/ 0 w 10564510"/>
                      <a:gd name="connsiteY62" fmla="*/ 0 h 61606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</a:cxnLst>
                    <a:rect l="l" t="t" r="r" b="b"/>
                    <a:pathLst>
                      <a:path w="10564510" h="6160681" fill="none" extrusionOk="0">
                        <a:moveTo>
                          <a:pt x="0" y="0"/>
                        </a:moveTo>
                        <a:cubicBezTo>
                          <a:pt x="398863" y="-38929"/>
                          <a:pt x="588152" y="1819"/>
                          <a:pt x="798207" y="0"/>
                        </a:cubicBezTo>
                        <a:cubicBezTo>
                          <a:pt x="1008262" y="-1819"/>
                          <a:pt x="1092928" y="55509"/>
                          <a:pt x="1385125" y="0"/>
                        </a:cubicBezTo>
                        <a:cubicBezTo>
                          <a:pt x="1677322" y="-55509"/>
                          <a:pt x="1915501" y="80897"/>
                          <a:pt x="2183332" y="0"/>
                        </a:cubicBezTo>
                        <a:cubicBezTo>
                          <a:pt x="2451163" y="-80897"/>
                          <a:pt x="2647232" y="48166"/>
                          <a:pt x="2770249" y="0"/>
                        </a:cubicBezTo>
                        <a:cubicBezTo>
                          <a:pt x="2893266" y="-48166"/>
                          <a:pt x="2990726" y="24387"/>
                          <a:pt x="3145876" y="0"/>
                        </a:cubicBezTo>
                        <a:cubicBezTo>
                          <a:pt x="3301026" y="-24387"/>
                          <a:pt x="3475019" y="5983"/>
                          <a:pt x="3732794" y="0"/>
                        </a:cubicBezTo>
                        <a:cubicBezTo>
                          <a:pt x="3990569" y="-5983"/>
                          <a:pt x="3896233" y="11897"/>
                          <a:pt x="4002775" y="0"/>
                        </a:cubicBezTo>
                        <a:cubicBezTo>
                          <a:pt x="4109317" y="-11897"/>
                          <a:pt x="4459225" y="12779"/>
                          <a:pt x="4589693" y="0"/>
                        </a:cubicBezTo>
                        <a:cubicBezTo>
                          <a:pt x="4720161" y="-12779"/>
                          <a:pt x="4986517" y="407"/>
                          <a:pt x="5282255" y="0"/>
                        </a:cubicBezTo>
                        <a:cubicBezTo>
                          <a:pt x="5577993" y="-407"/>
                          <a:pt x="5655800" y="52768"/>
                          <a:pt x="5763527" y="0"/>
                        </a:cubicBezTo>
                        <a:cubicBezTo>
                          <a:pt x="5871254" y="-52768"/>
                          <a:pt x="5978106" y="6452"/>
                          <a:pt x="6033509" y="0"/>
                        </a:cubicBezTo>
                        <a:cubicBezTo>
                          <a:pt x="6088912" y="-6452"/>
                          <a:pt x="6525652" y="48924"/>
                          <a:pt x="6831716" y="0"/>
                        </a:cubicBezTo>
                        <a:cubicBezTo>
                          <a:pt x="7137780" y="-48924"/>
                          <a:pt x="7219632" y="36976"/>
                          <a:pt x="7418634" y="0"/>
                        </a:cubicBezTo>
                        <a:cubicBezTo>
                          <a:pt x="7617636" y="-36976"/>
                          <a:pt x="7791692" y="18187"/>
                          <a:pt x="8005551" y="0"/>
                        </a:cubicBezTo>
                        <a:cubicBezTo>
                          <a:pt x="8219410" y="-18187"/>
                          <a:pt x="8308303" y="49287"/>
                          <a:pt x="8486823" y="0"/>
                        </a:cubicBezTo>
                        <a:cubicBezTo>
                          <a:pt x="8665343" y="-49287"/>
                          <a:pt x="8919792" y="2491"/>
                          <a:pt x="9285030" y="0"/>
                        </a:cubicBezTo>
                        <a:cubicBezTo>
                          <a:pt x="9650268" y="-2491"/>
                          <a:pt x="9474224" y="14119"/>
                          <a:pt x="9555012" y="0"/>
                        </a:cubicBezTo>
                        <a:cubicBezTo>
                          <a:pt x="9635800" y="-14119"/>
                          <a:pt x="9750119" y="11678"/>
                          <a:pt x="9930639" y="0"/>
                        </a:cubicBezTo>
                        <a:cubicBezTo>
                          <a:pt x="10111159" y="-11678"/>
                          <a:pt x="10423933" y="4272"/>
                          <a:pt x="10564510" y="0"/>
                        </a:cubicBezTo>
                        <a:cubicBezTo>
                          <a:pt x="10627424" y="172970"/>
                          <a:pt x="10551669" y="382567"/>
                          <a:pt x="10564510" y="683276"/>
                        </a:cubicBezTo>
                        <a:cubicBezTo>
                          <a:pt x="10577351" y="983985"/>
                          <a:pt x="10528153" y="921439"/>
                          <a:pt x="10564510" y="1058517"/>
                        </a:cubicBezTo>
                        <a:cubicBezTo>
                          <a:pt x="10600867" y="1195595"/>
                          <a:pt x="10562641" y="1293453"/>
                          <a:pt x="10564510" y="1495365"/>
                        </a:cubicBezTo>
                        <a:cubicBezTo>
                          <a:pt x="10566379" y="1697277"/>
                          <a:pt x="10541237" y="1780654"/>
                          <a:pt x="10564510" y="1870607"/>
                        </a:cubicBezTo>
                        <a:cubicBezTo>
                          <a:pt x="10587783" y="1960560"/>
                          <a:pt x="10508888" y="2233362"/>
                          <a:pt x="10564510" y="2369062"/>
                        </a:cubicBezTo>
                        <a:cubicBezTo>
                          <a:pt x="10620132" y="2504763"/>
                          <a:pt x="10496235" y="2802264"/>
                          <a:pt x="10564510" y="3052337"/>
                        </a:cubicBezTo>
                        <a:cubicBezTo>
                          <a:pt x="10632785" y="3302411"/>
                          <a:pt x="10519594" y="3469178"/>
                          <a:pt x="10564510" y="3612399"/>
                        </a:cubicBezTo>
                        <a:cubicBezTo>
                          <a:pt x="10609426" y="3755620"/>
                          <a:pt x="10563756" y="3945141"/>
                          <a:pt x="10564510" y="4049248"/>
                        </a:cubicBezTo>
                        <a:cubicBezTo>
                          <a:pt x="10565264" y="4153355"/>
                          <a:pt x="10545530" y="4283408"/>
                          <a:pt x="10564510" y="4486096"/>
                        </a:cubicBezTo>
                        <a:cubicBezTo>
                          <a:pt x="10583490" y="4688784"/>
                          <a:pt x="10509642" y="4850697"/>
                          <a:pt x="10564510" y="5046158"/>
                        </a:cubicBezTo>
                        <a:cubicBezTo>
                          <a:pt x="10619378" y="5241619"/>
                          <a:pt x="10508067" y="5428051"/>
                          <a:pt x="10564510" y="5606220"/>
                        </a:cubicBezTo>
                        <a:cubicBezTo>
                          <a:pt x="10620953" y="5784389"/>
                          <a:pt x="10509781" y="5950420"/>
                          <a:pt x="10564510" y="6160681"/>
                        </a:cubicBezTo>
                        <a:cubicBezTo>
                          <a:pt x="10298089" y="6205631"/>
                          <a:pt x="10229751" y="6152665"/>
                          <a:pt x="9977593" y="6160681"/>
                        </a:cubicBezTo>
                        <a:cubicBezTo>
                          <a:pt x="9725435" y="6168697"/>
                          <a:pt x="9691721" y="6116862"/>
                          <a:pt x="9601966" y="6160681"/>
                        </a:cubicBezTo>
                        <a:cubicBezTo>
                          <a:pt x="9512211" y="6204500"/>
                          <a:pt x="9413710" y="6159874"/>
                          <a:pt x="9226339" y="6160681"/>
                        </a:cubicBezTo>
                        <a:cubicBezTo>
                          <a:pt x="9038968" y="6161488"/>
                          <a:pt x="8807247" y="6085176"/>
                          <a:pt x="8533776" y="6160681"/>
                        </a:cubicBezTo>
                        <a:cubicBezTo>
                          <a:pt x="8260305" y="6236186"/>
                          <a:pt x="8254859" y="6153902"/>
                          <a:pt x="8158149" y="6160681"/>
                        </a:cubicBezTo>
                        <a:cubicBezTo>
                          <a:pt x="8061439" y="6167460"/>
                          <a:pt x="7755507" y="6131845"/>
                          <a:pt x="7465587" y="6160681"/>
                        </a:cubicBezTo>
                        <a:cubicBezTo>
                          <a:pt x="7175667" y="6189517"/>
                          <a:pt x="6963771" y="6077276"/>
                          <a:pt x="6667380" y="6160681"/>
                        </a:cubicBezTo>
                        <a:cubicBezTo>
                          <a:pt x="6370989" y="6244086"/>
                          <a:pt x="6487376" y="6137813"/>
                          <a:pt x="6397398" y="6160681"/>
                        </a:cubicBezTo>
                        <a:cubicBezTo>
                          <a:pt x="6307420" y="6183549"/>
                          <a:pt x="5935378" y="6082933"/>
                          <a:pt x="5704835" y="6160681"/>
                        </a:cubicBezTo>
                        <a:cubicBezTo>
                          <a:pt x="5474292" y="6238429"/>
                          <a:pt x="5568521" y="6160169"/>
                          <a:pt x="5434853" y="6160681"/>
                        </a:cubicBezTo>
                        <a:cubicBezTo>
                          <a:pt x="5301185" y="6161193"/>
                          <a:pt x="5064651" y="6116075"/>
                          <a:pt x="4742291" y="6160681"/>
                        </a:cubicBezTo>
                        <a:cubicBezTo>
                          <a:pt x="4419931" y="6205287"/>
                          <a:pt x="4445057" y="6116080"/>
                          <a:pt x="4366664" y="6160681"/>
                        </a:cubicBezTo>
                        <a:cubicBezTo>
                          <a:pt x="4288271" y="6205282"/>
                          <a:pt x="4045573" y="6112132"/>
                          <a:pt x="3885392" y="6160681"/>
                        </a:cubicBezTo>
                        <a:cubicBezTo>
                          <a:pt x="3725211" y="6209230"/>
                          <a:pt x="3718448" y="6154992"/>
                          <a:pt x="3615410" y="6160681"/>
                        </a:cubicBezTo>
                        <a:cubicBezTo>
                          <a:pt x="3512372" y="6166370"/>
                          <a:pt x="3247460" y="6123571"/>
                          <a:pt x="3134138" y="6160681"/>
                        </a:cubicBezTo>
                        <a:cubicBezTo>
                          <a:pt x="3020816" y="6197791"/>
                          <a:pt x="2549017" y="6104927"/>
                          <a:pt x="2335931" y="6160681"/>
                        </a:cubicBezTo>
                        <a:cubicBezTo>
                          <a:pt x="2122845" y="6216435"/>
                          <a:pt x="2187777" y="6130978"/>
                          <a:pt x="2065949" y="6160681"/>
                        </a:cubicBezTo>
                        <a:cubicBezTo>
                          <a:pt x="1944121" y="6190384"/>
                          <a:pt x="1609109" y="6087050"/>
                          <a:pt x="1373386" y="6160681"/>
                        </a:cubicBezTo>
                        <a:cubicBezTo>
                          <a:pt x="1137663" y="6234312"/>
                          <a:pt x="1070576" y="6150441"/>
                          <a:pt x="786469" y="6160681"/>
                        </a:cubicBezTo>
                        <a:cubicBezTo>
                          <a:pt x="502362" y="6170921"/>
                          <a:pt x="271404" y="6088742"/>
                          <a:pt x="0" y="6160681"/>
                        </a:cubicBezTo>
                        <a:cubicBezTo>
                          <a:pt x="-15771" y="5982523"/>
                          <a:pt x="20673" y="5895505"/>
                          <a:pt x="0" y="5723833"/>
                        </a:cubicBezTo>
                        <a:cubicBezTo>
                          <a:pt x="-20673" y="5552161"/>
                          <a:pt x="20097" y="5391097"/>
                          <a:pt x="0" y="5163771"/>
                        </a:cubicBezTo>
                        <a:cubicBezTo>
                          <a:pt x="-20097" y="4936445"/>
                          <a:pt x="23155" y="4705721"/>
                          <a:pt x="0" y="4480495"/>
                        </a:cubicBezTo>
                        <a:cubicBezTo>
                          <a:pt x="-23155" y="4255269"/>
                          <a:pt x="27245" y="4059740"/>
                          <a:pt x="0" y="3858827"/>
                        </a:cubicBezTo>
                        <a:cubicBezTo>
                          <a:pt x="-27245" y="3657914"/>
                          <a:pt x="2514" y="3546135"/>
                          <a:pt x="0" y="3360371"/>
                        </a:cubicBezTo>
                        <a:cubicBezTo>
                          <a:pt x="-2514" y="3174607"/>
                          <a:pt x="40120" y="3047671"/>
                          <a:pt x="0" y="2923523"/>
                        </a:cubicBezTo>
                        <a:cubicBezTo>
                          <a:pt x="-40120" y="2799375"/>
                          <a:pt x="6326" y="2449741"/>
                          <a:pt x="0" y="2240248"/>
                        </a:cubicBezTo>
                        <a:cubicBezTo>
                          <a:pt x="-6326" y="2030755"/>
                          <a:pt x="32039" y="1925436"/>
                          <a:pt x="0" y="1803399"/>
                        </a:cubicBezTo>
                        <a:cubicBezTo>
                          <a:pt x="-32039" y="1681362"/>
                          <a:pt x="32781" y="1367097"/>
                          <a:pt x="0" y="1181731"/>
                        </a:cubicBezTo>
                        <a:cubicBezTo>
                          <a:pt x="-32781" y="996365"/>
                          <a:pt x="32796" y="865415"/>
                          <a:pt x="0" y="560062"/>
                        </a:cubicBezTo>
                        <a:cubicBezTo>
                          <a:pt x="-32796" y="254709"/>
                          <a:pt x="57800" y="154869"/>
                          <a:pt x="0" y="0"/>
                        </a:cubicBezTo>
                        <a:close/>
                      </a:path>
                      <a:path w="10564510" h="6160681" stroke="0" extrusionOk="0">
                        <a:moveTo>
                          <a:pt x="0" y="0"/>
                        </a:moveTo>
                        <a:cubicBezTo>
                          <a:pt x="173958" y="-35120"/>
                          <a:pt x="364388" y="21400"/>
                          <a:pt x="586917" y="0"/>
                        </a:cubicBezTo>
                        <a:cubicBezTo>
                          <a:pt x="809446" y="-21400"/>
                          <a:pt x="870464" y="28398"/>
                          <a:pt x="962544" y="0"/>
                        </a:cubicBezTo>
                        <a:cubicBezTo>
                          <a:pt x="1054624" y="-28398"/>
                          <a:pt x="1136824" y="8692"/>
                          <a:pt x="1232526" y="0"/>
                        </a:cubicBezTo>
                        <a:cubicBezTo>
                          <a:pt x="1328228" y="-8692"/>
                          <a:pt x="1421129" y="16813"/>
                          <a:pt x="1502508" y="0"/>
                        </a:cubicBezTo>
                        <a:cubicBezTo>
                          <a:pt x="1583887" y="-16813"/>
                          <a:pt x="1879896" y="60612"/>
                          <a:pt x="2089425" y="0"/>
                        </a:cubicBezTo>
                        <a:cubicBezTo>
                          <a:pt x="2298954" y="-60612"/>
                          <a:pt x="2390260" y="59266"/>
                          <a:pt x="2676343" y="0"/>
                        </a:cubicBezTo>
                        <a:cubicBezTo>
                          <a:pt x="2962426" y="-59266"/>
                          <a:pt x="2946550" y="37996"/>
                          <a:pt x="3157615" y="0"/>
                        </a:cubicBezTo>
                        <a:cubicBezTo>
                          <a:pt x="3368680" y="-37996"/>
                          <a:pt x="3623214" y="64462"/>
                          <a:pt x="3744532" y="0"/>
                        </a:cubicBezTo>
                        <a:cubicBezTo>
                          <a:pt x="3865850" y="-64462"/>
                          <a:pt x="4123080" y="7710"/>
                          <a:pt x="4225804" y="0"/>
                        </a:cubicBezTo>
                        <a:cubicBezTo>
                          <a:pt x="4328528" y="-7710"/>
                          <a:pt x="4395638" y="13111"/>
                          <a:pt x="4495786" y="0"/>
                        </a:cubicBezTo>
                        <a:cubicBezTo>
                          <a:pt x="4595934" y="-13111"/>
                          <a:pt x="4743193" y="12823"/>
                          <a:pt x="4871413" y="0"/>
                        </a:cubicBezTo>
                        <a:cubicBezTo>
                          <a:pt x="4999633" y="-12823"/>
                          <a:pt x="5310909" y="90884"/>
                          <a:pt x="5669620" y="0"/>
                        </a:cubicBezTo>
                        <a:cubicBezTo>
                          <a:pt x="6028331" y="-90884"/>
                          <a:pt x="5925568" y="54257"/>
                          <a:pt x="6150892" y="0"/>
                        </a:cubicBezTo>
                        <a:cubicBezTo>
                          <a:pt x="6376216" y="-54257"/>
                          <a:pt x="6450277" y="25677"/>
                          <a:pt x="6526520" y="0"/>
                        </a:cubicBezTo>
                        <a:cubicBezTo>
                          <a:pt x="6602763" y="-25677"/>
                          <a:pt x="6840927" y="68070"/>
                          <a:pt x="7113437" y="0"/>
                        </a:cubicBezTo>
                        <a:cubicBezTo>
                          <a:pt x="7385947" y="-68070"/>
                          <a:pt x="7375807" y="426"/>
                          <a:pt x="7489064" y="0"/>
                        </a:cubicBezTo>
                        <a:cubicBezTo>
                          <a:pt x="7602321" y="-426"/>
                          <a:pt x="7856615" y="19261"/>
                          <a:pt x="8181626" y="0"/>
                        </a:cubicBezTo>
                        <a:cubicBezTo>
                          <a:pt x="8506637" y="-19261"/>
                          <a:pt x="8347685" y="2543"/>
                          <a:pt x="8451608" y="0"/>
                        </a:cubicBezTo>
                        <a:cubicBezTo>
                          <a:pt x="8555531" y="-2543"/>
                          <a:pt x="8595173" y="18236"/>
                          <a:pt x="8721590" y="0"/>
                        </a:cubicBezTo>
                        <a:cubicBezTo>
                          <a:pt x="8848007" y="-18236"/>
                          <a:pt x="9236127" y="28782"/>
                          <a:pt x="9414152" y="0"/>
                        </a:cubicBezTo>
                        <a:cubicBezTo>
                          <a:pt x="9592177" y="-28782"/>
                          <a:pt x="10213804" y="36493"/>
                          <a:pt x="10564510" y="0"/>
                        </a:cubicBezTo>
                        <a:cubicBezTo>
                          <a:pt x="10597144" y="176532"/>
                          <a:pt x="10531648" y="246228"/>
                          <a:pt x="10564510" y="375241"/>
                        </a:cubicBezTo>
                        <a:cubicBezTo>
                          <a:pt x="10597372" y="504254"/>
                          <a:pt x="10527498" y="721313"/>
                          <a:pt x="10564510" y="873697"/>
                        </a:cubicBezTo>
                        <a:cubicBezTo>
                          <a:pt x="10601522" y="1026081"/>
                          <a:pt x="10507946" y="1276956"/>
                          <a:pt x="10564510" y="1495365"/>
                        </a:cubicBezTo>
                        <a:cubicBezTo>
                          <a:pt x="10621074" y="1713774"/>
                          <a:pt x="10546419" y="1759279"/>
                          <a:pt x="10564510" y="1870607"/>
                        </a:cubicBezTo>
                        <a:cubicBezTo>
                          <a:pt x="10582601" y="1981935"/>
                          <a:pt x="10563318" y="2261389"/>
                          <a:pt x="10564510" y="2369062"/>
                        </a:cubicBezTo>
                        <a:cubicBezTo>
                          <a:pt x="10565702" y="2476736"/>
                          <a:pt x="10561213" y="2617157"/>
                          <a:pt x="10564510" y="2744303"/>
                        </a:cubicBezTo>
                        <a:cubicBezTo>
                          <a:pt x="10567807" y="2871449"/>
                          <a:pt x="10544755" y="2995303"/>
                          <a:pt x="10564510" y="3242758"/>
                        </a:cubicBezTo>
                        <a:cubicBezTo>
                          <a:pt x="10584265" y="3490213"/>
                          <a:pt x="10528528" y="3513417"/>
                          <a:pt x="10564510" y="3679607"/>
                        </a:cubicBezTo>
                        <a:cubicBezTo>
                          <a:pt x="10600492" y="3845797"/>
                          <a:pt x="10523567" y="4014131"/>
                          <a:pt x="10564510" y="4178062"/>
                        </a:cubicBezTo>
                        <a:cubicBezTo>
                          <a:pt x="10605453" y="4341993"/>
                          <a:pt x="10538786" y="4554377"/>
                          <a:pt x="10564510" y="4861337"/>
                        </a:cubicBezTo>
                        <a:cubicBezTo>
                          <a:pt x="10590234" y="5168297"/>
                          <a:pt x="10534437" y="5057582"/>
                          <a:pt x="10564510" y="5236579"/>
                        </a:cubicBezTo>
                        <a:cubicBezTo>
                          <a:pt x="10594583" y="5415576"/>
                          <a:pt x="10464452" y="5916284"/>
                          <a:pt x="10564510" y="6160681"/>
                        </a:cubicBezTo>
                        <a:cubicBezTo>
                          <a:pt x="10434779" y="6167030"/>
                          <a:pt x="10398604" y="6145495"/>
                          <a:pt x="10294528" y="6160681"/>
                        </a:cubicBezTo>
                        <a:cubicBezTo>
                          <a:pt x="10190452" y="6175867"/>
                          <a:pt x="10025453" y="6117862"/>
                          <a:pt x="9813256" y="6160681"/>
                        </a:cubicBezTo>
                        <a:cubicBezTo>
                          <a:pt x="9601059" y="6203500"/>
                          <a:pt x="9379741" y="6155154"/>
                          <a:pt x="9226339" y="6160681"/>
                        </a:cubicBezTo>
                        <a:cubicBezTo>
                          <a:pt x="9072937" y="6166208"/>
                          <a:pt x="9029440" y="6138482"/>
                          <a:pt x="8956357" y="6160681"/>
                        </a:cubicBezTo>
                        <a:cubicBezTo>
                          <a:pt x="8883274" y="6182880"/>
                          <a:pt x="8791479" y="6154826"/>
                          <a:pt x="8686375" y="6160681"/>
                        </a:cubicBezTo>
                        <a:cubicBezTo>
                          <a:pt x="8581271" y="6166536"/>
                          <a:pt x="8499790" y="6155323"/>
                          <a:pt x="8416393" y="6160681"/>
                        </a:cubicBezTo>
                        <a:cubicBezTo>
                          <a:pt x="8332996" y="6166039"/>
                          <a:pt x="8174094" y="6150325"/>
                          <a:pt x="7935121" y="6160681"/>
                        </a:cubicBezTo>
                        <a:cubicBezTo>
                          <a:pt x="7696148" y="6171037"/>
                          <a:pt x="7533260" y="6090757"/>
                          <a:pt x="7136913" y="6160681"/>
                        </a:cubicBezTo>
                        <a:cubicBezTo>
                          <a:pt x="6740566" y="6230605"/>
                          <a:pt x="6696255" y="6081917"/>
                          <a:pt x="6444351" y="6160681"/>
                        </a:cubicBezTo>
                        <a:cubicBezTo>
                          <a:pt x="6192447" y="6239445"/>
                          <a:pt x="6189041" y="6145107"/>
                          <a:pt x="6068724" y="6160681"/>
                        </a:cubicBezTo>
                        <a:cubicBezTo>
                          <a:pt x="5948407" y="6176255"/>
                          <a:pt x="5734576" y="6149303"/>
                          <a:pt x="5481807" y="6160681"/>
                        </a:cubicBezTo>
                        <a:cubicBezTo>
                          <a:pt x="5229038" y="6172059"/>
                          <a:pt x="5189053" y="6141396"/>
                          <a:pt x="5106180" y="6160681"/>
                        </a:cubicBezTo>
                        <a:cubicBezTo>
                          <a:pt x="5023307" y="6179966"/>
                          <a:pt x="4641408" y="6078486"/>
                          <a:pt x="4413618" y="6160681"/>
                        </a:cubicBezTo>
                        <a:cubicBezTo>
                          <a:pt x="4185828" y="6242876"/>
                          <a:pt x="3982323" y="6131640"/>
                          <a:pt x="3721055" y="6160681"/>
                        </a:cubicBezTo>
                        <a:cubicBezTo>
                          <a:pt x="3459787" y="6189722"/>
                          <a:pt x="3582895" y="6138835"/>
                          <a:pt x="3451073" y="6160681"/>
                        </a:cubicBezTo>
                        <a:cubicBezTo>
                          <a:pt x="3319251" y="6182527"/>
                          <a:pt x="2951906" y="6101861"/>
                          <a:pt x="2758511" y="6160681"/>
                        </a:cubicBezTo>
                        <a:cubicBezTo>
                          <a:pt x="2565116" y="6219501"/>
                          <a:pt x="2498799" y="6126401"/>
                          <a:pt x="2277239" y="6160681"/>
                        </a:cubicBezTo>
                        <a:cubicBezTo>
                          <a:pt x="2055679" y="6194961"/>
                          <a:pt x="1796279" y="6096004"/>
                          <a:pt x="1479031" y="6160681"/>
                        </a:cubicBezTo>
                        <a:cubicBezTo>
                          <a:pt x="1161783" y="6225358"/>
                          <a:pt x="1204054" y="6120712"/>
                          <a:pt x="1103404" y="6160681"/>
                        </a:cubicBezTo>
                        <a:cubicBezTo>
                          <a:pt x="1002754" y="6200650"/>
                          <a:pt x="285146" y="6037277"/>
                          <a:pt x="0" y="6160681"/>
                        </a:cubicBezTo>
                        <a:cubicBezTo>
                          <a:pt x="-11960" y="6047918"/>
                          <a:pt x="23966" y="5911586"/>
                          <a:pt x="0" y="5785440"/>
                        </a:cubicBezTo>
                        <a:cubicBezTo>
                          <a:pt x="-23966" y="5659294"/>
                          <a:pt x="36074" y="5590740"/>
                          <a:pt x="0" y="5410198"/>
                        </a:cubicBezTo>
                        <a:cubicBezTo>
                          <a:pt x="-36074" y="5229656"/>
                          <a:pt x="57863" y="4987814"/>
                          <a:pt x="0" y="4850136"/>
                        </a:cubicBezTo>
                        <a:cubicBezTo>
                          <a:pt x="-57863" y="4712458"/>
                          <a:pt x="36595" y="4543536"/>
                          <a:pt x="0" y="4413288"/>
                        </a:cubicBezTo>
                        <a:cubicBezTo>
                          <a:pt x="-36595" y="4283040"/>
                          <a:pt x="29645" y="4024131"/>
                          <a:pt x="0" y="3791619"/>
                        </a:cubicBezTo>
                        <a:cubicBezTo>
                          <a:pt x="-29645" y="3559107"/>
                          <a:pt x="23712" y="3485802"/>
                          <a:pt x="0" y="3231557"/>
                        </a:cubicBezTo>
                        <a:cubicBezTo>
                          <a:pt x="-23712" y="2977312"/>
                          <a:pt x="60432" y="2879796"/>
                          <a:pt x="0" y="2671495"/>
                        </a:cubicBezTo>
                        <a:cubicBezTo>
                          <a:pt x="-60432" y="2463194"/>
                          <a:pt x="32451" y="2407588"/>
                          <a:pt x="0" y="2296254"/>
                        </a:cubicBezTo>
                        <a:cubicBezTo>
                          <a:pt x="-32451" y="2184920"/>
                          <a:pt x="29103" y="1811759"/>
                          <a:pt x="0" y="1612978"/>
                        </a:cubicBezTo>
                        <a:cubicBezTo>
                          <a:pt x="-29103" y="1414197"/>
                          <a:pt x="12111" y="1161925"/>
                          <a:pt x="0" y="929703"/>
                        </a:cubicBezTo>
                        <a:cubicBezTo>
                          <a:pt x="-12111" y="697481"/>
                          <a:pt x="34162" y="644132"/>
                          <a:pt x="0" y="554461"/>
                        </a:cubicBezTo>
                        <a:cubicBezTo>
                          <a:pt x="-34162" y="464790"/>
                          <a:pt x="14874" y="184306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9734" tIns="49867" rIns="99734" bIns="49867" rtlCol="0" anchor="ctr"/>
          <a:lstStyle/>
          <a:p>
            <a:pPr algn="ctr" defTabSz="1218491"/>
            <a:endParaRPr lang="en-US" sz="2200">
              <a:solidFill>
                <a:prstClr val="white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13868546-2164-4C33-8F22-32B28A4FD9F0}"/>
              </a:ext>
            </a:extLst>
          </p:cNvPr>
          <p:cNvSpPr txBox="1"/>
          <p:nvPr userDrawn="1"/>
        </p:nvSpPr>
        <p:spPr>
          <a:xfrm>
            <a:off x="8942604" y="-31899"/>
            <a:ext cx="3249397" cy="285374"/>
          </a:xfrm>
          <a:prstGeom prst="rect">
            <a:avLst/>
          </a:prstGeom>
          <a:noFill/>
        </p:spPr>
        <p:txBody>
          <a:bodyPr wrap="square" lIns="99734" tIns="49867" rIns="99734" bIns="49867">
            <a:spAutoFit/>
          </a:bodyPr>
          <a:lstStyle/>
          <a:p>
            <a:pPr defTabSz="1218491"/>
            <a:r>
              <a:rPr lang="en-US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  <a:endParaRPr lang="en-US" sz="16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68394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xmlns="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11/19/2021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xmlns="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xmlns="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xmlns="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xmlns="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xmlns="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xmlns="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xmlns="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332033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xmlns="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xmlns="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xmlns="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11/19/2021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xmlns="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xmlns="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xmlns="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11/19/2021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6" r:id="rId8"/>
    <p:sldLayoutId id="2147483657" r:id="rId9"/>
    <p:sldLayoutId id="2147483661" r:id="rId10"/>
    <p:sldLayoutId id="2147483660" r:id="rId11"/>
    <p:sldLayoutId id="2147483658" r:id="rId12"/>
    <p:sldLayoutId id="2147483663" r:id="rId13"/>
    <p:sldLayoutId id="2147483662" r:id="rId14"/>
    <p:sldLayoutId id="2147483655" r:id="rId15"/>
    <p:sldLayoutId id="2147483664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697494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  <p:sldLayoutId id="2147483677" r:id="rId12"/>
  </p:sldLayoutIdLst>
  <p:txStyles>
    <p:titleStyle>
      <a:lvl1pPr algn="l" defTabSz="897602" rtl="0" eaLnBrk="1" latinLnBrk="0" hangingPunct="1">
        <a:lnSpc>
          <a:spcPct val="90000"/>
        </a:lnSpc>
        <a:spcBef>
          <a:spcPct val="0"/>
        </a:spcBef>
        <a:buNone/>
        <a:defRPr sz="4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4401" indent="-224401" algn="l" defTabSz="897602" rtl="0" eaLnBrk="1" latinLnBrk="0" hangingPunct="1">
        <a:lnSpc>
          <a:spcPct val="90000"/>
        </a:lnSpc>
        <a:spcBef>
          <a:spcPts val="982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73202" indent="-224401" algn="l" defTabSz="897602" rtl="0" eaLnBrk="1" latinLnBrk="0" hangingPunct="1">
        <a:lnSpc>
          <a:spcPct val="90000"/>
        </a:lnSpc>
        <a:spcBef>
          <a:spcPts val="491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22003" indent="-224401" algn="l" defTabSz="897602" rtl="0" eaLnBrk="1" latinLnBrk="0" hangingPunct="1">
        <a:lnSpc>
          <a:spcPct val="90000"/>
        </a:lnSpc>
        <a:spcBef>
          <a:spcPts val="491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70804" indent="-224401" algn="l" defTabSz="897602" rtl="0" eaLnBrk="1" latinLnBrk="0" hangingPunct="1">
        <a:lnSpc>
          <a:spcPct val="90000"/>
        </a:lnSpc>
        <a:spcBef>
          <a:spcPts val="491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19606" indent="-224401" algn="l" defTabSz="897602" rtl="0" eaLnBrk="1" latinLnBrk="0" hangingPunct="1">
        <a:lnSpc>
          <a:spcPct val="90000"/>
        </a:lnSpc>
        <a:spcBef>
          <a:spcPts val="491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468407" indent="-224401" algn="l" defTabSz="897602" rtl="0" eaLnBrk="1" latinLnBrk="0" hangingPunct="1">
        <a:lnSpc>
          <a:spcPct val="90000"/>
        </a:lnSpc>
        <a:spcBef>
          <a:spcPts val="491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17208" indent="-224401" algn="l" defTabSz="897602" rtl="0" eaLnBrk="1" latinLnBrk="0" hangingPunct="1">
        <a:lnSpc>
          <a:spcPct val="90000"/>
        </a:lnSpc>
        <a:spcBef>
          <a:spcPts val="491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366009" indent="-224401" algn="l" defTabSz="897602" rtl="0" eaLnBrk="1" latinLnBrk="0" hangingPunct="1">
        <a:lnSpc>
          <a:spcPct val="90000"/>
        </a:lnSpc>
        <a:spcBef>
          <a:spcPts val="491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14811" indent="-224401" algn="l" defTabSz="897602" rtl="0" eaLnBrk="1" latinLnBrk="0" hangingPunct="1">
        <a:lnSpc>
          <a:spcPct val="90000"/>
        </a:lnSpc>
        <a:spcBef>
          <a:spcPts val="491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9760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48801" algn="l" defTabSz="89760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97602" algn="l" defTabSz="89760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46404" algn="l" defTabSz="89760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795205" algn="l" defTabSz="89760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44006" algn="l" defTabSz="89760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692807" algn="l" defTabSz="89760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41609" algn="l" defTabSz="89760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590410" algn="l" defTabSz="89760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76772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</p:sldLayoutIdLst>
  <p:txStyles>
    <p:titleStyle>
      <a:lvl1pPr algn="l" defTabSz="897602" rtl="0" eaLnBrk="1" latinLnBrk="0" hangingPunct="1">
        <a:lnSpc>
          <a:spcPct val="90000"/>
        </a:lnSpc>
        <a:spcBef>
          <a:spcPct val="0"/>
        </a:spcBef>
        <a:buNone/>
        <a:defRPr sz="4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4401" indent="-224401" algn="l" defTabSz="897602" rtl="0" eaLnBrk="1" latinLnBrk="0" hangingPunct="1">
        <a:lnSpc>
          <a:spcPct val="90000"/>
        </a:lnSpc>
        <a:spcBef>
          <a:spcPts val="982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73202" indent="-224401" algn="l" defTabSz="897602" rtl="0" eaLnBrk="1" latinLnBrk="0" hangingPunct="1">
        <a:lnSpc>
          <a:spcPct val="90000"/>
        </a:lnSpc>
        <a:spcBef>
          <a:spcPts val="491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22003" indent="-224401" algn="l" defTabSz="897602" rtl="0" eaLnBrk="1" latinLnBrk="0" hangingPunct="1">
        <a:lnSpc>
          <a:spcPct val="90000"/>
        </a:lnSpc>
        <a:spcBef>
          <a:spcPts val="491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70804" indent="-224401" algn="l" defTabSz="897602" rtl="0" eaLnBrk="1" latinLnBrk="0" hangingPunct="1">
        <a:lnSpc>
          <a:spcPct val="90000"/>
        </a:lnSpc>
        <a:spcBef>
          <a:spcPts val="491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19606" indent="-224401" algn="l" defTabSz="897602" rtl="0" eaLnBrk="1" latinLnBrk="0" hangingPunct="1">
        <a:lnSpc>
          <a:spcPct val="90000"/>
        </a:lnSpc>
        <a:spcBef>
          <a:spcPts val="491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468407" indent="-224401" algn="l" defTabSz="897602" rtl="0" eaLnBrk="1" latinLnBrk="0" hangingPunct="1">
        <a:lnSpc>
          <a:spcPct val="90000"/>
        </a:lnSpc>
        <a:spcBef>
          <a:spcPts val="491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17208" indent="-224401" algn="l" defTabSz="897602" rtl="0" eaLnBrk="1" latinLnBrk="0" hangingPunct="1">
        <a:lnSpc>
          <a:spcPct val="90000"/>
        </a:lnSpc>
        <a:spcBef>
          <a:spcPts val="491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366009" indent="-224401" algn="l" defTabSz="897602" rtl="0" eaLnBrk="1" latinLnBrk="0" hangingPunct="1">
        <a:lnSpc>
          <a:spcPct val="90000"/>
        </a:lnSpc>
        <a:spcBef>
          <a:spcPts val="491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14811" indent="-224401" algn="l" defTabSz="897602" rtl="0" eaLnBrk="1" latinLnBrk="0" hangingPunct="1">
        <a:lnSpc>
          <a:spcPct val="90000"/>
        </a:lnSpc>
        <a:spcBef>
          <a:spcPts val="491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9760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48801" algn="l" defTabSz="89760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97602" algn="l" defTabSz="89760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46404" algn="l" defTabSz="89760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795205" algn="l" defTabSz="89760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44006" algn="l" defTabSz="89760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692807" algn="l" defTabSz="89760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41609" algn="l" defTabSz="89760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590410" algn="l" defTabSz="89760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gi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26.png"/><Relationship Id="rId3" Type="http://schemas.openxmlformats.org/officeDocument/2006/relationships/image" Target="../media/image17.png"/><Relationship Id="rId7" Type="http://schemas.openxmlformats.org/officeDocument/2006/relationships/image" Target="../media/image23.png"/><Relationship Id="rId12" Type="http://schemas.openxmlformats.org/officeDocument/2006/relationships/image" Target="../media/image2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0.png"/><Relationship Id="rId11" Type="http://schemas.openxmlformats.org/officeDocument/2006/relationships/image" Target="../media/image22.png"/><Relationship Id="rId5" Type="http://schemas.openxmlformats.org/officeDocument/2006/relationships/image" Target="../media/image58.png"/><Relationship Id="rId10" Type="http://schemas.openxmlformats.org/officeDocument/2006/relationships/image" Target="../media/image21.png"/><Relationship Id="rId4" Type="http://schemas.openxmlformats.org/officeDocument/2006/relationships/image" Target="../media/image7.png"/><Relationship Id="rId9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40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F83A14C4-2ADB-431B-9A9C-30EF58B086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8605" y="2986567"/>
            <a:ext cx="4606289" cy="387143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77479C6D-4457-4FD6-8712-08CDB240C306}"/>
              </a:ext>
            </a:extLst>
          </p:cNvPr>
          <p:cNvSpPr txBox="1"/>
          <p:nvPr/>
        </p:nvSpPr>
        <p:spPr>
          <a:xfrm>
            <a:off x="1531620" y="1257300"/>
            <a:ext cx="992124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Chào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mừng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60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các</a:t>
            </a:r>
            <a:r>
              <a:rPr lang="en-US" sz="6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em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</a:p>
          <a:p>
            <a:pPr algn="ctr"/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đến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với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môn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Tiếng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Việt</a:t>
            </a:r>
            <a:endParaRPr lang="en-US" sz="6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reflection blurRad="6350" stA="55000" endA="300" endPos="455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149127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t="-1000" r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62044" y="785353"/>
            <a:ext cx="9470676" cy="755369"/>
          </a:xfrm>
          <a:prstGeom prst="rect">
            <a:avLst/>
          </a:prstGeom>
        </p:spPr>
        <p:txBody>
          <a:bodyPr wrap="square" lIns="89694" tIns="44848" rIns="89694" bIns="44848">
            <a:spAutoFit/>
          </a:bodyPr>
          <a:lstStyle/>
          <a:p>
            <a:pPr defTabSz="896951">
              <a:lnSpc>
                <a:spcPct val="135000"/>
              </a:lnSpc>
              <a:defRPr/>
            </a:pPr>
            <a:r>
              <a:rPr lang="vi-VN" sz="3200" b="1" dirty="0" smtClean="0">
                <a:solidFill>
                  <a:prstClr val="white"/>
                </a:solidFill>
                <a:latin typeface="HP001 5 HÀNG" pitchFamily="34" charset="0"/>
              </a:rPr>
              <a:t>Thứ </a:t>
            </a:r>
            <a:r>
              <a:rPr lang="en-US" sz="3200" b="1" dirty="0" err="1" smtClean="0">
                <a:solidFill>
                  <a:prstClr val="white"/>
                </a:solidFill>
                <a:latin typeface="HP001 5 HÀNG" pitchFamily="34" charset="0"/>
              </a:rPr>
              <a:t>sáu</a:t>
            </a:r>
            <a:r>
              <a:rPr lang="vi-VN" sz="3200" b="1" dirty="0" smtClean="0">
                <a:solidFill>
                  <a:prstClr val="white"/>
                </a:solidFill>
                <a:latin typeface="HP001 5 HÀNG" pitchFamily="34" charset="0"/>
              </a:rPr>
              <a:t> </a:t>
            </a:r>
            <a:r>
              <a:rPr lang="vi-VN" sz="3200" b="1" dirty="0" smtClean="0">
                <a:solidFill>
                  <a:prstClr val="white"/>
                </a:solidFill>
                <a:latin typeface="HP001 5 HÀNG" pitchFamily="34" charset="0"/>
              </a:rPr>
              <a:t>ngày </a:t>
            </a:r>
            <a:r>
              <a:rPr lang="en-US" sz="3200" b="1" dirty="0" smtClean="0">
                <a:solidFill>
                  <a:prstClr val="white"/>
                </a:solidFill>
                <a:latin typeface="HP001 5 HÀNG" pitchFamily="34" charset="0"/>
              </a:rPr>
              <a:t>19 </a:t>
            </a:r>
            <a:r>
              <a:rPr lang="vi-VN" sz="3200" b="1" dirty="0" smtClean="0">
                <a:solidFill>
                  <a:prstClr val="white"/>
                </a:solidFill>
                <a:latin typeface="HP001 5 HÀNG" pitchFamily="34" charset="0"/>
              </a:rPr>
              <a:t>tháng </a:t>
            </a:r>
            <a:r>
              <a:rPr lang="en-US" sz="3200" b="1" dirty="0" smtClean="0">
                <a:solidFill>
                  <a:prstClr val="white"/>
                </a:solidFill>
                <a:latin typeface="HP001 5 HÀNG" pitchFamily="34" charset="0"/>
              </a:rPr>
              <a:t>11</a:t>
            </a:r>
            <a:r>
              <a:rPr lang="vi-VN" sz="3200" b="1" dirty="0" smtClean="0">
                <a:solidFill>
                  <a:prstClr val="white"/>
                </a:solidFill>
                <a:latin typeface="HP001 5 HÀNG" pitchFamily="34" charset="0"/>
              </a:rPr>
              <a:t> năm 2021</a:t>
            </a:r>
            <a:endParaRPr lang="vi-VN" sz="3200" b="1" dirty="0">
              <a:solidFill>
                <a:prstClr val="white"/>
              </a:solidFill>
              <a:latin typeface="HP001 5 HÀNG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955274" y="1498727"/>
            <a:ext cx="3056016" cy="712281"/>
          </a:xfrm>
          <a:prstGeom prst="rect">
            <a:avLst/>
          </a:prstGeom>
        </p:spPr>
        <p:txBody>
          <a:bodyPr wrap="square" lIns="89694" tIns="44848" rIns="89694" bIns="44848">
            <a:spAutoFit/>
          </a:bodyPr>
          <a:lstStyle/>
          <a:p>
            <a:pPr defTabSz="896951">
              <a:lnSpc>
                <a:spcPct val="135000"/>
              </a:lnSpc>
              <a:defRPr/>
            </a:pPr>
            <a:r>
              <a:rPr lang="en-US" sz="3200" b="1" dirty="0" err="1" smtClean="0">
                <a:solidFill>
                  <a:prstClr val="white"/>
                </a:solidFill>
                <a:latin typeface="HP001 5 HÀNG" pitchFamily="34" charset="0"/>
              </a:rPr>
              <a:t>Tiếng</a:t>
            </a:r>
            <a:r>
              <a:rPr lang="en-US" sz="3200" b="1" dirty="0" smtClean="0">
                <a:solidFill>
                  <a:prstClr val="white"/>
                </a:solidFill>
                <a:latin typeface="HP001 5 HÀNG" pitchFamily="34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HP001 5 HÀNG" pitchFamily="34" charset="0"/>
              </a:rPr>
              <a:t>việt</a:t>
            </a:r>
            <a:endParaRPr lang="vi-VN" sz="3200" b="1" dirty="0">
              <a:solidFill>
                <a:prstClr val="white"/>
              </a:solidFill>
              <a:latin typeface="HP001 5 HÀNG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70349" y="2180528"/>
            <a:ext cx="6727804" cy="755369"/>
          </a:xfrm>
          <a:prstGeom prst="rect">
            <a:avLst/>
          </a:prstGeom>
        </p:spPr>
        <p:txBody>
          <a:bodyPr wrap="none" lIns="89694" tIns="44848" rIns="89694" bIns="44848">
            <a:spAutoFit/>
          </a:bodyPr>
          <a:lstStyle/>
          <a:p>
            <a:pPr defTabSz="896951">
              <a:lnSpc>
                <a:spcPct val="135000"/>
              </a:lnSpc>
              <a:defRPr/>
            </a:pPr>
            <a:r>
              <a:rPr lang="en-US" sz="3200" b="1" dirty="0" err="1" smtClean="0">
                <a:solidFill>
                  <a:prstClr val="white"/>
                </a:solidFill>
                <a:latin typeface="HP001 5 HÀNG" pitchFamily="34" charset="0"/>
              </a:rPr>
              <a:t>Viết</a:t>
            </a:r>
            <a:r>
              <a:rPr lang="en-US" sz="3200" b="1" dirty="0" smtClean="0">
                <a:solidFill>
                  <a:prstClr val="white"/>
                </a:solidFill>
                <a:latin typeface="HP001 5 HÀNG" pitchFamily="34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HP001 5 HÀNG" pitchFamily="34" charset="0"/>
              </a:rPr>
              <a:t>đoạn</a:t>
            </a:r>
            <a:r>
              <a:rPr lang="en-US" sz="3200" b="1" dirty="0" smtClean="0">
                <a:solidFill>
                  <a:prstClr val="white"/>
                </a:solidFill>
                <a:latin typeface="HP001 5 HÀNG" pitchFamily="34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HP001 5 HÀNG" pitchFamily="34" charset="0"/>
              </a:rPr>
              <a:t>văn</a:t>
            </a:r>
            <a:r>
              <a:rPr lang="en-US" sz="3200" b="1" dirty="0" smtClean="0">
                <a:solidFill>
                  <a:prstClr val="white"/>
                </a:solidFill>
                <a:latin typeface="HP001 5 HÀNG" pitchFamily="34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HP001 5 HÀNG" pitchFamily="34" charset="0"/>
              </a:rPr>
              <a:t>kể</a:t>
            </a:r>
            <a:r>
              <a:rPr lang="en-US" sz="3200" b="1" dirty="0" smtClean="0">
                <a:solidFill>
                  <a:prstClr val="white"/>
                </a:solidFill>
                <a:latin typeface="HP001 5 HÀNG" pitchFamily="34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HP001 5 HÀNG" pitchFamily="34" charset="0"/>
              </a:rPr>
              <a:t>về</a:t>
            </a:r>
            <a:r>
              <a:rPr lang="en-US" sz="3200" b="1" dirty="0" smtClean="0">
                <a:solidFill>
                  <a:prstClr val="white"/>
                </a:solidFill>
                <a:latin typeface="HP001 5 HÀNG" pitchFamily="34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HP001 5 HÀNG" pitchFamily="34" charset="0"/>
              </a:rPr>
              <a:t>một</a:t>
            </a:r>
            <a:r>
              <a:rPr lang="en-US" sz="3200" b="1" dirty="0" smtClean="0">
                <a:solidFill>
                  <a:prstClr val="white"/>
                </a:solidFill>
                <a:latin typeface="HP001 5 HÀNG" pitchFamily="34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HP001 5 HÀNG" pitchFamily="34" charset="0"/>
              </a:rPr>
              <a:t>giờ</a:t>
            </a:r>
            <a:r>
              <a:rPr lang="en-US" sz="3200" b="1" dirty="0" smtClean="0">
                <a:solidFill>
                  <a:prstClr val="white"/>
                </a:solidFill>
                <a:latin typeface="HP001 5 HÀNG" pitchFamily="34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HP001 5 HÀNG" pitchFamily="34" charset="0"/>
              </a:rPr>
              <a:t>ǟa</a:t>
            </a:r>
            <a:r>
              <a:rPr lang="en-US" sz="3200" b="1" dirty="0" smtClean="0">
                <a:solidFill>
                  <a:prstClr val="white"/>
                </a:solidFill>
                <a:latin typeface="HP001 5 HÀNG" pitchFamily="34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HP001 5 HÀNG" pitchFamily="34" charset="0"/>
              </a:rPr>
              <a:t>chơi</a:t>
            </a:r>
            <a:r>
              <a:rPr lang="en-US" sz="3200" b="1" dirty="0" smtClean="0">
                <a:solidFill>
                  <a:prstClr val="white"/>
                </a:solidFill>
                <a:latin typeface="HP001 5 HÀNG" pitchFamily="34" charset="0"/>
              </a:rPr>
              <a:t>. </a:t>
            </a:r>
            <a:endParaRPr lang="vi-VN" sz="3200" b="1" kern="0" dirty="0">
              <a:solidFill>
                <a:prstClr val="white"/>
              </a:solidFill>
              <a:latin typeface="HP001 5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193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D27C27E7-3EBB-44E4-B587-606D4BE648FB}"/>
              </a:ext>
            </a:extLst>
          </p:cNvPr>
          <p:cNvSpPr txBox="1"/>
          <p:nvPr/>
        </p:nvSpPr>
        <p:spPr>
          <a:xfrm>
            <a:off x="2952206" y="2945218"/>
            <a:ext cx="58728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err="1" smtClean="0"/>
              <a:t>Luyện</a:t>
            </a:r>
            <a:r>
              <a:rPr lang="en-US" sz="6000" dirty="0" smtClean="0"/>
              <a:t> </a:t>
            </a:r>
            <a:r>
              <a:rPr lang="en-US" sz="6000" dirty="0" err="1"/>
              <a:t>viết</a:t>
            </a:r>
            <a:r>
              <a:rPr lang="en-US" sz="6000" dirty="0"/>
              <a:t> </a:t>
            </a:r>
            <a:r>
              <a:rPr lang="en-US" sz="6000" dirty="0" err="1"/>
              <a:t>đoạn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29072102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00B5C10A-B53B-4946-A17C-6655AC8628AE}"/>
              </a:ext>
            </a:extLst>
          </p:cNvPr>
          <p:cNvSpPr txBox="1"/>
          <p:nvPr/>
        </p:nvSpPr>
        <p:spPr>
          <a:xfrm>
            <a:off x="1758202" y="412573"/>
            <a:ext cx="100061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1. </a:t>
            </a:r>
            <a:r>
              <a:rPr lang="vi-VN" sz="3600" b="1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Kể tên một số hoạt động của học sinh trong giờ ra chơi.</a:t>
            </a:r>
          </a:p>
        </p:txBody>
      </p:sp>
      <p:pic>
        <p:nvPicPr>
          <p:cNvPr id="3" name="Picture 2" descr="20210409090849_wm_shs-tieng-viet-2-tap-1">
            <a:extLst>
              <a:ext uri="{FF2B5EF4-FFF2-40B4-BE49-F238E27FC236}">
                <a16:creationId xmlns:a16="http://schemas.microsoft.com/office/drawing/2014/main" xmlns="" id="{1F4A06A3-0D88-4320-B539-85C56294DC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58" t="7289" r="85745" b="87276"/>
          <a:stretch/>
        </p:blipFill>
        <p:spPr bwMode="auto">
          <a:xfrm>
            <a:off x="1899816" y="372811"/>
            <a:ext cx="775185" cy="712707"/>
          </a:xfrm>
          <a:prstGeom prst="roundRect">
            <a:avLst>
              <a:gd name="adj" fmla="val 45888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250DB410-590E-4394-AD33-814ADCC0A9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6287" y="1612902"/>
            <a:ext cx="10454185" cy="399996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7797090D-9695-476D-83E8-617830CC4B53}"/>
              </a:ext>
            </a:extLst>
          </p:cNvPr>
          <p:cNvSpPr txBox="1"/>
          <p:nvPr/>
        </p:nvSpPr>
        <p:spPr>
          <a:xfrm>
            <a:off x="1547654" y="5612863"/>
            <a:ext cx="22546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sách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x-none" sz="3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55EF43E7-DDDC-48E3-8EBF-D98D91E9794C}"/>
              </a:ext>
            </a:extLst>
          </p:cNvPr>
          <p:cNvSpPr txBox="1"/>
          <p:nvPr/>
        </p:nvSpPr>
        <p:spPr>
          <a:xfrm>
            <a:off x="3452884" y="5628963"/>
            <a:ext cx="19388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đá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endParaRPr lang="x-none" sz="3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016072A0-C610-4BC7-AD30-3A9F13443D08}"/>
              </a:ext>
            </a:extLst>
          </p:cNvPr>
          <p:cNvSpPr txBox="1"/>
          <p:nvPr/>
        </p:nvSpPr>
        <p:spPr>
          <a:xfrm>
            <a:off x="4898775" y="5646933"/>
            <a:ext cx="22546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đuổi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bắt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x-none" sz="3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970475D7-C65B-4347-BC1E-6DAAEEFF33AB}"/>
              </a:ext>
            </a:extLst>
          </p:cNvPr>
          <p:cNvSpPr txBox="1"/>
          <p:nvPr/>
        </p:nvSpPr>
        <p:spPr>
          <a:xfrm>
            <a:off x="6618957" y="5652625"/>
            <a:ext cx="28839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trốn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,…</a:t>
            </a:r>
            <a:endParaRPr lang="x-none" sz="3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7186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3DAA05A1-A30F-4B43-B0F9-842C7E8FDC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705102"/>
            <a:ext cx="6858000" cy="1226820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222540BC-A24B-435C-91AE-1DD34C383B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063819" y="984575"/>
            <a:ext cx="6247250" cy="506498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1C673EB3-CF89-4670-AD42-188BEA08838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8" t="35025" r="59440" b="34782"/>
          <a:stretch/>
        </p:blipFill>
        <p:spPr>
          <a:xfrm>
            <a:off x="-591423" y="1707337"/>
            <a:ext cx="4429760" cy="549290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CECE201C-16F7-41CC-9D7C-4F43F62CC36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71" t="36973" r="10977" b="32834"/>
          <a:stretch/>
        </p:blipFill>
        <p:spPr>
          <a:xfrm>
            <a:off x="2621901" y="2001520"/>
            <a:ext cx="4466358" cy="5492902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ED6E6BBD-55BC-4609-9234-E6F030B3A48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9F2093D5-1511-470A-84F7-CD3D5D60CCA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E1A8B920-2603-41BF-97D2-B541638BC31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660128">
            <a:off x="9929352" y="-1006877"/>
            <a:ext cx="3020116" cy="3146513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4E36D2A1-7E6C-40E4-9CEC-803715B69FD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89435">
            <a:off x="5902313" y="2289396"/>
            <a:ext cx="422498" cy="436127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2E9236B6-8568-430A-A241-D955A7D9279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8107" y="1202801"/>
            <a:ext cx="644623" cy="686893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xmlns="" id="{5150AFAD-94D2-45D0-B9C7-6489920D481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0267" y="670348"/>
            <a:ext cx="391538" cy="469845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xmlns="" id="{17F29A0C-09E7-494C-BC8E-428CB9B9DA4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27701">
            <a:off x="2693190" y="707721"/>
            <a:ext cx="391538" cy="645313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xmlns="" id="{B4860D97-F7FE-4AC3-8745-689FB2A4E7D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9630" y="1470919"/>
            <a:ext cx="1054340" cy="118136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951B321D-C137-4AB9-B2F5-FF741CE7DDF3}"/>
              </a:ext>
            </a:extLst>
          </p:cNvPr>
          <p:cNvSpPr txBox="1"/>
          <p:nvPr/>
        </p:nvSpPr>
        <p:spPr>
          <a:xfrm>
            <a:off x="6685668" y="1202801"/>
            <a:ext cx="4934597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Luyện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viết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đoạn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văn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kể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về</a:t>
            </a:r>
            <a:r>
              <a:rPr lang="en-US" sz="4800" b="1" dirty="0">
                <a:solidFill>
                  <a:srgbClr val="70AD47">
                    <a:lumMod val="75000"/>
                  </a:srgbClr>
                </a:solidFill>
                <a:latin typeface="Arial-Rounded"/>
                <a:ea typeface="Arial-Rounded"/>
              </a:rPr>
              <a:t> </a:t>
            </a:r>
            <a:r>
              <a:rPr lang="en-US" sz="4800" b="1" dirty="0" err="1" smtClean="0">
                <a:solidFill>
                  <a:srgbClr val="70AD47">
                    <a:lumMod val="75000"/>
                  </a:srgbClr>
                </a:solidFill>
                <a:latin typeface="Arial-Rounded"/>
                <a:ea typeface="Arial-Rounded"/>
              </a:rPr>
              <a:t>một</a:t>
            </a:r>
            <a:r>
              <a:rPr lang="en-US" sz="4800" b="1" dirty="0" smtClean="0">
                <a:solidFill>
                  <a:srgbClr val="70AD47">
                    <a:lumMod val="75000"/>
                  </a:srgbClr>
                </a:solidFill>
                <a:latin typeface="Arial-Rounded"/>
                <a:ea typeface="Arial-Rounded"/>
              </a:rPr>
              <a:t> </a:t>
            </a:r>
            <a:r>
              <a:rPr lang="en-US" sz="4800" b="1" dirty="0" err="1" smtClean="0">
                <a:solidFill>
                  <a:srgbClr val="70AD47">
                    <a:lumMod val="75000"/>
                  </a:srgbClr>
                </a:solidFill>
                <a:latin typeface="Arial-Rounded"/>
                <a:ea typeface="Arial-Rounded"/>
              </a:rPr>
              <a:t>giờ</a:t>
            </a:r>
            <a:r>
              <a:rPr lang="en-US" sz="4800" b="1" dirty="0" smtClean="0">
                <a:solidFill>
                  <a:srgbClr val="70AD47">
                    <a:lumMod val="75000"/>
                  </a:srgbClr>
                </a:solidFill>
                <a:latin typeface="Arial-Rounded"/>
                <a:ea typeface="Arial-Rounded"/>
              </a:rPr>
              <a:t> </a:t>
            </a:r>
            <a:r>
              <a:rPr lang="en-US" sz="4800" b="1" dirty="0" err="1" smtClean="0">
                <a:solidFill>
                  <a:srgbClr val="70AD47">
                    <a:lumMod val="75000"/>
                  </a:srgbClr>
                </a:solidFill>
                <a:latin typeface="Arial-Rounded"/>
                <a:ea typeface="Arial-Rounded"/>
              </a:rPr>
              <a:t>ra</a:t>
            </a:r>
            <a:r>
              <a:rPr lang="en-US" sz="4800" b="1" dirty="0" smtClean="0">
                <a:solidFill>
                  <a:srgbClr val="70AD47">
                    <a:lumMod val="75000"/>
                  </a:srgbClr>
                </a:solidFill>
                <a:latin typeface="Arial-Rounded"/>
                <a:ea typeface="Arial-Rounded"/>
              </a:rPr>
              <a:t> </a:t>
            </a:r>
            <a:r>
              <a:rPr lang="en-US" sz="4800" b="1" dirty="0" err="1" smtClean="0">
                <a:solidFill>
                  <a:srgbClr val="70AD47">
                    <a:lumMod val="75000"/>
                  </a:srgbClr>
                </a:solidFill>
                <a:latin typeface="Arial-Rounded"/>
                <a:ea typeface="Arial-Rounded"/>
              </a:rPr>
              <a:t>chơi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ở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trường</a:t>
            </a:r>
            <a:endParaRPr kumimoji="0" lang="vi-VN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106795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TextBox 43">
            <a:extLst>
              <a:ext uri="{FF2B5EF4-FFF2-40B4-BE49-F238E27FC236}">
                <a16:creationId xmlns:a16="http://schemas.microsoft.com/office/drawing/2014/main" xmlns="" id="{C9821004-29A4-4752-8589-2097B71978CB}"/>
              </a:ext>
            </a:extLst>
          </p:cNvPr>
          <p:cNvSpPr txBox="1"/>
          <p:nvPr/>
        </p:nvSpPr>
        <p:spPr>
          <a:xfrm>
            <a:off x="576161" y="588785"/>
            <a:ext cx="1140472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000"/>
              </a:lnSpc>
              <a:buClr>
                <a:srgbClr val="000000"/>
              </a:buClr>
              <a:buFont typeface="Arial"/>
              <a:buNone/>
            </a:pPr>
            <a:r>
              <a:rPr lang="en-US" sz="4000" b="1" kern="0" dirty="0">
                <a:solidFill>
                  <a:srgbClr val="BAE5E4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2. </a:t>
            </a:r>
            <a:r>
              <a:rPr lang="vi-VN" sz="4000" b="1" kern="0" dirty="0">
                <a:solidFill>
                  <a:srgbClr val="BAE5E4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Viết 3 – 4 câu kể về một giờ ra chơi ở trường em.</a:t>
            </a: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xmlns="" id="{0604ACD3-E1BD-4908-A2FF-D6EFCFBA8FDD}"/>
              </a:ext>
            </a:extLst>
          </p:cNvPr>
          <p:cNvGrpSpPr/>
          <p:nvPr/>
        </p:nvGrpSpPr>
        <p:grpSpPr>
          <a:xfrm>
            <a:off x="903767" y="1065840"/>
            <a:ext cx="10749515" cy="4792700"/>
            <a:chOff x="1090253" y="1641595"/>
            <a:chExt cx="4731219" cy="2511698"/>
          </a:xfrm>
        </p:grpSpPr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xmlns="" id="{94A11FF1-AD2B-4B7D-B6E0-5687D65478A0}"/>
                </a:ext>
              </a:extLst>
            </p:cNvPr>
            <p:cNvGrpSpPr/>
            <p:nvPr/>
          </p:nvGrpSpPr>
          <p:grpSpPr>
            <a:xfrm>
              <a:off x="1090253" y="1641595"/>
              <a:ext cx="4731219" cy="2511698"/>
              <a:chOff x="1090253" y="1641595"/>
              <a:chExt cx="4731219" cy="2511698"/>
            </a:xfrm>
          </p:grpSpPr>
          <p:sp>
            <p:nvSpPr>
              <p:cNvPr id="48" name="Rectangle 14">
                <a:extLst>
                  <a:ext uri="{FF2B5EF4-FFF2-40B4-BE49-F238E27FC236}">
                    <a16:creationId xmlns:a16="http://schemas.microsoft.com/office/drawing/2014/main" xmlns="" id="{6C9F910C-991E-45C1-A2F2-CE2BCEC6C2B9}"/>
                  </a:ext>
                </a:extLst>
              </p:cNvPr>
              <p:cNvSpPr/>
              <p:nvPr/>
            </p:nvSpPr>
            <p:spPr>
              <a:xfrm>
                <a:off x="2820697" y="1661594"/>
                <a:ext cx="1269423" cy="589771"/>
              </a:xfrm>
              <a:custGeom>
                <a:avLst/>
                <a:gdLst>
                  <a:gd name="connsiteX0" fmla="*/ 0 w 1059873"/>
                  <a:gd name="connsiteY0" fmla="*/ 0 h 561109"/>
                  <a:gd name="connsiteX1" fmla="*/ 1059873 w 1059873"/>
                  <a:gd name="connsiteY1" fmla="*/ 0 h 561109"/>
                  <a:gd name="connsiteX2" fmla="*/ 1059873 w 1059873"/>
                  <a:gd name="connsiteY2" fmla="*/ 561109 h 561109"/>
                  <a:gd name="connsiteX3" fmla="*/ 0 w 1059873"/>
                  <a:gd name="connsiteY3" fmla="*/ 561109 h 561109"/>
                  <a:gd name="connsiteX4" fmla="*/ 0 w 1059873"/>
                  <a:gd name="connsiteY4" fmla="*/ 0 h 561109"/>
                  <a:gd name="connsiteX0" fmla="*/ 23813 w 1059873"/>
                  <a:gd name="connsiteY0" fmla="*/ 23812 h 561109"/>
                  <a:gd name="connsiteX1" fmla="*/ 1059873 w 1059873"/>
                  <a:gd name="connsiteY1" fmla="*/ 0 h 561109"/>
                  <a:gd name="connsiteX2" fmla="*/ 1059873 w 1059873"/>
                  <a:gd name="connsiteY2" fmla="*/ 561109 h 561109"/>
                  <a:gd name="connsiteX3" fmla="*/ 0 w 1059873"/>
                  <a:gd name="connsiteY3" fmla="*/ 561109 h 561109"/>
                  <a:gd name="connsiteX4" fmla="*/ 23813 w 1059873"/>
                  <a:gd name="connsiteY4" fmla="*/ 23812 h 561109"/>
                  <a:gd name="connsiteX0" fmla="*/ 33338 w 1059873"/>
                  <a:gd name="connsiteY0" fmla="*/ 66675 h 561109"/>
                  <a:gd name="connsiteX1" fmla="*/ 1059873 w 1059873"/>
                  <a:gd name="connsiteY1" fmla="*/ 0 h 561109"/>
                  <a:gd name="connsiteX2" fmla="*/ 1059873 w 1059873"/>
                  <a:gd name="connsiteY2" fmla="*/ 561109 h 561109"/>
                  <a:gd name="connsiteX3" fmla="*/ 0 w 1059873"/>
                  <a:gd name="connsiteY3" fmla="*/ 561109 h 561109"/>
                  <a:gd name="connsiteX4" fmla="*/ 33338 w 1059873"/>
                  <a:gd name="connsiteY4" fmla="*/ 66675 h 561109"/>
                  <a:gd name="connsiteX0" fmla="*/ 38101 w 1059873"/>
                  <a:gd name="connsiteY0" fmla="*/ 28575 h 561109"/>
                  <a:gd name="connsiteX1" fmla="*/ 1059873 w 1059873"/>
                  <a:gd name="connsiteY1" fmla="*/ 0 h 561109"/>
                  <a:gd name="connsiteX2" fmla="*/ 1059873 w 1059873"/>
                  <a:gd name="connsiteY2" fmla="*/ 561109 h 561109"/>
                  <a:gd name="connsiteX3" fmla="*/ 0 w 1059873"/>
                  <a:gd name="connsiteY3" fmla="*/ 561109 h 561109"/>
                  <a:gd name="connsiteX4" fmla="*/ 38101 w 1059873"/>
                  <a:gd name="connsiteY4" fmla="*/ 28575 h 561109"/>
                  <a:gd name="connsiteX0" fmla="*/ 138114 w 1159886"/>
                  <a:gd name="connsiteY0" fmla="*/ 28575 h 561109"/>
                  <a:gd name="connsiteX1" fmla="*/ 1159886 w 1159886"/>
                  <a:gd name="connsiteY1" fmla="*/ 0 h 561109"/>
                  <a:gd name="connsiteX2" fmla="*/ 1159886 w 1159886"/>
                  <a:gd name="connsiteY2" fmla="*/ 561109 h 561109"/>
                  <a:gd name="connsiteX3" fmla="*/ 0 w 1159886"/>
                  <a:gd name="connsiteY3" fmla="*/ 551584 h 561109"/>
                  <a:gd name="connsiteX4" fmla="*/ 138114 w 1159886"/>
                  <a:gd name="connsiteY4" fmla="*/ 28575 h 561109"/>
                  <a:gd name="connsiteX0" fmla="*/ 138114 w 1259898"/>
                  <a:gd name="connsiteY0" fmla="*/ 0 h 532534"/>
                  <a:gd name="connsiteX1" fmla="*/ 1259898 w 1259898"/>
                  <a:gd name="connsiteY1" fmla="*/ 19050 h 532534"/>
                  <a:gd name="connsiteX2" fmla="*/ 1159886 w 1259898"/>
                  <a:gd name="connsiteY2" fmla="*/ 532534 h 532534"/>
                  <a:gd name="connsiteX3" fmla="*/ 0 w 1259898"/>
                  <a:gd name="connsiteY3" fmla="*/ 523009 h 532534"/>
                  <a:gd name="connsiteX4" fmla="*/ 138114 w 1259898"/>
                  <a:gd name="connsiteY4" fmla="*/ 0 h 532534"/>
                  <a:gd name="connsiteX0" fmla="*/ 138114 w 1259898"/>
                  <a:gd name="connsiteY0" fmla="*/ 0 h 570634"/>
                  <a:gd name="connsiteX1" fmla="*/ 1259898 w 1259898"/>
                  <a:gd name="connsiteY1" fmla="*/ 19050 h 570634"/>
                  <a:gd name="connsiteX2" fmla="*/ 1112261 w 1259898"/>
                  <a:gd name="connsiteY2" fmla="*/ 570634 h 570634"/>
                  <a:gd name="connsiteX3" fmla="*/ 0 w 1259898"/>
                  <a:gd name="connsiteY3" fmla="*/ 523009 h 570634"/>
                  <a:gd name="connsiteX4" fmla="*/ 138114 w 1259898"/>
                  <a:gd name="connsiteY4" fmla="*/ 0 h 570634"/>
                  <a:gd name="connsiteX0" fmla="*/ 138114 w 1259898"/>
                  <a:gd name="connsiteY0" fmla="*/ 0 h 570634"/>
                  <a:gd name="connsiteX1" fmla="*/ 1259898 w 1259898"/>
                  <a:gd name="connsiteY1" fmla="*/ 19050 h 570634"/>
                  <a:gd name="connsiteX2" fmla="*/ 1112261 w 1259898"/>
                  <a:gd name="connsiteY2" fmla="*/ 570634 h 570634"/>
                  <a:gd name="connsiteX3" fmla="*/ 255877 w 1259898"/>
                  <a:gd name="connsiteY3" fmla="*/ 548119 h 570634"/>
                  <a:gd name="connsiteX4" fmla="*/ 0 w 1259898"/>
                  <a:gd name="connsiteY4" fmla="*/ 523009 h 570634"/>
                  <a:gd name="connsiteX5" fmla="*/ 138114 w 1259898"/>
                  <a:gd name="connsiteY5" fmla="*/ 0 h 570634"/>
                  <a:gd name="connsiteX0" fmla="*/ 138114 w 1259898"/>
                  <a:gd name="connsiteY0" fmla="*/ 0 h 570634"/>
                  <a:gd name="connsiteX1" fmla="*/ 1259898 w 1259898"/>
                  <a:gd name="connsiteY1" fmla="*/ 19050 h 570634"/>
                  <a:gd name="connsiteX2" fmla="*/ 1112261 w 1259898"/>
                  <a:gd name="connsiteY2" fmla="*/ 570634 h 570634"/>
                  <a:gd name="connsiteX3" fmla="*/ 255877 w 1259898"/>
                  <a:gd name="connsiteY3" fmla="*/ 548119 h 570634"/>
                  <a:gd name="connsiteX4" fmla="*/ 0 w 1259898"/>
                  <a:gd name="connsiteY4" fmla="*/ 523009 h 570634"/>
                  <a:gd name="connsiteX5" fmla="*/ 138114 w 1259898"/>
                  <a:gd name="connsiteY5" fmla="*/ 0 h 570634"/>
                  <a:gd name="connsiteX0" fmla="*/ 138114 w 1259898"/>
                  <a:gd name="connsiteY0" fmla="*/ 0 h 570634"/>
                  <a:gd name="connsiteX1" fmla="*/ 1259898 w 1259898"/>
                  <a:gd name="connsiteY1" fmla="*/ 19050 h 570634"/>
                  <a:gd name="connsiteX2" fmla="*/ 1112261 w 1259898"/>
                  <a:gd name="connsiteY2" fmla="*/ 570634 h 570634"/>
                  <a:gd name="connsiteX3" fmla="*/ 255877 w 1259898"/>
                  <a:gd name="connsiteY3" fmla="*/ 548119 h 570634"/>
                  <a:gd name="connsiteX4" fmla="*/ 0 w 1259898"/>
                  <a:gd name="connsiteY4" fmla="*/ 523009 h 570634"/>
                  <a:gd name="connsiteX5" fmla="*/ 138114 w 1259898"/>
                  <a:gd name="connsiteY5" fmla="*/ 0 h 570634"/>
                  <a:gd name="connsiteX0" fmla="*/ 138114 w 1259898"/>
                  <a:gd name="connsiteY0" fmla="*/ 0 h 570634"/>
                  <a:gd name="connsiteX1" fmla="*/ 1259898 w 1259898"/>
                  <a:gd name="connsiteY1" fmla="*/ 19050 h 570634"/>
                  <a:gd name="connsiteX2" fmla="*/ 1112261 w 1259898"/>
                  <a:gd name="connsiteY2" fmla="*/ 570634 h 570634"/>
                  <a:gd name="connsiteX3" fmla="*/ 255877 w 1259898"/>
                  <a:gd name="connsiteY3" fmla="*/ 548119 h 570634"/>
                  <a:gd name="connsiteX4" fmla="*/ 0 w 1259898"/>
                  <a:gd name="connsiteY4" fmla="*/ 523009 h 570634"/>
                  <a:gd name="connsiteX5" fmla="*/ 138114 w 1259898"/>
                  <a:gd name="connsiteY5" fmla="*/ 0 h 570634"/>
                  <a:gd name="connsiteX0" fmla="*/ 138114 w 1259898"/>
                  <a:gd name="connsiteY0" fmla="*/ 0 h 570634"/>
                  <a:gd name="connsiteX1" fmla="*/ 1259898 w 1259898"/>
                  <a:gd name="connsiteY1" fmla="*/ 19050 h 570634"/>
                  <a:gd name="connsiteX2" fmla="*/ 1112261 w 1259898"/>
                  <a:gd name="connsiteY2" fmla="*/ 570634 h 570634"/>
                  <a:gd name="connsiteX3" fmla="*/ 255877 w 1259898"/>
                  <a:gd name="connsiteY3" fmla="*/ 548119 h 570634"/>
                  <a:gd name="connsiteX4" fmla="*/ 0 w 1259898"/>
                  <a:gd name="connsiteY4" fmla="*/ 523009 h 570634"/>
                  <a:gd name="connsiteX5" fmla="*/ 138114 w 1259898"/>
                  <a:gd name="connsiteY5" fmla="*/ 0 h 570634"/>
                  <a:gd name="connsiteX0" fmla="*/ 147639 w 1269423"/>
                  <a:gd name="connsiteY0" fmla="*/ 0 h 570634"/>
                  <a:gd name="connsiteX1" fmla="*/ 1269423 w 1269423"/>
                  <a:gd name="connsiteY1" fmla="*/ 19050 h 570634"/>
                  <a:gd name="connsiteX2" fmla="*/ 1121786 w 1269423"/>
                  <a:gd name="connsiteY2" fmla="*/ 570634 h 570634"/>
                  <a:gd name="connsiteX3" fmla="*/ 265402 w 1269423"/>
                  <a:gd name="connsiteY3" fmla="*/ 548119 h 570634"/>
                  <a:gd name="connsiteX4" fmla="*/ 0 w 1269423"/>
                  <a:gd name="connsiteY4" fmla="*/ 508722 h 570634"/>
                  <a:gd name="connsiteX5" fmla="*/ 147639 w 1269423"/>
                  <a:gd name="connsiteY5" fmla="*/ 0 h 570634"/>
                  <a:gd name="connsiteX0" fmla="*/ 147639 w 1269423"/>
                  <a:gd name="connsiteY0" fmla="*/ 0 h 570634"/>
                  <a:gd name="connsiteX1" fmla="*/ 1269423 w 1269423"/>
                  <a:gd name="connsiteY1" fmla="*/ 19050 h 570634"/>
                  <a:gd name="connsiteX2" fmla="*/ 1121786 w 1269423"/>
                  <a:gd name="connsiteY2" fmla="*/ 570634 h 570634"/>
                  <a:gd name="connsiteX3" fmla="*/ 265402 w 1269423"/>
                  <a:gd name="connsiteY3" fmla="*/ 548119 h 570634"/>
                  <a:gd name="connsiteX4" fmla="*/ 0 w 1269423"/>
                  <a:gd name="connsiteY4" fmla="*/ 508722 h 570634"/>
                  <a:gd name="connsiteX5" fmla="*/ 147639 w 1269423"/>
                  <a:gd name="connsiteY5" fmla="*/ 0 h 570634"/>
                  <a:gd name="connsiteX0" fmla="*/ 123826 w 1269423"/>
                  <a:gd name="connsiteY0" fmla="*/ 0 h 556347"/>
                  <a:gd name="connsiteX1" fmla="*/ 1269423 w 1269423"/>
                  <a:gd name="connsiteY1" fmla="*/ 4763 h 556347"/>
                  <a:gd name="connsiteX2" fmla="*/ 1121786 w 1269423"/>
                  <a:gd name="connsiteY2" fmla="*/ 556347 h 556347"/>
                  <a:gd name="connsiteX3" fmla="*/ 265402 w 1269423"/>
                  <a:gd name="connsiteY3" fmla="*/ 533832 h 556347"/>
                  <a:gd name="connsiteX4" fmla="*/ 0 w 1269423"/>
                  <a:gd name="connsiteY4" fmla="*/ 494435 h 556347"/>
                  <a:gd name="connsiteX5" fmla="*/ 123826 w 1269423"/>
                  <a:gd name="connsiteY5" fmla="*/ 0 h 556347"/>
                  <a:gd name="connsiteX0" fmla="*/ 123826 w 1269423"/>
                  <a:gd name="connsiteY0" fmla="*/ 0 h 556347"/>
                  <a:gd name="connsiteX1" fmla="*/ 1269423 w 1269423"/>
                  <a:gd name="connsiteY1" fmla="*/ 4763 h 556347"/>
                  <a:gd name="connsiteX2" fmla="*/ 1121786 w 1269423"/>
                  <a:gd name="connsiteY2" fmla="*/ 556347 h 556347"/>
                  <a:gd name="connsiteX3" fmla="*/ 265402 w 1269423"/>
                  <a:gd name="connsiteY3" fmla="*/ 533832 h 556347"/>
                  <a:gd name="connsiteX4" fmla="*/ 0 w 1269423"/>
                  <a:gd name="connsiteY4" fmla="*/ 494435 h 556347"/>
                  <a:gd name="connsiteX5" fmla="*/ 123826 w 1269423"/>
                  <a:gd name="connsiteY5" fmla="*/ 0 h 556347"/>
                  <a:gd name="connsiteX0" fmla="*/ 123826 w 1269423"/>
                  <a:gd name="connsiteY0" fmla="*/ 0 h 556347"/>
                  <a:gd name="connsiteX1" fmla="*/ 1269423 w 1269423"/>
                  <a:gd name="connsiteY1" fmla="*/ 4763 h 556347"/>
                  <a:gd name="connsiteX2" fmla="*/ 1121786 w 1269423"/>
                  <a:gd name="connsiteY2" fmla="*/ 556347 h 556347"/>
                  <a:gd name="connsiteX3" fmla="*/ 265402 w 1269423"/>
                  <a:gd name="connsiteY3" fmla="*/ 533832 h 556347"/>
                  <a:gd name="connsiteX4" fmla="*/ 0 w 1269423"/>
                  <a:gd name="connsiteY4" fmla="*/ 494435 h 556347"/>
                  <a:gd name="connsiteX5" fmla="*/ 123826 w 1269423"/>
                  <a:gd name="connsiteY5" fmla="*/ 0 h 556347"/>
                  <a:gd name="connsiteX0" fmla="*/ 123826 w 1269423"/>
                  <a:gd name="connsiteY0" fmla="*/ 47869 h 604216"/>
                  <a:gd name="connsiteX1" fmla="*/ 465428 w 1269423"/>
                  <a:gd name="connsiteY1" fmla="*/ 14964 h 604216"/>
                  <a:gd name="connsiteX2" fmla="*/ 1269423 w 1269423"/>
                  <a:gd name="connsiteY2" fmla="*/ 52632 h 604216"/>
                  <a:gd name="connsiteX3" fmla="*/ 1121786 w 1269423"/>
                  <a:gd name="connsiteY3" fmla="*/ 604216 h 604216"/>
                  <a:gd name="connsiteX4" fmla="*/ 265402 w 1269423"/>
                  <a:gd name="connsiteY4" fmla="*/ 581701 h 604216"/>
                  <a:gd name="connsiteX5" fmla="*/ 0 w 1269423"/>
                  <a:gd name="connsiteY5" fmla="*/ 542304 h 604216"/>
                  <a:gd name="connsiteX6" fmla="*/ 123826 w 1269423"/>
                  <a:gd name="connsiteY6" fmla="*/ 47869 h 604216"/>
                  <a:gd name="connsiteX0" fmla="*/ 123826 w 1269423"/>
                  <a:gd name="connsiteY0" fmla="*/ 47869 h 604216"/>
                  <a:gd name="connsiteX1" fmla="*/ 465428 w 1269423"/>
                  <a:gd name="connsiteY1" fmla="*/ 14964 h 604216"/>
                  <a:gd name="connsiteX2" fmla="*/ 1269423 w 1269423"/>
                  <a:gd name="connsiteY2" fmla="*/ 52632 h 604216"/>
                  <a:gd name="connsiteX3" fmla="*/ 1121786 w 1269423"/>
                  <a:gd name="connsiteY3" fmla="*/ 604216 h 604216"/>
                  <a:gd name="connsiteX4" fmla="*/ 265402 w 1269423"/>
                  <a:gd name="connsiteY4" fmla="*/ 581701 h 604216"/>
                  <a:gd name="connsiteX5" fmla="*/ 0 w 1269423"/>
                  <a:gd name="connsiteY5" fmla="*/ 542304 h 604216"/>
                  <a:gd name="connsiteX6" fmla="*/ 123826 w 1269423"/>
                  <a:gd name="connsiteY6" fmla="*/ 47869 h 604216"/>
                  <a:gd name="connsiteX0" fmla="*/ 123826 w 1269423"/>
                  <a:gd name="connsiteY0" fmla="*/ 47869 h 604216"/>
                  <a:gd name="connsiteX1" fmla="*/ 465428 w 1269423"/>
                  <a:gd name="connsiteY1" fmla="*/ 14964 h 604216"/>
                  <a:gd name="connsiteX2" fmla="*/ 1269423 w 1269423"/>
                  <a:gd name="connsiteY2" fmla="*/ 52632 h 604216"/>
                  <a:gd name="connsiteX3" fmla="*/ 1121786 w 1269423"/>
                  <a:gd name="connsiteY3" fmla="*/ 604216 h 604216"/>
                  <a:gd name="connsiteX4" fmla="*/ 265402 w 1269423"/>
                  <a:gd name="connsiteY4" fmla="*/ 581701 h 604216"/>
                  <a:gd name="connsiteX5" fmla="*/ 0 w 1269423"/>
                  <a:gd name="connsiteY5" fmla="*/ 542304 h 604216"/>
                  <a:gd name="connsiteX6" fmla="*/ 123826 w 1269423"/>
                  <a:gd name="connsiteY6" fmla="*/ 47869 h 604216"/>
                  <a:gd name="connsiteX0" fmla="*/ 123826 w 1269423"/>
                  <a:gd name="connsiteY0" fmla="*/ 47869 h 604216"/>
                  <a:gd name="connsiteX1" fmla="*/ 465428 w 1269423"/>
                  <a:gd name="connsiteY1" fmla="*/ 14964 h 604216"/>
                  <a:gd name="connsiteX2" fmla="*/ 1269423 w 1269423"/>
                  <a:gd name="connsiteY2" fmla="*/ 52632 h 604216"/>
                  <a:gd name="connsiteX3" fmla="*/ 1121786 w 1269423"/>
                  <a:gd name="connsiteY3" fmla="*/ 604216 h 604216"/>
                  <a:gd name="connsiteX4" fmla="*/ 265402 w 1269423"/>
                  <a:gd name="connsiteY4" fmla="*/ 581701 h 604216"/>
                  <a:gd name="connsiteX5" fmla="*/ 0 w 1269423"/>
                  <a:gd name="connsiteY5" fmla="*/ 542304 h 604216"/>
                  <a:gd name="connsiteX6" fmla="*/ 123826 w 1269423"/>
                  <a:gd name="connsiteY6" fmla="*/ 47869 h 604216"/>
                  <a:gd name="connsiteX0" fmla="*/ 123826 w 1269423"/>
                  <a:gd name="connsiteY0" fmla="*/ 57394 h 604216"/>
                  <a:gd name="connsiteX1" fmla="*/ 465428 w 1269423"/>
                  <a:gd name="connsiteY1" fmla="*/ 14964 h 604216"/>
                  <a:gd name="connsiteX2" fmla="*/ 1269423 w 1269423"/>
                  <a:gd name="connsiteY2" fmla="*/ 52632 h 604216"/>
                  <a:gd name="connsiteX3" fmla="*/ 1121786 w 1269423"/>
                  <a:gd name="connsiteY3" fmla="*/ 604216 h 604216"/>
                  <a:gd name="connsiteX4" fmla="*/ 265402 w 1269423"/>
                  <a:gd name="connsiteY4" fmla="*/ 581701 h 604216"/>
                  <a:gd name="connsiteX5" fmla="*/ 0 w 1269423"/>
                  <a:gd name="connsiteY5" fmla="*/ 542304 h 604216"/>
                  <a:gd name="connsiteX6" fmla="*/ 123826 w 1269423"/>
                  <a:gd name="connsiteY6" fmla="*/ 57394 h 604216"/>
                  <a:gd name="connsiteX0" fmla="*/ 123826 w 1269423"/>
                  <a:gd name="connsiteY0" fmla="*/ 57394 h 604216"/>
                  <a:gd name="connsiteX1" fmla="*/ 465428 w 1269423"/>
                  <a:gd name="connsiteY1" fmla="*/ 14964 h 604216"/>
                  <a:gd name="connsiteX2" fmla="*/ 1269423 w 1269423"/>
                  <a:gd name="connsiteY2" fmla="*/ 52632 h 604216"/>
                  <a:gd name="connsiteX3" fmla="*/ 1121786 w 1269423"/>
                  <a:gd name="connsiteY3" fmla="*/ 604216 h 604216"/>
                  <a:gd name="connsiteX4" fmla="*/ 265402 w 1269423"/>
                  <a:gd name="connsiteY4" fmla="*/ 581701 h 604216"/>
                  <a:gd name="connsiteX5" fmla="*/ 0 w 1269423"/>
                  <a:gd name="connsiteY5" fmla="*/ 542304 h 604216"/>
                  <a:gd name="connsiteX6" fmla="*/ 123826 w 1269423"/>
                  <a:gd name="connsiteY6" fmla="*/ 57394 h 604216"/>
                  <a:gd name="connsiteX0" fmla="*/ 123826 w 1269423"/>
                  <a:gd name="connsiteY0" fmla="*/ 50744 h 597566"/>
                  <a:gd name="connsiteX1" fmla="*/ 465428 w 1269423"/>
                  <a:gd name="connsiteY1" fmla="*/ 8314 h 597566"/>
                  <a:gd name="connsiteX2" fmla="*/ 598778 w 1269423"/>
                  <a:gd name="connsiteY2" fmla="*/ 32126 h 597566"/>
                  <a:gd name="connsiteX3" fmla="*/ 1269423 w 1269423"/>
                  <a:gd name="connsiteY3" fmla="*/ 45982 h 597566"/>
                  <a:gd name="connsiteX4" fmla="*/ 1121786 w 1269423"/>
                  <a:gd name="connsiteY4" fmla="*/ 597566 h 597566"/>
                  <a:gd name="connsiteX5" fmla="*/ 265402 w 1269423"/>
                  <a:gd name="connsiteY5" fmla="*/ 575051 h 597566"/>
                  <a:gd name="connsiteX6" fmla="*/ 0 w 1269423"/>
                  <a:gd name="connsiteY6" fmla="*/ 535654 h 597566"/>
                  <a:gd name="connsiteX7" fmla="*/ 123826 w 1269423"/>
                  <a:gd name="connsiteY7" fmla="*/ 50744 h 597566"/>
                  <a:gd name="connsiteX0" fmla="*/ 123826 w 1269423"/>
                  <a:gd name="connsiteY0" fmla="*/ 49637 h 596459"/>
                  <a:gd name="connsiteX1" fmla="*/ 465428 w 1269423"/>
                  <a:gd name="connsiteY1" fmla="*/ 7207 h 596459"/>
                  <a:gd name="connsiteX2" fmla="*/ 598778 w 1269423"/>
                  <a:gd name="connsiteY2" fmla="*/ 31019 h 596459"/>
                  <a:gd name="connsiteX3" fmla="*/ 794041 w 1269423"/>
                  <a:gd name="connsiteY3" fmla="*/ 35782 h 596459"/>
                  <a:gd name="connsiteX4" fmla="*/ 1269423 w 1269423"/>
                  <a:gd name="connsiteY4" fmla="*/ 44875 h 596459"/>
                  <a:gd name="connsiteX5" fmla="*/ 1121786 w 1269423"/>
                  <a:gd name="connsiteY5" fmla="*/ 596459 h 596459"/>
                  <a:gd name="connsiteX6" fmla="*/ 265402 w 1269423"/>
                  <a:gd name="connsiteY6" fmla="*/ 573944 h 596459"/>
                  <a:gd name="connsiteX7" fmla="*/ 0 w 1269423"/>
                  <a:gd name="connsiteY7" fmla="*/ 534547 h 596459"/>
                  <a:gd name="connsiteX8" fmla="*/ 123826 w 1269423"/>
                  <a:gd name="connsiteY8" fmla="*/ 49637 h 596459"/>
                  <a:gd name="connsiteX0" fmla="*/ 123826 w 1269423"/>
                  <a:gd name="connsiteY0" fmla="*/ 43695 h 590517"/>
                  <a:gd name="connsiteX1" fmla="*/ 465428 w 1269423"/>
                  <a:gd name="connsiteY1" fmla="*/ 1265 h 590517"/>
                  <a:gd name="connsiteX2" fmla="*/ 598778 w 1269423"/>
                  <a:gd name="connsiteY2" fmla="*/ 25077 h 590517"/>
                  <a:gd name="connsiteX3" fmla="*/ 808329 w 1269423"/>
                  <a:gd name="connsiteY3" fmla="*/ 63177 h 590517"/>
                  <a:gd name="connsiteX4" fmla="*/ 1269423 w 1269423"/>
                  <a:gd name="connsiteY4" fmla="*/ 38933 h 590517"/>
                  <a:gd name="connsiteX5" fmla="*/ 1121786 w 1269423"/>
                  <a:gd name="connsiteY5" fmla="*/ 590517 h 590517"/>
                  <a:gd name="connsiteX6" fmla="*/ 265402 w 1269423"/>
                  <a:gd name="connsiteY6" fmla="*/ 568002 h 590517"/>
                  <a:gd name="connsiteX7" fmla="*/ 0 w 1269423"/>
                  <a:gd name="connsiteY7" fmla="*/ 528605 h 590517"/>
                  <a:gd name="connsiteX8" fmla="*/ 123826 w 1269423"/>
                  <a:gd name="connsiteY8" fmla="*/ 43695 h 590517"/>
                  <a:gd name="connsiteX0" fmla="*/ 123826 w 1269423"/>
                  <a:gd name="connsiteY0" fmla="*/ 49636 h 596458"/>
                  <a:gd name="connsiteX1" fmla="*/ 465428 w 1269423"/>
                  <a:gd name="connsiteY1" fmla="*/ 7206 h 596458"/>
                  <a:gd name="connsiteX2" fmla="*/ 598778 w 1269423"/>
                  <a:gd name="connsiteY2" fmla="*/ 31018 h 596458"/>
                  <a:gd name="connsiteX3" fmla="*/ 865479 w 1269423"/>
                  <a:gd name="connsiteY3" fmla="*/ 35780 h 596458"/>
                  <a:gd name="connsiteX4" fmla="*/ 1269423 w 1269423"/>
                  <a:gd name="connsiteY4" fmla="*/ 44874 h 596458"/>
                  <a:gd name="connsiteX5" fmla="*/ 1121786 w 1269423"/>
                  <a:gd name="connsiteY5" fmla="*/ 596458 h 596458"/>
                  <a:gd name="connsiteX6" fmla="*/ 265402 w 1269423"/>
                  <a:gd name="connsiteY6" fmla="*/ 573943 h 596458"/>
                  <a:gd name="connsiteX7" fmla="*/ 0 w 1269423"/>
                  <a:gd name="connsiteY7" fmla="*/ 534546 h 596458"/>
                  <a:gd name="connsiteX8" fmla="*/ 123826 w 1269423"/>
                  <a:gd name="connsiteY8" fmla="*/ 49636 h 596458"/>
                  <a:gd name="connsiteX0" fmla="*/ 123826 w 1269423"/>
                  <a:gd name="connsiteY0" fmla="*/ 49636 h 596458"/>
                  <a:gd name="connsiteX1" fmla="*/ 465428 w 1269423"/>
                  <a:gd name="connsiteY1" fmla="*/ 7206 h 596458"/>
                  <a:gd name="connsiteX2" fmla="*/ 598778 w 1269423"/>
                  <a:gd name="connsiteY2" fmla="*/ 31018 h 596458"/>
                  <a:gd name="connsiteX3" fmla="*/ 865479 w 1269423"/>
                  <a:gd name="connsiteY3" fmla="*/ 35780 h 596458"/>
                  <a:gd name="connsiteX4" fmla="*/ 1269423 w 1269423"/>
                  <a:gd name="connsiteY4" fmla="*/ 44874 h 596458"/>
                  <a:gd name="connsiteX5" fmla="*/ 1121786 w 1269423"/>
                  <a:gd name="connsiteY5" fmla="*/ 596458 h 596458"/>
                  <a:gd name="connsiteX6" fmla="*/ 265402 w 1269423"/>
                  <a:gd name="connsiteY6" fmla="*/ 573943 h 596458"/>
                  <a:gd name="connsiteX7" fmla="*/ 0 w 1269423"/>
                  <a:gd name="connsiteY7" fmla="*/ 534546 h 596458"/>
                  <a:gd name="connsiteX8" fmla="*/ 123826 w 1269423"/>
                  <a:gd name="connsiteY8" fmla="*/ 49636 h 596458"/>
                  <a:gd name="connsiteX0" fmla="*/ 123826 w 1269423"/>
                  <a:gd name="connsiteY0" fmla="*/ 49636 h 596458"/>
                  <a:gd name="connsiteX1" fmla="*/ 465428 w 1269423"/>
                  <a:gd name="connsiteY1" fmla="*/ 7206 h 596458"/>
                  <a:gd name="connsiteX2" fmla="*/ 660691 w 1269423"/>
                  <a:gd name="connsiteY2" fmla="*/ 54830 h 596458"/>
                  <a:gd name="connsiteX3" fmla="*/ 865479 w 1269423"/>
                  <a:gd name="connsiteY3" fmla="*/ 35780 h 596458"/>
                  <a:gd name="connsiteX4" fmla="*/ 1269423 w 1269423"/>
                  <a:gd name="connsiteY4" fmla="*/ 44874 h 596458"/>
                  <a:gd name="connsiteX5" fmla="*/ 1121786 w 1269423"/>
                  <a:gd name="connsiteY5" fmla="*/ 596458 h 596458"/>
                  <a:gd name="connsiteX6" fmla="*/ 265402 w 1269423"/>
                  <a:gd name="connsiteY6" fmla="*/ 573943 h 596458"/>
                  <a:gd name="connsiteX7" fmla="*/ 0 w 1269423"/>
                  <a:gd name="connsiteY7" fmla="*/ 534546 h 596458"/>
                  <a:gd name="connsiteX8" fmla="*/ 123826 w 1269423"/>
                  <a:gd name="connsiteY8" fmla="*/ 49636 h 596458"/>
                  <a:gd name="connsiteX0" fmla="*/ 123826 w 1269423"/>
                  <a:gd name="connsiteY0" fmla="*/ 49636 h 596458"/>
                  <a:gd name="connsiteX1" fmla="*/ 465428 w 1269423"/>
                  <a:gd name="connsiteY1" fmla="*/ 7206 h 596458"/>
                  <a:gd name="connsiteX2" fmla="*/ 679741 w 1269423"/>
                  <a:gd name="connsiteY2" fmla="*/ 73880 h 596458"/>
                  <a:gd name="connsiteX3" fmla="*/ 865479 w 1269423"/>
                  <a:gd name="connsiteY3" fmla="*/ 35780 h 596458"/>
                  <a:gd name="connsiteX4" fmla="*/ 1269423 w 1269423"/>
                  <a:gd name="connsiteY4" fmla="*/ 44874 h 596458"/>
                  <a:gd name="connsiteX5" fmla="*/ 1121786 w 1269423"/>
                  <a:gd name="connsiteY5" fmla="*/ 596458 h 596458"/>
                  <a:gd name="connsiteX6" fmla="*/ 265402 w 1269423"/>
                  <a:gd name="connsiteY6" fmla="*/ 573943 h 596458"/>
                  <a:gd name="connsiteX7" fmla="*/ 0 w 1269423"/>
                  <a:gd name="connsiteY7" fmla="*/ 534546 h 596458"/>
                  <a:gd name="connsiteX8" fmla="*/ 123826 w 1269423"/>
                  <a:gd name="connsiteY8" fmla="*/ 49636 h 596458"/>
                  <a:gd name="connsiteX0" fmla="*/ 123826 w 1269423"/>
                  <a:gd name="connsiteY0" fmla="*/ 45668 h 592490"/>
                  <a:gd name="connsiteX1" fmla="*/ 465428 w 1269423"/>
                  <a:gd name="connsiteY1" fmla="*/ 3238 h 592490"/>
                  <a:gd name="connsiteX2" fmla="*/ 679741 w 1269423"/>
                  <a:gd name="connsiteY2" fmla="*/ 69912 h 592490"/>
                  <a:gd name="connsiteX3" fmla="*/ 865479 w 1269423"/>
                  <a:gd name="connsiteY3" fmla="*/ 31812 h 592490"/>
                  <a:gd name="connsiteX4" fmla="*/ 1065503 w 1269423"/>
                  <a:gd name="connsiteY4" fmla="*/ 50863 h 592490"/>
                  <a:gd name="connsiteX5" fmla="*/ 1269423 w 1269423"/>
                  <a:gd name="connsiteY5" fmla="*/ 40906 h 592490"/>
                  <a:gd name="connsiteX6" fmla="*/ 1121786 w 1269423"/>
                  <a:gd name="connsiteY6" fmla="*/ 592490 h 592490"/>
                  <a:gd name="connsiteX7" fmla="*/ 265402 w 1269423"/>
                  <a:gd name="connsiteY7" fmla="*/ 569975 h 592490"/>
                  <a:gd name="connsiteX8" fmla="*/ 0 w 1269423"/>
                  <a:gd name="connsiteY8" fmla="*/ 530578 h 592490"/>
                  <a:gd name="connsiteX9" fmla="*/ 123826 w 1269423"/>
                  <a:gd name="connsiteY9" fmla="*/ 45668 h 592490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65503 w 1269423"/>
                  <a:gd name="connsiteY4" fmla="*/ 48144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65503 w 1269423"/>
                  <a:gd name="connsiteY4" fmla="*/ 48144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65503 w 1269423"/>
                  <a:gd name="connsiteY4" fmla="*/ 48144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46453 w 1269423"/>
                  <a:gd name="connsiteY4" fmla="*/ 57669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46453 w 1269423"/>
                  <a:gd name="connsiteY4" fmla="*/ 57669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51215 w 1269423"/>
                  <a:gd name="connsiteY4" fmla="*/ 67194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51215 w 1269423"/>
                  <a:gd name="connsiteY4" fmla="*/ 76719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621268"/>
                  <a:gd name="connsiteX1" fmla="*/ 465428 w 1269423"/>
                  <a:gd name="connsiteY1" fmla="*/ 519 h 621268"/>
                  <a:gd name="connsiteX2" fmla="*/ 679741 w 1269423"/>
                  <a:gd name="connsiteY2" fmla="*/ 67193 h 621268"/>
                  <a:gd name="connsiteX3" fmla="*/ 865479 w 1269423"/>
                  <a:gd name="connsiteY3" fmla="*/ 29093 h 621268"/>
                  <a:gd name="connsiteX4" fmla="*/ 1051215 w 1269423"/>
                  <a:gd name="connsiteY4" fmla="*/ 76719 h 621268"/>
                  <a:gd name="connsiteX5" fmla="*/ 1269423 w 1269423"/>
                  <a:gd name="connsiteY5" fmla="*/ 38187 h 621268"/>
                  <a:gd name="connsiteX6" fmla="*/ 1121786 w 1269423"/>
                  <a:gd name="connsiteY6" fmla="*/ 589771 h 621268"/>
                  <a:gd name="connsiteX7" fmla="*/ 446378 w 1269423"/>
                  <a:gd name="connsiteY7" fmla="*/ 543444 h 621268"/>
                  <a:gd name="connsiteX8" fmla="*/ 265402 w 1269423"/>
                  <a:gd name="connsiteY8" fmla="*/ 567256 h 621268"/>
                  <a:gd name="connsiteX9" fmla="*/ 0 w 1269423"/>
                  <a:gd name="connsiteY9" fmla="*/ 527859 h 621268"/>
                  <a:gd name="connsiteX10" fmla="*/ 123826 w 1269423"/>
                  <a:gd name="connsiteY10" fmla="*/ 42949 h 621268"/>
                  <a:gd name="connsiteX0" fmla="*/ 123826 w 1269423"/>
                  <a:gd name="connsiteY0" fmla="*/ 42949 h 619818"/>
                  <a:gd name="connsiteX1" fmla="*/ 465428 w 1269423"/>
                  <a:gd name="connsiteY1" fmla="*/ 519 h 619818"/>
                  <a:gd name="connsiteX2" fmla="*/ 679741 w 1269423"/>
                  <a:gd name="connsiteY2" fmla="*/ 67193 h 619818"/>
                  <a:gd name="connsiteX3" fmla="*/ 865479 w 1269423"/>
                  <a:gd name="connsiteY3" fmla="*/ 29093 h 619818"/>
                  <a:gd name="connsiteX4" fmla="*/ 1051215 w 1269423"/>
                  <a:gd name="connsiteY4" fmla="*/ 76719 h 619818"/>
                  <a:gd name="connsiteX5" fmla="*/ 1269423 w 1269423"/>
                  <a:gd name="connsiteY5" fmla="*/ 38187 h 619818"/>
                  <a:gd name="connsiteX6" fmla="*/ 1121786 w 1269423"/>
                  <a:gd name="connsiteY6" fmla="*/ 589771 h 619818"/>
                  <a:gd name="connsiteX7" fmla="*/ 470191 w 1269423"/>
                  <a:gd name="connsiteY7" fmla="*/ 533919 h 619818"/>
                  <a:gd name="connsiteX8" fmla="*/ 265402 w 1269423"/>
                  <a:gd name="connsiteY8" fmla="*/ 567256 h 619818"/>
                  <a:gd name="connsiteX9" fmla="*/ 0 w 1269423"/>
                  <a:gd name="connsiteY9" fmla="*/ 527859 h 619818"/>
                  <a:gd name="connsiteX10" fmla="*/ 123826 w 1269423"/>
                  <a:gd name="connsiteY10" fmla="*/ 42949 h 619818"/>
                  <a:gd name="connsiteX0" fmla="*/ 123826 w 1269423"/>
                  <a:gd name="connsiteY0" fmla="*/ 42949 h 620230"/>
                  <a:gd name="connsiteX1" fmla="*/ 465428 w 1269423"/>
                  <a:gd name="connsiteY1" fmla="*/ 519 h 620230"/>
                  <a:gd name="connsiteX2" fmla="*/ 679741 w 1269423"/>
                  <a:gd name="connsiteY2" fmla="*/ 67193 h 620230"/>
                  <a:gd name="connsiteX3" fmla="*/ 865479 w 1269423"/>
                  <a:gd name="connsiteY3" fmla="*/ 29093 h 620230"/>
                  <a:gd name="connsiteX4" fmla="*/ 1051215 w 1269423"/>
                  <a:gd name="connsiteY4" fmla="*/ 76719 h 620230"/>
                  <a:gd name="connsiteX5" fmla="*/ 1269423 w 1269423"/>
                  <a:gd name="connsiteY5" fmla="*/ 38187 h 620230"/>
                  <a:gd name="connsiteX6" fmla="*/ 1121786 w 1269423"/>
                  <a:gd name="connsiteY6" fmla="*/ 589771 h 620230"/>
                  <a:gd name="connsiteX7" fmla="*/ 755941 w 1269423"/>
                  <a:gd name="connsiteY7" fmla="*/ 533918 h 620230"/>
                  <a:gd name="connsiteX8" fmla="*/ 470191 w 1269423"/>
                  <a:gd name="connsiteY8" fmla="*/ 533919 h 620230"/>
                  <a:gd name="connsiteX9" fmla="*/ 265402 w 1269423"/>
                  <a:gd name="connsiteY9" fmla="*/ 567256 h 620230"/>
                  <a:gd name="connsiteX10" fmla="*/ 0 w 1269423"/>
                  <a:gd name="connsiteY10" fmla="*/ 527859 h 620230"/>
                  <a:gd name="connsiteX11" fmla="*/ 123826 w 1269423"/>
                  <a:gd name="connsiteY11" fmla="*/ 42949 h 620230"/>
                  <a:gd name="connsiteX0" fmla="*/ 123826 w 1269423"/>
                  <a:gd name="connsiteY0" fmla="*/ 42949 h 627308"/>
                  <a:gd name="connsiteX1" fmla="*/ 465428 w 1269423"/>
                  <a:gd name="connsiteY1" fmla="*/ 519 h 627308"/>
                  <a:gd name="connsiteX2" fmla="*/ 679741 w 1269423"/>
                  <a:gd name="connsiteY2" fmla="*/ 67193 h 627308"/>
                  <a:gd name="connsiteX3" fmla="*/ 865479 w 1269423"/>
                  <a:gd name="connsiteY3" fmla="*/ 29093 h 627308"/>
                  <a:gd name="connsiteX4" fmla="*/ 1051215 w 1269423"/>
                  <a:gd name="connsiteY4" fmla="*/ 76719 h 627308"/>
                  <a:gd name="connsiteX5" fmla="*/ 1269423 w 1269423"/>
                  <a:gd name="connsiteY5" fmla="*/ 38187 h 627308"/>
                  <a:gd name="connsiteX6" fmla="*/ 1121786 w 1269423"/>
                  <a:gd name="connsiteY6" fmla="*/ 589771 h 627308"/>
                  <a:gd name="connsiteX7" fmla="*/ 755941 w 1269423"/>
                  <a:gd name="connsiteY7" fmla="*/ 572018 h 627308"/>
                  <a:gd name="connsiteX8" fmla="*/ 470191 w 1269423"/>
                  <a:gd name="connsiteY8" fmla="*/ 533919 h 627308"/>
                  <a:gd name="connsiteX9" fmla="*/ 265402 w 1269423"/>
                  <a:gd name="connsiteY9" fmla="*/ 567256 h 627308"/>
                  <a:gd name="connsiteX10" fmla="*/ 0 w 1269423"/>
                  <a:gd name="connsiteY10" fmla="*/ 527859 h 627308"/>
                  <a:gd name="connsiteX11" fmla="*/ 123826 w 1269423"/>
                  <a:gd name="connsiteY11" fmla="*/ 42949 h 627308"/>
                  <a:gd name="connsiteX0" fmla="*/ 123826 w 1269423"/>
                  <a:gd name="connsiteY0" fmla="*/ 42949 h 627308"/>
                  <a:gd name="connsiteX1" fmla="*/ 465428 w 1269423"/>
                  <a:gd name="connsiteY1" fmla="*/ 519 h 627308"/>
                  <a:gd name="connsiteX2" fmla="*/ 679741 w 1269423"/>
                  <a:gd name="connsiteY2" fmla="*/ 67193 h 627308"/>
                  <a:gd name="connsiteX3" fmla="*/ 865479 w 1269423"/>
                  <a:gd name="connsiteY3" fmla="*/ 29093 h 627308"/>
                  <a:gd name="connsiteX4" fmla="*/ 1051215 w 1269423"/>
                  <a:gd name="connsiteY4" fmla="*/ 76719 h 627308"/>
                  <a:gd name="connsiteX5" fmla="*/ 1269423 w 1269423"/>
                  <a:gd name="connsiteY5" fmla="*/ 38187 h 627308"/>
                  <a:gd name="connsiteX6" fmla="*/ 1121786 w 1269423"/>
                  <a:gd name="connsiteY6" fmla="*/ 589771 h 627308"/>
                  <a:gd name="connsiteX7" fmla="*/ 755941 w 1269423"/>
                  <a:gd name="connsiteY7" fmla="*/ 572018 h 627308"/>
                  <a:gd name="connsiteX8" fmla="*/ 470191 w 1269423"/>
                  <a:gd name="connsiteY8" fmla="*/ 533919 h 627308"/>
                  <a:gd name="connsiteX9" fmla="*/ 265402 w 1269423"/>
                  <a:gd name="connsiteY9" fmla="*/ 567256 h 627308"/>
                  <a:gd name="connsiteX10" fmla="*/ 0 w 1269423"/>
                  <a:gd name="connsiteY10" fmla="*/ 527859 h 627308"/>
                  <a:gd name="connsiteX11" fmla="*/ 123826 w 1269423"/>
                  <a:gd name="connsiteY11" fmla="*/ 42949 h 627308"/>
                  <a:gd name="connsiteX0" fmla="*/ 123826 w 1269423"/>
                  <a:gd name="connsiteY0" fmla="*/ 42949 h 627308"/>
                  <a:gd name="connsiteX1" fmla="*/ 465428 w 1269423"/>
                  <a:gd name="connsiteY1" fmla="*/ 519 h 627308"/>
                  <a:gd name="connsiteX2" fmla="*/ 679741 w 1269423"/>
                  <a:gd name="connsiteY2" fmla="*/ 67193 h 627308"/>
                  <a:gd name="connsiteX3" fmla="*/ 865479 w 1269423"/>
                  <a:gd name="connsiteY3" fmla="*/ 29093 h 627308"/>
                  <a:gd name="connsiteX4" fmla="*/ 1051215 w 1269423"/>
                  <a:gd name="connsiteY4" fmla="*/ 76719 h 627308"/>
                  <a:gd name="connsiteX5" fmla="*/ 1269423 w 1269423"/>
                  <a:gd name="connsiteY5" fmla="*/ 38187 h 627308"/>
                  <a:gd name="connsiteX6" fmla="*/ 1121786 w 1269423"/>
                  <a:gd name="connsiteY6" fmla="*/ 589771 h 627308"/>
                  <a:gd name="connsiteX7" fmla="*/ 755941 w 1269423"/>
                  <a:gd name="connsiteY7" fmla="*/ 572018 h 627308"/>
                  <a:gd name="connsiteX8" fmla="*/ 470191 w 1269423"/>
                  <a:gd name="connsiteY8" fmla="*/ 533919 h 627308"/>
                  <a:gd name="connsiteX9" fmla="*/ 265402 w 1269423"/>
                  <a:gd name="connsiteY9" fmla="*/ 567256 h 627308"/>
                  <a:gd name="connsiteX10" fmla="*/ 0 w 1269423"/>
                  <a:gd name="connsiteY10" fmla="*/ 527859 h 627308"/>
                  <a:gd name="connsiteX11" fmla="*/ 123826 w 1269423"/>
                  <a:gd name="connsiteY11" fmla="*/ 42949 h 627308"/>
                  <a:gd name="connsiteX0" fmla="*/ 123826 w 1269423"/>
                  <a:gd name="connsiteY0" fmla="*/ 42949 h 616060"/>
                  <a:gd name="connsiteX1" fmla="*/ 465428 w 1269423"/>
                  <a:gd name="connsiteY1" fmla="*/ 519 h 616060"/>
                  <a:gd name="connsiteX2" fmla="*/ 679741 w 1269423"/>
                  <a:gd name="connsiteY2" fmla="*/ 67193 h 616060"/>
                  <a:gd name="connsiteX3" fmla="*/ 865479 w 1269423"/>
                  <a:gd name="connsiteY3" fmla="*/ 29093 h 616060"/>
                  <a:gd name="connsiteX4" fmla="*/ 1051215 w 1269423"/>
                  <a:gd name="connsiteY4" fmla="*/ 76719 h 616060"/>
                  <a:gd name="connsiteX5" fmla="*/ 1269423 w 1269423"/>
                  <a:gd name="connsiteY5" fmla="*/ 38187 h 616060"/>
                  <a:gd name="connsiteX6" fmla="*/ 1121786 w 1269423"/>
                  <a:gd name="connsiteY6" fmla="*/ 589771 h 616060"/>
                  <a:gd name="connsiteX7" fmla="*/ 755941 w 1269423"/>
                  <a:gd name="connsiteY7" fmla="*/ 572018 h 616060"/>
                  <a:gd name="connsiteX8" fmla="*/ 470191 w 1269423"/>
                  <a:gd name="connsiteY8" fmla="*/ 533919 h 616060"/>
                  <a:gd name="connsiteX9" fmla="*/ 265402 w 1269423"/>
                  <a:gd name="connsiteY9" fmla="*/ 567256 h 616060"/>
                  <a:gd name="connsiteX10" fmla="*/ 0 w 1269423"/>
                  <a:gd name="connsiteY10" fmla="*/ 527859 h 616060"/>
                  <a:gd name="connsiteX11" fmla="*/ 123826 w 1269423"/>
                  <a:gd name="connsiteY11" fmla="*/ 42949 h 616060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51215 w 1269423"/>
                  <a:gd name="connsiteY4" fmla="*/ 76719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755941 w 1269423"/>
                  <a:gd name="connsiteY7" fmla="*/ 572018 h 589771"/>
                  <a:gd name="connsiteX8" fmla="*/ 470191 w 1269423"/>
                  <a:gd name="connsiteY8" fmla="*/ 533919 h 589771"/>
                  <a:gd name="connsiteX9" fmla="*/ 265402 w 1269423"/>
                  <a:gd name="connsiteY9" fmla="*/ 567256 h 589771"/>
                  <a:gd name="connsiteX10" fmla="*/ 0 w 1269423"/>
                  <a:gd name="connsiteY10" fmla="*/ 527859 h 589771"/>
                  <a:gd name="connsiteX11" fmla="*/ 123826 w 1269423"/>
                  <a:gd name="connsiteY11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51215 w 1269423"/>
                  <a:gd name="connsiteY4" fmla="*/ 76719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755941 w 1269423"/>
                  <a:gd name="connsiteY7" fmla="*/ 572018 h 589771"/>
                  <a:gd name="connsiteX8" fmla="*/ 470191 w 1269423"/>
                  <a:gd name="connsiteY8" fmla="*/ 533919 h 589771"/>
                  <a:gd name="connsiteX9" fmla="*/ 265402 w 1269423"/>
                  <a:gd name="connsiteY9" fmla="*/ 567256 h 589771"/>
                  <a:gd name="connsiteX10" fmla="*/ 0 w 1269423"/>
                  <a:gd name="connsiteY10" fmla="*/ 527859 h 589771"/>
                  <a:gd name="connsiteX11" fmla="*/ 123826 w 1269423"/>
                  <a:gd name="connsiteY11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51215 w 1269423"/>
                  <a:gd name="connsiteY4" fmla="*/ 76719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755941 w 1269423"/>
                  <a:gd name="connsiteY7" fmla="*/ 572018 h 589771"/>
                  <a:gd name="connsiteX8" fmla="*/ 470191 w 1269423"/>
                  <a:gd name="connsiteY8" fmla="*/ 533919 h 589771"/>
                  <a:gd name="connsiteX9" fmla="*/ 265402 w 1269423"/>
                  <a:gd name="connsiteY9" fmla="*/ 567256 h 589771"/>
                  <a:gd name="connsiteX10" fmla="*/ 0 w 1269423"/>
                  <a:gd name="connsiteY10" fmla="*/ 527859 h 589771"/>
                  <a:gd name="connsiteX11" fmla="*/ 123826 w 1269423"/>
                  <a:gd name="connsiteY11" fmla="*/ 42949 h 5897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269423" h="589771">
                    <a:moveTo>
                      <a:pt x="123826" y="42949"/>
                    </a:moveTo>
                    <a:cubicBezTo>
                      <a:pt x="210922" y="-17953"/>
                      <a:pt x="155433" y="99738"/>
                      <a:pt x="465428" y="519"/>
                    </a:cubicBezTo>
                    <a:cubicBezTo>
                      <a:pt x="545380" y="-6553"/>
                      <a:pt x="545742" y="60915"/>
                      <a:pt x="679741" y="67193"/>
                    </a:cubicBezTo>
                    <a:cubicBezTo>
                      <a:pt x="768641" y="68780"/>
                      <a:pt x="705142" y="51318"/>
                      <a:pt x="865479" y="29093"/>
                    </a:cubicBezTo>
                    <a:cubicBezTo>
                      <a:pt x="928185" y="17981"/>
                      <a:pt x="983891" y="75203"/>
                      <a:pt x="1051215" y="76719"/>
                    </a:cubicBezTo>
                    <a:cubicBezTo>
                      <a:pt x="1161401" y="82998"/>
                      <a:pt x="1177493" y="49515"/>
                      <a:pt x="1269423" y="38187"/>
                    </a:cubicBezTo>
                    <a:cubicBezTo>
                      <a:pt x="1220211" y="222048"/>
                      <a:pt x="1194810" y="410673"/>
                      <a:pt x="1121786" y="589771"/>
                    </a:cubicBezTo>
                    <a:cubicBezTo>
                      <a:pt x="987786" y="531900"/>
                      <a:pt x="897878" y="505127"/>
                      <a:pt x="755941" y="572018"/>
                    </a:cubicBezTo>
                    <a:cubicBezTo>
                      <a:pt x="547329" y="472222"/>
                      <a:pt x="541629" y="535506"/>
                      <a:pt x="470191" y="533919"/>
                    </a:cubicBezTo>
                    <a:cubicBezTo>
                      <a:pt x="398753" y="532332"/>
                      <a:pt x="339798" y="576203"/>
                      <a:pt x="265402" y="567256"/>
                    </a:cubicBezTo>
                    <a:cubicBezTo>
                      <a:pt x="108672" y="473161"/>
                      <a:pt x="85292" y="521942"/>
                      <a:pt x="0" y="527859"/>
                    </a:cubicBezTo>
                    <a:lnTo>
                      <a:pt x="123826" y="42949"/>
                    </a:lnTo>
                    <a:close/>
                  </a:path>
                </a:pathLst>
              </a:custGeom>
              <a:solidFill>
                <a:srgbClr val="FFAB40">
                  <a:lumMod val="40000"/>
                  <a:lumOff val="60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BAE5E4"/>
                  </a:solidFill>
                  <a:effectLst/>
                  <a:uLnTx/>
                  <a:uFillTx/>
                  <a:latin typeface="+mj-lt"/>
                  <a:cs typeface="Quire Sans" panose="020B0502040400020003" pitchFamily="34" charset="0"/>
                  <a:sym typeface="Arial"/>
                </a:endParaRPr>
              </a:p>
            </p:txBody>
          </p:sp>
          <p:grpSp>
            <p:nvGrpSpPr>
              <p:cNvPr id="49" name="Google Shape;1251;p47">
                <a:extLst>
                  <a:ext uri="{FF2B5EF4-FFF2-40B4-BE49-F238E27FC236}">
                    <a16:creationId xmlns:a16="http://schemas.microsoft.com/office/drawing/2014/main" xmlns="" id="{E27CF2C2-0766-4B62-81C5-6DDE514DCFEF}"/>
                  </a:ext>
                </a:extLst>
              </p:cNvPr>
              <p:cNvGrpSpPr/>
              <p:nvPr/>
            </p:nvGrpSpPr>
            <p:grpSpPr>
              <a:xfrm>
                <a:off x="1090253" y="1641595"/>
                <a:ext cx="4731219" cy="2511698"/>
                <a:chOff x="4951175" y="946666"/>
                <a:chExt cx="1109954" cy="1443671"/>
              </a:xfrm>
            </p:grpSpPr>
            <p:sp>
              <p:nvSpPr>
                <p:cNvPr id="51" name="Google Shape;1252;p47">
                  <a:extLst>
                    <a:ext uri="{FF2B5EF4-FFF2-40B4-BE49-F238E27FC236}">
                      <a16:creationId xmlns:a16="http://schemas.microsoft.com/office/drawing/2014/main" xmlns="" id="{0D8CB77C-B5D0-4005-9D3B-71A416DD3DBD}"/>
                    </a:ext>
                  </a:extLst>
                </p:cNvPr>
                <p:cNvSpPr/>
                <p:nvPr/>
              </p:nvSpPr>
              <p:spPr>
                <a:xfrm>
                  <a:off x="5455534" y="1055601"/>
                  <a:ext cx="53695" cy="441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42" h="2830" extrusionOk="0">
                      <a:moveTo>
                        <a:pt x="2902" y="0"/>
                      </a:moveTo>
                      <a:cubicBezTo>
                        <a:pt x="2802" y="0"/>
                        <a:pt x="2699" y="38"/>
                        <a:pt x="2608" y="113"/>
                      </a:cubicBezTo>
                      <a:cubicBezTo>
                        <a:pt x="2174" y="439"/>
                        <a:pt x="1666" y="838"/>
                        <a:pt x="1232" y="1200"/>
                      </a:cubicBezTo>
                      <a:cubicBezTo>
                        <a:pt x="906" y="1490"/>
                        <a:pt x="580" y="1743"/>
                        <a:pt x="254" y="1997"/>
                      </a:cubicBezTo>
                      <a:cubicBezTo>
                        <a:pt x="36" y="2142"/>
                        <a:pt x="0" y="2432"/>
                        <a:pt x="145" y="2649"/>
                      </a:cubicBezTo>
                      <a:cubicBezTo>
                        <a:pt x="254" y="2758"/>
                        <a:pt x="362" y="2830"/>
                        <a:pt x="507" y="2830"/>
                      </a:cubicBezTo>
                      <a:cubicBezTo>
                        <a:pt x="616" y="2830"/>
                        <a:pt x="725" y="2794"/>
                        <a:pt x="797" y="2721"/>
                      </a:cubicBezTo>
                      <a:cubicBezTo>
                        <a:pt x="1123" y="2504"/>
                        <a:pt x="1449" y="2214"/>
                        <a:pt x="1811" y="1924"/>
                      </a:cubicBezTo>
                      <a:cubicBezTo>
                        <a:pt x="2246" y="1562"/>
                        <a:pt x="2717" y="1200"/>
                        <a:pt x="3151" y="874"/>
                      </a:cubicBezTo>
                      <a:cubicBezTo>
                        <a:pt x="3369" y="729"/>
                        <a:pt x="3441" y="403"/>
                        <a:pt x="3260" y="222"/>
                      </a:cubicBezTo>
                      <a:cubicBezTo>
                        <a:pt x="3176" y="74"/>
                        <a:pt x="3042" y="0"/>
                        <a:pt x="2902" y="0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j-lt"/>
                    <a:cs typeface="Quire Sans" panose="020B0502040400020003" pitchFamily="34" charset="0"/>
                    <a:sym typeface="Arial"/>
                  </a:endParaRPr>
                </a:p>
              </p:txBody>
            </p:sp>
            <p:sp>
              <p:nvSpPr>
                <p:cNvPr id="52" name="Google Shape;1253;p47">
                  <a:extLst>
                    <a:ext uri="{FF2B5EF4-FFF2-40B4-BE49-F238E27FC236}">
                      <a16:creationId xmlns:a16="http://schemas.microsoft.com/office/drawing/2014/main" xmlns="" id="{E30C99B5-1E1D-40DA-B97A-A0FCC87A0AD0}"/>
                    </a:ext>
                  </a:extLst>
                </p:cNvPr>
                <p:cNvSpPr/>
                <p:nvPr/>
              </p:nvSpPr>
              <p:spPr>
                <a:xfrm>
                  <a:off x="4952637" y="2200313"/>
                  <a:ext cx="1086088" cy="1357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621" h="8704" extrusionOk="0">
                      <a:moveTo>
                        <a:pt x="68963" y="1"/>
                      </a:moveTo>
                      <a:cubicBezTo>
                        <a:pt x="68838" y="1"/>
                        <a:pt x="68709" y="56"/>
                        <a:pt x="68603" y="191"/>
                      </a:cubicBezTo>
                      <a:cubicBezTo>
                        <a:pt x="68096" y="771"/>
                        <a:pt x="67589" y="1278"/>
                        <a:pt x="67010" y="1821"/>
                      </a:cubicBezTo>
                      <a:cubicBezTo>
                        <a:pt x="66539" y="2256"/>
                        <a:pt x="66032" y="2727"/>
                        <a:pt x="65561" y="3234"/>
                      </a:cubicBezTo>
                      <a:cubicBezTo>
                        <a:pt x="65380" y="3415"/>
                        <a:pt x="65380" y="3704"/>
                        <a:pt x="65597" y="3886"/>
                      </a:cubicBezTo>
                      <a:cubicBezTo>
                        <a:pt x="65670" y="3958"/>
                        <a:pt x="65814" y="3994"/>
                        <a:pt x="65923" y="3994"/>
                      </a:cubicBezTo>
                      <a:cubicBezTo>
                        <a:pt x="66032" y="3994"/>
                        <a:pt x="66177" y="3958"/>
                        <a:pt x="66249" y="3849"/>
                      </a:cubicBezTo>
                      <a:cubicBezTo>
                        <a:pt x="66684" y="3415"/>
                        <a:pt x="67191" y="2944"/>
                        <a:pt x="67662" y="2509"/>
                      </a:cubicBezTo>
                      <a:cubicBezTo>
                        <a:pt x="68241" y="1966"/>
                        <a:pt x="68821" y="1386"/>
                        <a:pt x="69328" y="771"/>
                      </a:cubicBezTo>
                      <a:cubicBezTo>
                        <a:pt x="69620" y="425"/>
                        <a:pt x="69308" y="1"/>
                        <a:pt x="68963" y="1"/>
                      </a:cubicBezTo>
                      <a:close/>
                      <a:moveTo>
                        <a:pt x="65670" y="481"/>
                      </a:moveTo>
                      <a:cubicBezTo>
                        <a:pt x="64329" y="481"/>
                        <a:pt x="61214" y="4393"/>
                        <a:pt x="60599" y="5407"/>
                      </a:cubicBezTo>
                      <a:cubicBezTo>
                        <a:pt x="60417" y="5624"/>
                        <a:pt x="60490" y="5914"/>
                        <a:pt x="60743" y="6059"/>
                      </a:cubicBezTo>
                      <a:cubicBezTo>
                        <a:pt x="60816" y="6095"/>
                        <a:pt x="60888" y="6131"/>
                        <a:pt x="60961" y="6131"/>
                      </a:cubicBezTo>
                      <a:cubicBezTo>
                        <a:pt x="61142" y="6131"/>
                        <a:pt x="61287" y="6059"/>
                        <a:pt x="61359" y="5914"/>
                      </a:cubicBezTo>
                      <a:cubicBezTo>
                        <a:pt x="62373" y="4320"/>
                        <a:pt x="65054" y="1459"/>
                        <a:pt x="65670" y="1423"/>
                      </a:cubicBezTo>
                      <a:cubicBezTo>
                        <a:pt x="66285" y="1423"/>
                        <a:pt x="66285" y="481"/>
                        <a:pt x="65670" y="481"/>
                      </a:cubicBezTo>
                      <a:close/>
                      <a:moveTo>
                        <a:pt x="2877" y="4720"/>
                      </a:moveTo>
                      <a:cubicBezTo>
                        <a:pt x="2764" y="4720"/>
                        <a:pt x="2645" y="4763"/>
                        <a:pt x="2536" y="4864"/>
                      </a:cubicBezTo>
                      <a:cubicBezTo>
                        <a:pt x="1956" y="5479"/>
                        <a:pt x="1377" y="6168"/>
                        <a:pt x="906" y="6892"/>
                      </a:cubicBezTo>
                      <a:cubicBezTo>
                        <a:pt x="652" y="7254"/>
                        <a:pt x="435" y="7616"/>
                        <a:pt x="145" y="7942"/>
                      </a:cubicBezTo>
                      <a:cubicBezTo>
                        <a:pt x="0" y="8160"/>
                        <a:pt x="36" y="8449"/>
                        <a:pt x="254" y="8631"/>
                      </a:cubicBezTo>
                      <a:cubicBezTo>
                        <a:pt x="326" y="8667"/>
                        <a:pt x="435" y="8703"/>
                        <a:pt x="507" y="8703"/>
                      </a:cubicBezTo>
                      <a:cubicBezTo>
                        <a:pt x="688" y="8703"/>
                        <a:pt x="797" y="8667"/>
                        <a:pt x="906" y="8522"/>
                      </a:cubicBezTo>
                      <a:cubicBezTo>
                        <a:pt x="1159" y="8196"/>
                        <a:pt x="1449" y="7797"/>
                        <a:pt x="1703" y="7435"/>
                      </a:cubicBezTo>
                      <a:cubicBezTo>
                        <a:pt x="2137" y="6747"/>
                        <a:pt x="2644" y="6131"/>
                        <a:pt x="3224" y="5516"/>
                      </a:cubicBezTo>
                      <a:cubicBezTo>
                        <a:pt x="3558" y="5182"/>
                        <a:pt x="3251" y="4720"/>
                        <a:pt x="2877" y="4720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j-lt"/>
                    <a:cs typeface="Quire Sans" panose="020B0502040400020003" pitchFamily="34" charset="0"/>
                    <a:sym typeface="Arial"/>
                  </a:endParaRPr>
                </a:p>
              </p:txBody>
            </p:sp>
            <p:sp>
              <p:nvSpPr>
                <p:cNvPr id="53" name="Google Shape;1254;p47">
                  <a:extLst>
                    <a:ext uri="{FF2B5EF4-FFF2-40B4-BE49-F238E27FC236}">
                      <a16:creationId xmlns:a16="http://schemas.microsoft.com/office/drawing/2014/main" xmlns="" id="{B4DFEBD9-B0AC-4388-BBF6-1AB302FFCB11}"/>
                    </a:ext>
                  </a:extLst>
                </p:cNvPr>
                <p:cNvSpPr/>
                <p:nvPr/>
              </p:nvSpPr>
              <p:spPr>
                <a:xfrm>
                  <a:off x="4951175" y="946666"/>
                  <a:ext cx="1109954" cy="14436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992" h="92543" extrusionOk="0">
                      <a:moveTo>
                        <a:pt x="38286" y="939"/>
                      </a:moveTo>
                      <a:cubicBezTo>
                        <a:pt x="38395" y="975"/>
                        <a:pt x="38503" y="1011"/>
                        <a:pt x="38576" y="1084"/>
                      </a:cubicBezTo>
                      <a:cubicBezTo>
                        <a:pt x="39409" y="1663"/>
                        <a:pt x="40206" y="2315"/>
                        <a:pt x="40894" y="3040"/>
                      </a:cubicBezTo>
                      <a:cubicBezTo>
                        <a:pt x="40982" y="3127"/>
                        <a:pt x="41109" y="3175"/>
                        <a:pt x="41237" y="3175"/>
                      </a:cubicBezTo>
                      <a:cubicBezTo>
                        <a:pt x="41319" y="3175"/>
                        <a:pt x="41402" y="3155"/>
                        <a:pt x="41474" y="3112"/>
                      </a:cubicBezTo>
                      <a:cubicBezTo>
                        <a:pt x="42234" y="2714"/>
                        <a:pt x="43031" y="2315"/>
                        <a:pt x="43828" y="1989"/>
                      </a:cubicBezTo>
                      <a:cubicBezTo>
                        <a:pt x="44009" y="1881"/>
                        <a:pt x="44190" y="1844"/>
                        <a:pt x="44371" y="1844"/>
                      </a:cubicBezTo>
                      <a:cubicBezTo>
                        <a:pt x="44589" y="1844"/>
                        <a:pt x="44806" y="1953"/>
                        <a:pt x="44987" y="2098"/>
                      </a:cubicBezTo>
                      <a:cubicBezTo>
                        <a:pt x="45494" y="2424"/>
                        <a:pt x="45929" y="2931"/>
                        <a:pt x="46219" y="3510"/>
                      </a:cubicBezTo>
                      <a:cubicBezTo>
                        <a:pt x="46298" y="3670"/>
                        <a:pt x="46455" y="3770"/>
                        <a:pt x="46633" y="3770"/>
                      </a:cubicBezTo>
                      <a:cubicBezTo>
                        <a:pt x="46698" y="3770"/>
                        <a:pt x="46766" y="3757"/>
                        <a:pt x="46834" y="3728"/>
                      </a:cubicBezTo>
                      <a:lnTo>
                        <a:pt x="49877" y="2532"/>
                      </a:lnTo>
                      <a:lnTo>
                        <a:pt x="49877" y="2532"/>
                      </a:lnTo>
                      <a:cubicBezTo>
                        <a:pt x="49442" y="5177"/>
                        <a:pt x="49189" y="7821"/>
                        <a:pt x="49152" y="10501"/>
                      </a:cubicBezTo>
                      <a:cubicBezTo>
                        <a:pt x="49008" y="14232"/>
                        <a:pt x="48863" y="18071"/>
                        <a:pt x="47595" y="21694"/>
                      </a:cubicBezTo>
                      <a:cubicBezTo>
                        <a:pt x="47052" y="21186"/>
                        <a:pt x="46508" y="20752"/>
                        <a:pt x="45893" y="20390"/>
                      </a:cubicBezTo>
                      <a:cubicBezTo>
                        <a:pt x="45675" y="20208"/>
                        <a:pt x="45422" y="20136"/>
                        <a:pt x="45168" y="20100"/>
                      </a:cubicBezTo>
                      <a:lnTo>
                        <a:pt x="45096" y="20100"/>
                      </a:lnTo>
                      <a:cubicBezTo>
                        <a:pt x="44842" y="20136"/>
                        <a:pt x="44589" y="20245"/>
                        <a:pt x="44371" y="20462"/>
                      </a:cubicBezTo>
                      <a:lnTo>
                        <a:pt x="43430" y="21295"/>
                      </a:lnTo>
                      <a:cubicBezTo>
                        <a:pt x="43246" y="21494"/>
                        <a:pt x="42997" y="21590"/>
                        <a:pt x="42749" y="21590"/>
                      </a:cubicBezTo>
                      <a:cubicBezTo>
                        <a:pt x="42411" y="21590"/>
                        <a:pt x="42075" y="21412"/>
                        <a:pt x="41908" y="21078"/>
                      </a:cubicBezTo>
                      <a:lnTo>
                        <a:pt x="41800" y="20897"/>
                      </a:lnTo>
                      <a:cubicBezTo>
                        <a:pt x="41510" y="20390"/>
                        <a:pt x="41039" y="20027"/>
                        <a:pt x="40496" y="19846"/>
                      </a:cubicBezTo>
                      <a:cubicBezTo>
                        <a:pt x="40314" y="19774"/>
                        <a:pt x="40097" y="19738"/>
                        <a:pt x="39916" y="19738"/>
                      </a:cubicBezTo>
                      <a:cubicBezTo>
                        <a:pt x="39300" y="19774"/>
                        <a:pt x="38721" y="19955"/>
                        <a:pt x="38214" y="20208"/>
                      </a:cubicBezTo>
                      <a:lnTo>
                        <a:pt x="35533" y="21331"/>
                      </a:lnTo>
                      <a:cubicBezTo>
                        <a:pt x="34773" y="20788"/>
                        <a:pt x="34012" y="20136"/>
                        <a:pt x="33360" y="19448"/>
                      </a:cubicBezTo>
                      <a:cubicBezTo>
                        <a:pt x="33276" y="19342"/>
                        <a:pt x="33142" y="19286"/>
                        <a:pt x="33009" y="19286"/>
                      </a:cubicBezTo>
                      <a:cubicBezTo>
                        <a:pt x="32914" y="19286"/>
                        <a:pt x="32820" y="19315"/>
                        <a:pt x="32744" y="19375"/>
                      </a:cubicBezTo>
                      <a:lnTo>
                        <a:pt x="31875" y="20027"/>
                      </a:lnTo>
                      <a:cubicBezTo>
                        <a:pt x="32020" y="13978"/>
                        <a:pt x="32636" y="7966"/>
                        <a:pt x="33795" y="2025"/>
                      </a:cubicBezTo>
                      <a:lnTo>
                        <a:pt x="35497" y="2750"/>
                      </a:lnTo>
                      <a:cubicBezTo>
                        <a:pt x="35557" y="2786"/>
                        <a:pt x="35622" y="2802"/>
                        <a:pt x="35686" y="2802"/>
                      </a:cubicBezTo>
                      <a:cubicBezTo>
                        <a:pt x="35815" y="2802"/>
                        <a:pt x="35944" y="2738"/>
                        <a:pt x="36040" y="2641"/>
                      </a:cubicBezTo>
                      <a:cubicBezTo>
                        <a:pt x="36620" y="2025"/>
                        <a:pt x="37272" y="1482"/>
                        <a:pt x="37996" y="1047"/>
                      </a:cubicBezTo>
                      <a:cubicBezTo>
                        <a:pt x="38069" y="1011"/>
                        <a:pt x="38177" y="939"/>
                        <a:pt x="38286" y="939"/>
                      </a:cubicBezTo>
                      <a:close/>
                      <a:moveTo>
                        <a:pt x="14090" y="12892"/>
                      </a:moveTo>
                      <a:cubicBezTo>
                        <a:pt x="19089" y="12892"/>
                        <a:pt x="25065" y="12928"/>
                        <a:pt x="31295" y="12964"/>
                      </a:cubicBezTo>
                      <a:cubicBezTo>
                        <a:pt x="31078" y="15645"/>
                        <a:pt x="30969" y="18289"/>
                        <a:pt x="30933" y="20969"/>
                      </a:cubicBezTo>
                      <a:cubicBezTo>
                        <a:pt x="30933" y="21114"/>
                        <a:pt x="31006" y="21295"/>
                        <a:pt x="31187" y="21368"/>
                      </a:cubicBezTo>
                      <a:cubicBezTo>
                        <a:pt x="31252" y="21400"/>
                        <a:pt x="31332" y="21418"/>
                        <a:pt x="31410" y="21418"/>
                      </a:cubicBezTo>
                      <a:cubicBezTo>
                        <a:pt x="31505" y="21418"/>
                        <a:pt x="31598" y="21391"/>
                        <a:pt x="31658" y="21331"/>
                      </a:cubicBezTo>
                      <a:lnTo>
                        <a:pt x="32962" y="20390"/>
                      </a:lnTo>
                      <a:cubicBezTo>
                        <a:pt x="33650" y="21078"/>
                        <a:pt x="34410" y="21694"/>
                        <a:pt x="35244" y="22237"/>
                      </a:cubicBezTo>
                      <a:cubicBezTo>
                        <a:pt x="35312" y="22306"/>
                        <a:pt x="35410" y="22331"/>
                        <a:pt x="35510" y="22331"/>
                      </a:cubicBezTo>
                      <a:cubicBezTo>
                        <a:pt x="35567" y="22331"/>
                        <a:pt x="35625" y="22323"/>
                        <a:pt x="35678" y="22309"/>
                      </a:cubicBezTo>
                      <a:lnTo>
                        <a:pt x="38576" y="21042"/>
                      </a:lnTo>
                      <a:cubicBezTo>
                        <a:pt x="38979" y="20840"/>
                        <a:pt x="39429" y="20730"/>
                        <a:pt x="39888" y="20730"/>
                      </a:cubicBezTo>
                      <a:cubicBezTo>
                        <a:pt x="40005" y="20730"/>
                        <a:pt x="40124" y="20737"/>
                        <a:pt x="40242" y="20752"/>
                      </a:cubicBezTo>
                      <a:cubicBezTo>
                        <a:pt x="40568" y="20824"/>
                        <a:pt x="40749" y="21078"/>
                        <a:pt x="41003" y="21440"/>
                      </a:cubicBezTo>
                      <a:lnTo>
                        <a:pt x="41184" y="21657"/>
                      </a:lnTo>
                      <a:cubicBezTo>
                        <a:pt x="41546" y="22164"/>
                        <a:pt x="42162" y="22490"/>
                        <a:pt x="42814" y="22527"/>
                      </a:cubicBezTo>
                      <a:cubicBezTo>
                        <a:pt x="42959" y="22527"/>
                        <a:pt x="43067" y="22490"/>
                        <a:pt x="43212" y="22490"/>
                      </a:cubicBezTo>
                      <a:cubicBezTo>
                        <a:pt x="43502" y="22382"/>
                        <a:pt x="43792" y="22201"/>
                        <a:pt x="44045" y="21983"/>
                      </a:cubicBezTo>
                      <a:lnTo>
                        <a:pt x="44987" y="21186"/>
                      </a:lnTo>
                      <a:cubicBezTo>
                        <a:pt x="45023" y="21150"/>
                        <a:pt x="45096" y="21078"/>
                        <a:pt x="45132" y="21078"/>
                      </a:cubicBezTo>
                      <a:cubicBezTo>
                        <a:pt x="45204" y="21078"/>
                        <a:pt x="45277" y="21114"/>
                        <a:pt x="45349" y="21186"/>
                      </a:cubicBezTo>
                      <a:cubicBezTo>
                        <a:pt x="46110" y="21657"/>
                        <a:pt x="46798" y="22237"/>
                        <a:pt x="47450" y="22853"/>
                      </a:cubicBezTo>
                      <a:cubicBezTo>
                        <a:pt x="47523" y="22925"/>
                        <a:pt x="47667" y="22997"/>
                        <a:pt x="47776" y="22997"/>
                      </a:cubicBezTo>
                      <a:lnTo>
                        <a:pt x="47885" y="22997"/>
                      </a:lnTo>
                      <a:cubicBezTo>
                        <a:pt x="48030" y="22961"/>
                        <a:pt x="48175" y="22853"/>
                        <a:pt x="48211" y="22708"/>
                      </a:cubicBezTo>
                      <a:cubicBezTo>
                        <a:pt x="49442" y="19593"/>
                        <a:pt x="49804" y="16369"/>
                        <a:pt x="49986" y="13182"/>
                      </a:cubicBezTo>
                      <a:cubicBezTo>
                        <a:pt x="64112" y="13363"/>
                        <a:pt x="76391" y="13544"/>
                        <a:pt x="78782" y="13580"/>
                      </a:cubicBezTo>
                      <a:cubicBezTo>
                        <a:pt x="79941" y="26982"/>
                        <a:pt x="77369" y="83559"/>
                        <a:pt x="77188" y="88087"/>
                      </a:cubicBezTo>
                      <a:cubicBezTo>
                        <a:pt x="72044" y="90369"/>
                        <a:pt x="57157" y="91637"/>
                        <a:pt x="36149" y="91637"/>
                      </a:cubicBezTo>
                      <a:cubicBezTo>
                        <a:pt x="18799" y="91637"/>
                        <a:pt x="3441" y="90695"/>
                        <a:pt x="2137" y="89934"/>
                      </a:cubicBezTo>
                      <a:cubicBezTo>
                        <a:pt x="725" y="87508"/>
                        <a:pt x="1304" y="42847"/>
                        <a:pt x="2029" y="13037"/>
                      </a:cubicBezTo>
                      <a:cubicBezTo>
                        <a:pt x="4274" y="12928"/>
                        <a:pt x="8331" y="12892"/>
                        <a:pt x="14090" y="12892"/>
                      </a:cubicBezTo>
                      <a:close/>
                      <a:moveTo>
                        <a:pt x="38269" y="0"/>
                      </a:moveTo>
                      <a:cubicBezTo>
                        <a:pt x="37999" y="0"/>
                        <a:pt x="37725" y="82"/>
                        <a:pt x="37489" y="251"/>
                      </a:cubicBezTo>
                      <a:cubicBezTo>
                        <a:pt x="36801" y="685"/>
                        <a:pt x="36149" y="1192"/>
                        <a:pt x="35569" y="1772"/>
                      </a:cubicBezTo>
                      <a:lnTo>
                        <a:pt x="33650" y="866"/>
                      </a:lnTo>
                      <a:cubicBezTo>
                        <a:pt x="33577" y="830"/>
                        <a:pt x="33505" y="812"/>
                        <a:pt x="33432" y="812"/>
                      </a:cubicBezTo>
                      <a:cubicBezTo>
                        <a:pt x="33360" y="812"/>
                        <a:pt x="33288" y="830"/>
                        <a:pt x="33215" y="866"/>
                      </a:cubicBezTo>
                      <a:cubicBezTo>
                        <a:pt x="33106" y="939"/>
                        <a:pt x="32998" y="1047"/>
                        <a:pt x="32998" y="1192"/>
                      </a:cubicBezTo>
                      <a:cubicBezTo>
                        <a:pt x="32273" y="4778"/>
                        <a:pt x="31730" y="8364"/>
                        <a:pt x="31404" y="12022"/>
                      </a:cubicBezTo>
                      <a:cubicBezTo>
                        <a:pt x="25102" y="11950"/>
                        <a:pt x="19125" y="11914"/>
                        <a:pt x="14090" y="11914"/>
                      </a:cubicBezTo>
                      <a:cubicBezTo>
                        <a:pt x="7933" y="11914"/>
                        <a:pt x="3695" y="11986"/>
                        <a:pt x="1521" y="12059"/>
                      </a:cubicBezTo>
                      <a:cubicBezTo>
                        <a:pt x="1268" y="12095"/>
                        <a:pt x="1087" y="12276"/>
                        <a:pt x="1051" y="12530"/>
                      </a:cubicBezTo>
                      <a:cubicBezTo>
                        <a:pt x="1051" y="12711"/>
                        <a:pt x="616" y="31691"/>
                        <a:pt x="399" y="50671"/>
                      </a:cubicBezTo>
                      <a:cubicBezTo>
                        <a:pt x="0" y="89282"/>
                        <a:pt x="1051" y="90188"/>
                        <a:pt x="1485" y="90586"/>
                      </a:cubicBezTo>
                      <a:cubicBezTo>
                        <a:pt x="2862" y="91782"/>
                        <a:pt x="20501" y="92542"/>
                        <a:pt x="36149" y="92542"/>
                      </a:cubicBezTo>
                      <a:cubicBezTo>
                        <a:pt x="46291" y="92542"/>
                        <a:pt x="70740" y="92180"/>
                        <a:pt x="77840" y="88811"/>
                      </a:cubicBezTo>
                      <a:cubicBezTo>
                        <a:pt x="77985" y="88739"/>
                        <a:pt x="78093" y="88558"/>
                        <a:pt x="78093" y="88413"/>
                      </a:cubicBezTo>
                      <a:cubicBezTo>
                        <a:pt x="78130" y="87761"/>
                        <a:pt x="80991" y="26185"/>
                        <a:pt x="79687" y="13037"/>
                      </a:cubicBezTo>
                      <a:cubicBezTo>
                        <a:pt x="79651" y="12819"/>
                        <a:pt x="79470" y="12638"/>
                        <a:pt x="79216" y="12602"/>
                      </a:cubicBezTo>
                      <a:cubicBezTo>
                        <a:pt x="78999" y="12602"/>
                        <a:pt x="65669" y="12421"/>
                        <a:pt x="50022" y="12204"/>
                      </a:cubicBezTo>
                      <a:cubicBezTo>
                        <a:pt x="50058" y="11660"/>
                        <a:pt x="50058" y="11117"/>
                        <a:pt x="50094" y="10537"/>
                      </a:cubicBezTo>
                      <a:cubicBezTo>
                        <a:pt x="50203" y="7676"/>
                        <a:pt x="50312" y="4706"/>
                        <a:pt x="50927" y="1881"/>
                      </a:cubicBezTo>
                      <a:cubicBezTo>
                        <a:pt x="51013" y="1565"/>
                        <a:pt x="50782" y="1318"/>
                        <a:pt x="50520" y="1318"/>
                      </a:cubicBezTo>
                      <a:cubicBezTo>
                        <a:pt x="50451" y="1318"/>
                        <a:pt x="50380" y="1336"/>
                        <a:pt x="50312" y="1373"/>
                      </a:cubicBezTo>
                      <a:lnTo>
                        <a:pt x="46834" y="2714"/>
                      </a:lnTo>
                      <a:cubicBezTo>
                        <a:pt x="46508" y="2170"/>
                        <a:pt x="46037" y="1699"/>
                        <a:pt x="45530" y="1337"/>
                      </a:cubicBezTo>
                      <a:cubicBezTo>
                        <a:pt x="45168" y="1047"/>
                        <a:pt x="44770" y="903"/>
                        <a:pt x="44371" y="903"/>
                      </a:cubicBezTo>
                      <a:cubicBezTo>
                        <a:pt x="44045" y="903"/>
                        <a:pt x="43719" y="975"/>
                        <a:pt x="43466" y="1120"/>
                      </a:cubicBezTo>
                      <a:cubicBezTo>
                        <a:pt x="42705" y="1446"/>
                        <a:pt x="42017" y="1772"/>
                        <a:pt x="41329" y="2134"/>
                      </a:cubicBezTo>
                      <a:cubicBezTo>
                        <a:pt x="40640" y="1482"/>
                        <a:pt x="39916" y="866"/>
                        <a:pt x="39119" y="323"/>
                      </a:cubicBezTo>
                      <a:cubicBezTo>
                        <a:pt x="38886" y="110"/>
                        <a:pt x="38581" y="0"/>
                        <a:pt x="38269" y="0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en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j-lt"/>
                      <a:cs typeface="Quire Sans" panose="020B0502040400020003" pitchFamily="34" charset="0"/>
                      <a:sym typeface="Arial"/>
                    </a:rPr>
                    <a:t>   </a:t>
                  </a: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j-lt"/>
                    <a:cs typeface="Quire Sans" panose="020B0502040400020003" pitchFamily="34" charset="0"/>
                    <a:sym typeface="Arial"/>
                  </a:endParaRPr>
                </a:p>
              </p:txBody>
            </p:sp>
            <p:sp>
              <p:nvSpPr>
                <p:cNvPr id="54" name="Google Shape;1255;p47">
                  <a:extLst>
                    <a:ext uri="{FF2B5EF4-FFF2-40B4-BE49-F238E27FC236}">
                      <a16:creationId xmlns:a16="http://schemas.microsoft.com/office/drawing/2014/main" xmlns="" id="{D01BC894-964D-4C5F-8321-562657916464}"/>
                    </a:ext>
                  </a:extLst>
                </p:cNvPr>
                <p:cNvSpPr/>
                <p:nvPr/>
              </p:nvSpPr>
              <p:spPr>
                <a:xfrm>
                  <a:off x="5451010" y="1048035"/>
                  <a:ext cx="109075" cy="994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92" h="6373" extrusionOk="0">
                      <a:moveTo>
                        <a:pt x="6448" y="1"/>
                      </a:moveTo>
                      <a:cubicBezTo>
                        <a:pt x="6330" y="1"/>
                        <a:pt x="6212" y="55"/>
                        <a:pt x="6122" y="164"/>
                      </a:cubicBezTo>
                      <a:cubicBezTo>
                        <a:pt x="4311" y="2011"/>
                        <a:pt x="2210" y="4148"/>
                        <a:pt x="326" y="5488"/>
                      </a:cubicBezTo>
                      <a:cubicBezTo>
                        <a:pt x="73" y="5633"/>
                        <a:pt x="0" y="5959"/>
                        <a:pt x="182" y="6176"/>
                      </a:cubicBezTo>
                      <a:cubicBezTo>
                        <a:pt x="269" y="6307"/>
                        <a:pt x="408" y="6372"/>
                        <a:pt x="552" y="6372"/>
                      </a:cubicBezTo>
                      <a:cubicBezTo>
                        <a:pt x="648" y="6372"/>
                        <a:pt x="747" y="6343"/>
                        <a:pt x="834" y="6285"/>
                      </a:cubicBezTo>
                      <a:cubicBezTo>
                        <a:pt x="2826" y="4872"/>
                        <a:pt x="4963" y="2735"/>
                        <a:pt x="6774" y="816"/>
                      </a:cubicBezTo>
                      <a:cubicBezTo>
                        <a:pt x="6991" y="635"/>
                        <a:pt x="6991" y="345"/>
                        <a:pt x="6774" y="164"/>
                      </a:cubicBezTo>
                      <a:cubicBezTo>
                        <a:pt x="6683" y="55"/>
                        <a:pt x="6566" y="1"/>
                        <a:pt x="6448" y="1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j-lt"/>
                    <a:cs typeface="Quire Sans" panose="020B0502040400020003" pitchFamily="34" charset="0"/>
                    <a:sym typeface="Arial"/>
                  </a:endParaRPr>
                </a:p>
              </p:txBody>
            </p:sp>
            <p:sp>
              <p:nvSpPr>
                <p:cNvPr id="55" name="Google Shape;1256;p47">
                  <a:extLst>
                    <a:ext uri="{FF2B5EF4-FFF2-40B4-BE49-F238E27FC236}">
                      <a16:creationId xmlns:a16="http://schemas.microsoft.com/office/drawing/2014/main" xmlns="" id="{8AB296C4-B2ED-409E-9153-B41F50729077}"/>
                    </a:ext>
                  </a:extLst>
                </p:cNvPr>
                <p:cNvSpPr/>
                <p:nvPr/>
              </p:nvSpPr>
              <p:spPr>
                <a:xfrm>
                  <a:off x="5519557" y="1088423"/>
                  <a:ext cx="44476" cy="373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51" h="2394" extrusionOk="0">
                      <a:moveTo>
                        <a:pt x="2320" y="0"/>
                      </a:moveTo>
                      <a:cubicBezTo>
                        <a:pt x="2232" y="0"/>
                        <a:pt x="2141" y="24"/>
                        <a:pt x="2054" y="74"/>
                      </a:cubicBezTo>
                      <a:cubicBezTo>
                        <a:pt x="1366" y="472"/>
                        <a:pt x="786" y="980"/>
                        <a:pt x="315" y="1595"/>
                      </a:cubicBezTo>
                      <a:cubicBezTo>
                        <a:pt x="0" y="1910"/>
                        <a:pt x="226" y="2394"/>
                        <a:pt x="634" y="2394"/>
                      </a:cubicBezTo>
                      <a:cubicBezTo>
                        <a:pt x="648" y="2394"/>
                        <a:pt x="663" y="2393"/>
                        <a:pt x="677" y="2392"/>
                      </a:cubicBezTo>
                      <a:cubicBezTo>
                        <a:pt x="822" y="2356"/>
                        <a:pt x="931" y="2320"/>
                        <a:pt x="1040" y="2211"/>
                      </a:cubicBezTo>
                      <a:cubicBezTo>
                        <a:pt x="1438" y="1668"/>
                        <a:pt x="1945" y="1233"/>
                        <a:pt x="2525" y="907"/>
                      </a:cubicBezTo>
                      <a:cubicBezTo>
                        <a:pt x="2778" y="798"/>
                        <a:pt x="2851" y="472"/>
                        <a:pt x="2742" y="255"/>
                      </a:cubicBezTo>
                      <a:cubicBezTo>
                        <a:pt x="2647" y="89"/>
                        <a:pt x="2489" y="0"/>
                        <a:pt x="2320" y="0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j-lt"/>
                    <a:cs typeface="Quire Sans" panose="020B0502040400020003" pitchFamily="34" charset="0"/>
                    <a:sym typeface="Arial"/>
                  </a:endParaRPr>
                </a:p>
              </p:txBody>
            </p:sp>
            <p:sp>
              <p:nvSpPr>
                <p:cNvPr id="56" name="Google Shape;1257;p47">
                  <a:extLst>
                    <a:ext uri="{FF2B5EF4-FFF2-40B4-BE49-F238E27FC236}">
                      <a16:creationId xmlns:a16="http://schemas.microsoft.com/office/drawing/2014/main" xmlns="" id="{B277009B-F5D3-4B48-B913-768984A6A2F7}"/>
                    </a:ext>
                  </a:extLst>
                </p:cNvPr>
                <p:cNvSpPr/>
                <p:nvPr/>
              </p:nvSpPr>
              <p:spPr>
                <a:xfrm>
                  <a:off x="5895142" y="2207801"/>
                  <a:ext cx="92118" cy="881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05" h="5652" extrusionOk="0">
                      <a:moveTo>
                        <a:pt x="5253" y="1"/>
                      </a:moveTo>
                      <a:cubicBezTo>
                        <a:pt x="3912" y="1"/>
                        <a:pt x="797" y="3913"/>
                        <a:pt x="182" y="4927"/>
                      </a:cubicBezTo>
                      <a:cubicBezTo>
                        <a:pt x="0" y="5144"/>
                        <a:pt x="73" y="5434"/>
                        <a:pt x="326" y="5579"/>
                      </a:cubicBezTo>
                      <a:cubicBezTo>
                        <a:pt x="399" y="5615"/>
                        <a:pt x="471" y="5651"/>
                        <a:pt x="544" y="5651"/>
                      </a:cubicBezTo>
                      <a:cubicBezTo>
                        <a:pt x="725" y="5651"/>
                        <a:pt x="870" y="5579"/>
                        <a:pt x="942" y="5434"/>
                      </a:cubicBezTo>
                      <a:cubicBezTo>
                        <a:pt x="1956" y="3840"/>
                        <a:pt x="4637" y="979"/>
                        <a:pt x="5253" y="943"/>
                      </a:cubicBezTo>
                      <a:cubicBezTo>
                        <a:pt x="5904" y="943"/>
                        <a:pt x="5904" y="1"/>
                        <a:pt x="5253" y="1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j-lt"/>
                    <a:cs typeface="Quire Sans" panose="020B0502040400020003" pitchFamily="34" charset="0"/>
                    <a:sym typeface="Arial"/>
                  </a:endParaRPr>
                </a:p>
              </p:txBody>
            </p:sp>
            <p:sp>
              <p:nvSpPr>
                <p:cNvPr id="57" name="Google Shape;1258;p47">
                  <a:extLst>
                    <a:ext uri="{FF2B5EF4-FFF2-40B4-BE49-F238E27FC236}">
                      <a16:creationId xmlns:a16="http://schemas.microsoft.com/office/drawing/2014/main" xmlns="" id="{84CD734B-1EAD-4EB8-9E0E-8EA4580BF523}"/>
                    </a:ext>
                  </a:extLst>
                </p:cNvPr>
                <p:cNvSpPr/>
                <p:nvPr/>
              </p:nvSpPr>
              <p:spPr>
                <a:xfrm>
                  <a:off x="5972549" y="2200578"/>
                  <a:ext cx="66768" cy="626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80" h="4014" extrusionOk="0">
                      <a:moveTo>
                        <a:pt x="3613" y="0"/>
                      </a:moveTo>
                      <a:cubicBezTo>
                        <a:pt x="3490" y="0"/>
                        <a:pt x="3364" y="51"/>
                        <a:pt x="3261" y="174"/>
                      </a:cubicBezTo>
                      <a:cubicBezTo>
                        <a:pt x="2754" y="754"/>
                        <a:pt x="2210" y="1297"/>
                        <a:pt x="1631" y="1804"/>
                      </a:cubicBezTo>
                      <a:cubicBezTo>
                        <a:pt x="1160" y="2239"/>
                        <a:pt x="653" y="2710"/>
                        <a:pt x="182" y="3217"/>
                      </a:cubicBezTo>
                      <a:cubicBezTo>
                        <a:pt x="1" y="3398"/>
                        <a:pt x="37" y="3687"/>
                        <a:pt x="254" y="3869"/>
                      </a:cubicBezTo>
                      <a:cubicBezTo>
                        <a:pt x="327" y="3941"/>
                        <a:pt x="435" y="4013"/>
                        <a:pt x="544" y="4013"/>
                      </a:cubicBezTo>
                      <a:cubicBezTo>
                        <a:pt x="689" y="4013"/>
                        <a:pt x="798" y="3941"/>
                        <a:pt x="906" y="3832"/>
                      </a:cubicBezTo>
                      <a:cubicBezTo>
                        <a:pt x="1341" y="3398"/>
                        <a:pt x="1812" y="2927"/>
                        <a:pt x="2283" y="2492"/>
                      </a:cubicBezTo>
                      <a:cubicBezTo>
                        <a:pt x="2898" y="1949"/>
                        <a:pt x="3442" y="1369"/>
                        <a:pt x="3985" y="790"/>
                      </a:cubicBezTo>
                      <a:cubicBezTo>
                        <a:pt x="4280" y="415"/>
                        <a:pt x="3960" y="0"/>
                        <a:pt x="3613" y="0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j-lt"/>
                    <a:cs typeface="Quire Sans" panose="020B0502040400020003" pitchFamily="34" charset="0"/>
                    <a:sym typeface="Arial"/>
                  </a:endParaRPr>
                </a:p>
              </p:txBody>
            </p:sp>
            <p:sp>
              <p:nvSpPr>
                <p:cNvPr id="58" name="Google Shape;1259;p47">
                  <a:extLst>
                    <a:ext uri="{FF2B5EF4-FFF2-40B4-BE49-F238E27FC236}">
                      <a16:creationId xmlns:a16="http://schemas.microsoft.com/office/drawing/2014/main" xmlns="" id="{97559ABC-7969-4A3D-8E99-38A730427923}"/>
                    </a:ext>
                  </a:extLst>
                </p:cNvPr>
                <p:cNvSpPr/>
                <p:nvPr/>
              </p:nvSpPr>
              <p:spPr>
                <a:xfrm>
                  <a:off x="5653295" y="1253830"/>
                  <a:ext cx="46348" cy="549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71" h="3525" extrusionOk="0">
                      <a:moveTo>
                        <a:pt x="2423" y="1"/>
                      </a:moveTo>
                      <a:cubicBezTo>
                        <a:pt x="2312" y="1"/>
                        <a:pt x="2199" y="38"/>
                        <a:pt x="2102" y="120"/>
                      </a:cubicBezTo>
                      <a:cubicBezTo>
                        <a:pt x="1558" y="663"/>
                        <a:pt x="1087" y="1243"/>
                        <a:pt x="725" y="1931"/>
                      </a:cubicBezTo>
                      <a:cubicBezTo>
                        <a:pt x="544" y="2257"/>
                        <a:pt x="363" y="2547"/>
                        <a:pt x="182" y="2800"/>
                      </a:cubicBezTo>
                      <a:cubicBezTo>
                        <a:pt x="1" y="2981"/>
                        <a:pt x="37" y="3307"/>
                        <a:pt x="254" y="3452"/>
                      </a:cubicBezTo>
                      <a:cubicBezTo>
                        <a:pt x="327" y="3489"/>
                        <a:pt x="435" y="3525"/>
                        <a:pt x="544" y="3525"/>
                      </a:cubicBezTo>
                      <a:cubicBezTo>
                        <a:pt x="689" y="3525"/>
                        <a:pt x="834" y="3452"/>
                        <a:pt x="906" y="3344"/>
                      </a:cubicBezTo>
                      <a:cubicBezTo>
                        <a:pt x="1124" y="3054"/>
                        <a:pt x="1341" y="2764"/>
                        <a:pt x="1522" y="2402"/>
                      </a:cubicBezTo>
                      <a:cubicBezTo>
                        <a:pt x="1848" y="1822"/>
                        <a:pt x="2246" y="1315"/>
                        <a:pt x="2717" y="844"/>
                      </a:cubicBezTo>
                      <a:cubicBezTo>
                        <a:pt x="2935" y="663"/>
                        <a:pt x="2971" y="374"/>
                        <a:pt x="2790" y="156"/>
                      </a:cubicBezTo>
                      <a:cubicBezTo>
                        <a:pt x="2690" y="57"/>
                        <a:pt x="2558" y="1"/>
                        <a:pt x="2423" y="1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j-lt"/>
                    <a:cs typeface="Quire Sans" panose="020B0502040400020003" pitchFamily="34" charset="0"/>
                    <a:sym typeface="Arial"/>
                  </a:endParaRPr>
                </a:p>
              </p:txBody>
            </p:sp>
            <p:sp>
              <p:nvSpPr>
                <p:cNvPr id="59" name="Google Shape;1260;p47">
                  <a:extLst>
                    <a:ext uri="{FF2B5EF4-FFF2-40B4-BE49-F238E27FC236}">
                      <a16:creationId xmlns:a16="http://schemas.microsoft.com/office/drawing/2014/main" xmlns="" id="{B5E28143-A499-4E87-AE47-2810F40F9860}"/>
                    </a:ext>
                  </a:extLst>
                </p:cNvPr>
                <p:cNvSpPr/>
                <p:nvPr/>
              </p:nvSpPr>
              <p:spPr>
                <a:xfrm>
                  <a:off x="5717458" y="1246482"/>
                  <a:ext cx="39406" cy="330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26" h="2119" extrusionOk="0">
                      <a:moveTo>
                        <a:pt x="1813" y="0"/>
                      </a:moveTo>
                      <a:cubicBezTo>
                        <a:pt x="1710" y="0"/>
                        <a:pt x="1602" y="36"/>
                        <a:pt x="1502" y="120"/>
                      </a:cubicBezTo>
                      <a:cubicBezTo>
                        <a:pt x="1104" y="482"/>
                        <a:pt x="705" y="917"/>
                        <a:pt x="307" y="1315"/>
                      </a:cubicBezTo>
                      <a:cubicBezTo>
                        <a:pt x="1" y="1621"/>
                        <a:pt x="205" y="2119"/>
                        <a:pt x="591" y="2119"/>
                      </a:cubicBezTo>
                      <a:cubicBezTo>
                        <a:pt x="616" y="2119"/>
                        <a:pt x="642" y="2117"/>
                        <a:pt x="669" y="2112"/>
                      </a:cubicBezTo>
                      <a:cubicBezTo>
                        <a:pt x="778" y="2112"/>
                        <a:pt x="922" y="2076"/>
                        <a:pt x="995" y="1967"/>
                      </a:cubicBezTo>
                      <a:cubicBezTo>
                        <a:pt x="1357" y="1569"/>
                        <a:pt x="1756" y="1171"/>
                        <a:pt x="2154" y="808"/>
                      </a:cubicBezTo>
                      <a:cubicBezTo>
                        <a:pt x="2525" y="494"/>
                        <a:pt x="2199" y="0"/>
                        <a:pt x="1813" y="0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j-lt"/>
                    <a:cs typeface="Quire Sans" panose="020B0502040400020003" pitchFamily="34" charset="0"/>
                    <a:sym typeface="Arial"/>
                  </a:endParaRPr>
                </a:p>
              </p:txBody>
            </p:sp>
            <p:sp>
              <p:nvSpPr>
                <p:cNvPr id="60" name="Google Shape;1261;p47">
                  <a:extLst>
                    <a:ext uri="{FF2B5EF4-FFF2-40B4-BE49-F238E27FC236}">
                      <a16:creationId xmlns:a16="http://schemas.microsoft.com/office/drawing/2014/main" xmlns="" id="{5F22C070-07CC-4AAC-9B6D-7F8187782059}"/>
                    </a:ext>
                  </a:extLst>
                </p:cNvPr>
                <p:cNvSpPr/>
                <p:nvPr/>
              </p:nvSpPr>
              <p:spPr>
                <a:xfrm>
                  <a:off x="4952637" y="2273945"/>
                  <a:ext cx="55505" cy="62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58" h="3984" extrusionOk="0">
                      <a:moveTo>
                        <a:pt x="2894" y="0"/>
                      </a:moveTo>
                      <a:cubicBezTo>
                        <a:pt x="2786" y="0"/>
                        <a:pt x="2673" y="43"/>
                        <a:pt x="2572" y="144"/>
                      </a:cubicBezTo>
                      <a:cubicBezTo>
                        <a:pt x="1956" y="759"/>
                        <a:pt x="1377" y="1448"/>
                        <a:pt x="906" y="2172"/>
                      </a:cubicBezTo>
                      <a:cubicBezTo>
                        <a:pt x="688" y="2534"/>
                        <a:pt x="435" y="2896"/>
                        <a:pt x="145" y="3222"/>
                      </a:cubicBezTo>
                      <a:cubicBezTo>
                        <a:pt x="0" y="3440"/>
                        <a:pt x="36" y="3729"/>
                        <a:pt x="254" y="3911"/>
                      </a:cubicBezTo>
                      <a:cubicBezTo>
                        <a:pt x="326" y="3947"/>
                        <a:pt x="435" y="3983"/>
                        <a:pt x="544" y="3983"/>
                      </a:cubicBezTo>
                      <a:cubicBezTo>
                        <a:pt x="688" y="3983"/>
                        <a:pt x="797" y="3947"/>
                        <a:pt x="906" y="3802"/>
                      </a:cubicBezTo>
                      <a:cubicBezTo>
                        <a:pt x="1196" y="3476"/>
                        <a:pt x="1449" y="3077"/>
                        <a:pt x="1703" y="2715"/>
                      </a:cubicBezTo>
                      <a:cubicBezTo>
                        <a:pt x="2137" y="2027"/>
                        <a:pt x="2644" y="1411"/>
                        <a:pt x="3224" y="796"/>
                      </a:cubicBezTo>
                      <a:cubicBezTo>
                        <a:pt x="3558" y="462"/>
                        <a:pt x="3251" y="0"/>
                        <a:pt x="2894" y="0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j-lt"/>
                    <a:cs typeface="Quire Sans" panose="020B0502040400020003" pitchFamily="34" charset="0"/>
                    <a:sym typeface="Arial"/>
                  </a:endParaRPr>
                </a:p>
              </p:txBody>
            </p:sp>
          </p:grpSp>
          <p:sp>
            <p:nvSpPr>
              <p:cNvPr id="50" name="Rectangle 14">
                <a:extLst>
                  <a:ext uri="{FF2B5EF4-FFF2-40B4-BE49-F238E27FC236}">
                    <a16:creationId xmlns:a16="http://schemas.microsoft.com/office/drawing/2014/main" xmlns="" id="{24A3875A-A2CF-4B73-95BE-C441C31CEF40}"/>
                  </a:ext>
                </a:extLst>
              </p:cNvPr>
              <p:cNvSpPr/>
              <p:nvPr/>
            </p:nvSpPr>
            <p:spPr>
              <a:xfrm>
                <a:off x="3161301" y="1767517"/>
                <a:ext cx="615357" cy="371363"/>
              </a:xfrm>
              <a:custGeom>
                <a:avLst/>
                <a:gdLst>
                  <a:gd name="connsiteX0" fmla="*/ 0 w 1059873"/>
                  <a:gd name="connsiteY0" fmla="*/ 0 h 561109"/>
                  <a:gd name="connsiteX1" fmla="*/ 1059873 w 1059873"/>
                  <a:gd name="connsiteY1" fmla="*/ 0 h 561109"/>
                  <a:gd name="connsiteX2" fmla="*/ 1059873 w 1059873"/>
                  <a:gd name="connsiteY2" fmla="*/ 561109 h 561109"/>
                  <a:gd name="connsiteX3" fmla="*/ 0 w 1059873"/>
                  <a:gd name="connsiteY3" fmla="*/ 561109 h 561109"/>
                  <a:gd name="connsiteX4" fmla="*/ 0 w 1059873"/>
                  <a:gd name="connsiteY4" fmla="*/ 0 h 561109"/>
                  <a:gd name="connsiteX0" fmla="*/ 23813 w 1059873"/>
                  <a:gd name="connsiteY0" fmla="*/ 23812 h 561109"/>
                  <a:gd name="connsiteX1" fmla="*/ 1059873 w 1059873"/>
                  <a:gd name="connsiteY1" fmla="*/ 0 h 561109"/>
                  <a:gd name="connsiteX2" fmla="*/ 1059873 w 1059873"/>
                  <a:gd name="connsiteY2" fmla="*/ 561109 h 561109"/>
                  <a:gd name="connsiteX3" fmla="*/ 0 w 1059873"/>
                  <a:gd name="connsiteY3" fmla="*/ 561109 h 561109"/>
                  <a:gd name="connsiteX4" fmla="*/ 23813 w 1059873"/>
                  <a:gd name="connsiteY4" fmla="*/ 23812 h 561109"/>
                  <a:gd name="connsiteX0" fmla="*/ 33338 w 1059873"/>
                  <a:gd name="connsiteY0" fmla="*/ 66675 h 561109"/>
                  <a:gd name="connsiteX1" fmla="*/ 1059873 w 1059873"/>
                  <a:gd name="connsiteY1" fmla="*/ 0 h 561109"/>
                  <a:gd name="connsiteX2" fmla="*/ 1059873 w 1059873"/>
                  <a:gd name="connsiteY2" fmla="*/ 561109 h 561109"/>
                  <a:gd name="connsiteX3" fmla="*/ 0 w 1059873"/>
                  <a:gd name="connsiteY3" fmla="*/ 561109 h 561109"/>
                  <a:gd name="connsiteX4" fmla="*/ 33338 w 1059873"/>
                  <a:gd name="connsiteY4" fmla="*/ 66675 h 561109"/>
                  <a:gd name="connsiteX0" fmla="*/ 38101 w 1059873"/>
                  <a:gd name="connsiteY0" fmla="*/ 28575 h 561109"/>
                  <a:gd name="connsiteX1" fmla="*/ 1059873 w 1059873"/>
                  <a:gd name="connsiteY1" fmla="*/ 0 h 561109"/>
                  <a:gd name="connsiteX2" fmla="*/ 1059873 w 1059873"/>
                  <a:gd name="connsiteY2" fmla="*/ 561109 h 561109"/>
                  <a:gd name="connsiteX3" fmla="*/ 0 w 1059873"/>
                  <a:gd name="connsiteY3" fmla="*/ 561109 h 561109"/>
                  <a:gd name="connsiteX4" fmla="*/ 38101 w 1059873"/>
                  <a:gd name="connsiteY4" fmla="*/ 28575 h 561109"/>
                  <a:gd name="connsiteX0" fmla="*/ 138114 w 1159886"/>
                  <a:gd name="connsiteY0" fmla="*/ 28575 h 561109"/>
                  <a:gd name="connsiteX1" fmla="*/ 1159886 w 1159886"/>
                  <a:gd name="connsiteY1" fmla="*/ 0 h 561109"/>
                  <a:gd name="connsiteX2" fmla="*/ 1159886 w 1159886"/>
                  <a:gd name="connsiteY2" fmla="*/ 561109 h 561109"/>
                  <a:gd name="connsiteX3" fmla="*/ 0 w 1159886"/>
                  <a:gd name="connsiteY3" fmla="*/ 551584 h 561109"/>
                  <a:gd name="connsiteX4" fmla="*/ 138114 w 1159886"/>
                  <a:gd name="connsiteY4" fmla="*/ 28575 h 561109"/>
                  <a:gd name="connsiteX0" fmla="*/ 138114 w 1259898"/>
                  <a:gd name="connsiteY0" fmla="*/ 0 h 532534"/>
                  <a:gd name="connsiteX1" fmla="*/ 1259898 w 1259898"/>
                  <a:gd name="connsiteY1" fmla="*/ 19050 h 532534"/>
                  <a:gd name="connsiteX2" fmla="*/ 1159886 w 1259898"/>
                  <a:gd name="connsiteY2" fmla="*/ 532534 h 532534"/>
                  <a:gd name="connsiteX3" fmla="*/ 0 w 1259898"/>
                  <a:gd name="connsiteY3" fmla="*/ 523009 h 532534"/>
                  <a:gd name="connsiteX4" fmla="*/ 138114 w 1259898"/>
                  <a:gd name="connsiteY4" fmla="*/ 0 h 532534"/>
                  <a:gd name="connsiteX0" fmla="*/ 138114 w 1259898"/>
                  <a:gd name="connsiteY0" fmla="*/ 0 h 570634"/>
                  <a:gd name="connsiteX1" fmla="*/ 1259898 w 1259898"/>
                  <a:gd name="connsiteY1" fmla="*/ 19050 h 570634"/>
                  <a:gd name="connsiteX2" fmla="*/ 1112261 w 1259898"/>
                  <a:gd name="connsiteY2" fmla="*/ 570634 h 570634"/>
                  <a:gd name="connsiteX3" fmla="*/ 0 w 1259898"/>
                  <a:gd name="connsiteY3" fmla="*/ 523009 h 570634"/>
                  <a:gd name="connsiteX4" fmla="*/ 138114 w 1259898"/>
                  <a:gd name="connsiteY4" fmla="*/ 0 h 570634"/>
                  <a:gd name="connsiteX0" fmla="*/ 138114 w 1259898"/>
                  <a:gd name="connsiteY0" fmla="*/ 0 h 570634"/>
                  <a:gd name="connsiteX1" fmla="*/ 1259898 w 1259898"/>
                  <a:gd name="connsiteY1" fmla="*/ 19050 h 570634"/>
                  <a:gd name="connsiteX2" fmla="*/ 1112261 w 1259898"/>
                  <a:gd name="connsiteY2" fmla="*/ 570634 h 570634"/>
                  <a:gd name="connsiteX3" fmla="*/ 255877 w 1259898"/>
                  <a:gd name="connsiteY3" fmla="*/ 548119 h 570634"/>
                  <a:gd name="connsiteX4" fmla="*/ 0 w 1259898"/>
                  <a:gd name="connsiteY4" fmla="*/ 523009 h 570634"/>
                  <a:gd name="connsiteX5" fmla="*/ 138114 w 1259898"/>
                  <a:gd name="connsiteY5" fmla="*/ 0 h 570634"/>
                  <a:gd name="connsiteX0" fmla="*/ 138114 w 1259898"/>
                  <a:gd name="connsiteY0" fmla="*/ 0 h 570634"/>
                  <a:gd name="connsiteX1" fmla="*/ 1259898 w 1259898"/>
                  <a:gd name="connsiteY1" fmla="*/ 19050 h 570634"/>
                  <a:gd name="connsiteX2" fmla="*/ 1112261 w 1259898"/>
                  <a:gd name="connsiteY2" fmla="*/ 570634 h 570634"/>
                  <a:gd name="connsiteX3" fmla="*/ 255877 w 1259898"/>
                  <a:gd name="connsiteY3" fmla="*/ 548119 h 570634"/>
                  <a:gd name="connsiteX4" fmla="*/ 0 w 1259898"/>
                  <a:gd name="connsiteY4" fmla="*/ 523009 h 570634"/>
                  <a:gd name="connsiteX5" fmla="*/ 138114 w 1259898"/>
                  <a:gd name="connsiteY5" fmla="*/ 0 h 570634"/>
                  <a:gd name="connsiteX0" fmla="*/ 138114 w 1259898"/>
                  <a:gd name="connsiteY0" fmla="*/ 0 h 570634"/>
                  <a:gd name="connsiteX1" fmla="*/ 1259898 w 1259898"/>
                  <a:gd name="connsiteY1" fmla="*/ 19050 h 570634"/>
                  <a:gd name="connsiteX2" fmla="*/ 1112261 w 1259898"/>
                  <a:gd name="connsiteY2" fmla="*/ 570634 h 570634"/>
                  <a:gd name="connsiteX3" fmla="*/ 255877 w 1259898"/>
                  <a:gd name="connsiteY3" fmla="*/ 548119 h 570634"/>
                  <a:gd name="connsiteX4" fmla="*/ 0 w 1259898"/>
                  <a:gd name="connsiteY4" fmla="*/ 523009 h 570634"/>
                  <a:gd name="connsiteX5" fmla="*/ 138114 w 1259898"/>
                  <a:gd name="connsiteY5" fmla="*/ 0 h 570634"/>
                  <a:gd name="connsiteX0" fmla="*/ 138114 w 1259898"/>
                  <a:gd name="connsiteY0" fmla="*/ 0 h 570634"/>
                  <a:gd name="connsiteX1" fmla="*/ 1259898 w 1259898"/>
                  <a:gd name="connsiteY1" fmla="*/ 19050 h 570634"/>
                  <a:gd name="connsiteX2" fmla="*/ 1112261 w 1259898"/>
                  <a:gd name="connsiteY2" fmla="*/ 570634 h 570634"/>
                  <a:gd name="connsiteX3" fmla="*/ 255877 w 1259898"/>
                  <a:gd name="connsiteY3" fmla="*/ 548119 h 570634"/>
                  <a:gd name="connsiteX4" fmla="*/ 0 w 1259898"/>
                  <a:gd name="connsiteY4" fmla="*/ 523009 h 570634"/>
                  <a:gd name="connsiteX5" fmla="*/ 138114 w 1259898"/>
                  <a:gd name="connsiteY5" fmla="*/ 0 h 570634"/>
                  <a:gd name="connsiteX0" fmla="*/ 138114 w 1259898"/>
                  <a:gd name="connsiteY0" fmla="*/ 0 h 570634"/>
                  <a:gd name="connsiteX1" fmla="*/ 1259898 w 1259898"/>
                  <a:gd name="connsiteY1" fmla="*/ 19050 h 570634"/>
                  <a:gd name="connsiteX2" fmla="*/ 1112261 w 1259898"/>
                  <a:gd name="connsiteY2" fmla="*/ 570634 h 570634"/>
                  <a:gd name="connsiteX3" fmla="*/ 255877 w 1259898"/>
                  <a:gd name="connsiteY3" fmla="*/ 548119 h 570634"/>
                  <a:gd name="connsiteX4" fmla="*/ 0 w 1259898"/>
                  <a:gd name="connsiteY4" fmla="*/ 523009 h 570634"/>
                  <a:gd name="connsiteX5" fmla="*/ 138114 w 1259898"/>
                  <a:gd name="connsiteY5" fmla="*/ 0 h 570634"/>
                  <a:gd name="connsiteX0" fmla="*/ 147639 w 1269423"/>
                  <a:gd name="connsiteY0" fmla="*/ 0 h 570634"/>
                  <a:gd name="connsiteX1" fmla="*/ 1269423 w 1269423"/>
                  <a:gd name="connsiteY1" fmla="*/ 19050 h 570634"/>
                  <a:gd name="connsiteX2" fmla="*/ 1121786 w 1269423"/>
                  <a:gd name="connsiteY2" fmla="*/ 570634 h 570634"/>
                  <a:gd name="connsiteX3" fmla="*/ 265402 w 1269423"/>
                  <a:gd name="connsiteY3" fmla="*/ 548119 h 570634"/>
                  <a:gd name="connsiteX4" fmla="*/ 0 w 1269423"/>
                  <a:gd name="connsiteY4" fmla="*/ 508722 h 570634"/>
                  <a:gd name="connsiteX5" fmla="*/ 147639 w 1269423"/>
                  <a:gd name="connsiteY5" fmla="*/ 0 h 570634"/>
                  <a:gd name="connsiteX0" fmla="*/ 147639 w 1269423"/>
                  <a:gd name="connsiteY0" fmla="*/ 0 h 570634"/>
                  <a:gd name="connsiteX1" fmla="*/ 1269423 w 1269423"/>
                  <a:gd name="connsiteY1" fmla="*/ 19050 h 570634"/>
                  <a:gd name="connsiteX2" fmla="*/ 1121786 w 1269423"/>
                  <a:gd name="connsiteY2" fmla="*/ 570634 h 570634"/>
                  <a:gd name="connsiteX3" fmla="*/ 265402 w 1269423"/>
                  <a:gd name="connsiteY3" fmla="*/ 548119 h 570634"/>
                  <a:gd name="connsiteX4" fmla="*/ 0 w 1269423"/>
                  <a:gd name="connsiteY4" fmla="*/ 508722 h 570634"/>
                  <a:gd name="connsiteX5" fmla="*/ 147639 w 1269423"/>
                  <a:gd name="connsiteY5" fmla="*/ 0 h 570634"/>
                  <a:gd name="connsiteX0" fmla="*/ 123826 w 1269423"/>
                  <a:gd name="connsiteY0" fmla="*/ 0 h 556347"/>
                  <a:gd name="connsiteX1" fmla="*/ 1269423 w 1269423"/>
                  <a:gd name="connsiteY1" fmla="*/ 4763 h 556347"/>
                  <a:gd name="connsiteX2" fmla="*/ 1121786 w 1269423"/>
                  <a:gd name="connsiteY2" fmla="*/ 556347 h 556347"/>
                  <a:gd name="connsiteX3" fmla="*/ 265402 w 1269423"/>
                  <a:gd name="connsiteY3" fmla="*/ 533832 h 556347"/>
                  <a:gd name="connsiteX4" fmla="*/ 0 w 1269423"/>
                  <a:gd name="connsiteY4" fmla="*/ 494435 h 556347"/>
                  <a:gd name="connsiteX5" fmla="*/ 123826 w 1269423"/>
                  <a:gd name="connsiteY5" fmla="*/ 0 h 556347"/>
                  <a:gd name="connsiteX0" fmla="*/ 123826 w 1269423"/>
                  <a:gd name="connsiteY0" fmla="*/ 0 h 556347"/>
                  <a:gd name="connsiteX1" fmla="*/ 1269423 w 1269423"/>
                  <a:gd name="connsiteY1" fmla="*/ 4763 h 556347"/>
                  <a:gd name="connsiteX2" fmla="*/ 1121786 w 1269423"/>
                  <a:gd name="connsiteY2" fmla="*/ 556347 h 556347"/>
                  <a:gd name="connsiteX3" fmla="*/ 265402 w 1269423"/>
                  <a:gd name="connsiteY3" fmla="*/ 533832 h 556347"/>
                  <a:gd name="connsiteX4" fmla="*/ 0 w 1269423"/>
                  <a:gd name="connsiteY4" fmla="*/ 494435 h 556347"/>
                  <a:gd name="connsiteX5" fmla="*/ 123826 w 1269423"/>
                  <a:gd name="connsiteY5" fmla="*/ 0 h 556347"/>
                  <a:gd name="connsiteX0" fmla="*/ 123826 w 1269423"/>
                  <a:gd name="connsiteY0" fmla="*/ 0 h 556347"/>
                  <a:gd name="connsiteX1" fmla="*/ 1269423 w 1269423"/>
                  <a:gd name="connsiteY1" fmla="*/ 4763 h 556347"/>
                  <a:gd name="connsiteX2" fmla="*/ 1121786 w 1269423"/>
                  <a:gd name="connsiteY2" fmla="*/ 556347 h 556347"/>
                  <a:gd name="connsiteX3" fmla="*/ 265402 w 1269423"/>
                  <a:gd name="connsiteY3" fmla="*/ 533832 h 556347"/>
                  <a:gd name="connsiteX4" fmla="*/ 0 w 1269423"/>
                  <a:gd name="connsiteY4" fmla="*/ 494435 h 556347"/>
                  <a:gd name="connsiteX5" fmla="*/ 123826 w 1269423"/>
                  <a:gd name="connsiteY5" fmla="*/ 0 h 556347"/>
                  <a:gd name="connsiteX0" fmla="*/ 123826 w 1269423"/>
                  <a:gd name="connsiteY0" fmla="*/ 47869 h 604216"/>
                  <a:gd name="connsiteX1" fmla="*/ 465428 w 1269423"/>
                  <a:gd name="connsiteY1" fmla="*/ 14964 h 604216"/>
                  <a:gd name="connsiteX2" fmla="*/ 1269423 w 1269423"/>
                  <a:gd name="connsiteY2" fmla="*/ 52632 h 604216"/>
                  <a:gd name="connsiteX3" fmla="*/ 1121786 w 1269423"/>
                  <a:gd name="connsiteY3" fmla="*/ 604216 h 604216"/>
                  <a:gd name="connsiteX4" fmla="*/ 265402 w 1269423"/>
                  <a:gd name="connsiteY4" fmla="*/ 581701 h 604216"/>
                  <a:gd name="connsiteX5" fmla="*/ 0 w 1269423"/>
                  <a:gd name="connsiteY5" fmla="*/ 542304 h 604216"/>
                  <a:gd name="connsiteX6" fmla="*/ 123826 w 1269423"/>
                  <a:gd name="connsiteY6" fmla="*/ 47869 h 604216"/>
                  <a:gd name="connsiteX0" fmla="*/ 123826 w 1269423"/>
                  <a:gd name="connsiteY0" fmla="*/ 47869 h 604216"/>
                  <a:gd name="connsiteX1" fmla="*/ 465428 w 1269423"/>
                  <a:gd name="connsiteY1" fmla="*/ 14964 h 604216"/>
                  <a:gd name="connsiteX2" fmla="*/ 1269423 w 1269423"/>
                  <a:gd name="connsiteY2" fmla="*/ 52632 h 604216"/>
                  <a:gd name="connsiteX3" fmla="*/ 1121786 w 1269423"/>
                  <a:gd name="connsiteY3" fmla="*/ 604216 h 604216"/>
                  <a:gd name="connsiteX4" fmla="*/ 265402 w 1269423"/>
                  <a:gd name="connsiteY4" fmla="*/ 581701 h 604216"/>
                  <a:gd name="connsiteX5" fmla="*/ 0 w 1269423"/>
                  <a:gd name="connsiteY5" fmla="*/ 542304 h 604216"/>
                  <a:gd name="connsiteX6" fmla="*/ 123826 w 1269423"/>
                  <a:gd name="connsiteY6" fmla="*/ 47869 h 604216"/>
                  <a:gd name="connsiteX0" fmla="*/ 123826 w 1269423"/>
                  <a:gd name="connsiteY0" fmla="*/ 47869 h 604216"/>
                  <a:gd name="connsiteX1" fmla="*/ 465428 w 1269423"/>
                  <a:gd name="connsiteY1" fmla="*/ 14964 h 604216"/>
                  <a:gd name="connsiteX2" fmla="*/ 1269423 w 1269423"/>
                  <a:gd name="connsiteY2" fmla="*/ 52632 h 604216"/>
                  <a:gd name="connsiteX3" fmla="*/ 1121786 w 1269423"/>
                  <a:gd name="connsiteY3" fmla="*/ 604216 h 604216"/>
                  <a:gd name="connsiteX4" fmla="*/ 265402 w 1269423"/>
                  <a:gd name="connsiteY4" fmla="*/ 581701 h 604216"/>
                  <a:gd name="connsiteX5" fmla="*/ 0 w 1269423"/>
                  <a:gd name="connsiteY5" fmla="*/ 542304 h 604216"/>
                  <a:gd name="connsiteX6" fmla="*/ 123826 w 1269423"/>
                  <a:gd name="connsiteY6" fmla="*/ 47869 h 604216"/>
                  <a:gd name="connsiteX0" fmla="*/ 123826 w 1269423"/>
                  <a:gd name="connsiteY0" fmla="*/ 47869 h 604216"/>
                  <a:gd name="connsiteX1" fmla="*/ 465428 w 1269423"/>
                  <a:gd name="connsiteY1" fmla="*/ 14964 h 604216"/>
                  <a:gd name="connsiteX2" fmla="*/ 1269423 w 1269423"/>
                  <a:gd name="connsiteY2" fmla="*/ 52632 h 604216"/>
                  <a:gd name="connsiteX3" fmla="*/ 1121786 w 1269423"/>
                  <a:gd name="connsiteY3" fmla="*/ 604216 h 604216"/>
                  <a:gd name="connsiteX4" fmla="*/ 265402 w 1269423"/>
                  <a:gd name="connsiteY4" fmla="*/ 581701 h 604216"/>
                  <a:gd name="connsiteX5" fmla="*/ 0 w 1269423"/>
                  <a:gd name="connsiteY5" fmla="*/ 542304 h 604216"/>
                  <a:gd name="connsiteX6" fmla="*/ 123826 w 1269423"/>
                  <a:gd name="connsiteY6" fmla="*/ 47869 h 604216"/>
                  <a:gd name="connsiteX0" fmla="*/ 123826 w 1269423"/>
                  <a:gd name="connsiteY0" fmla="*/ 57394 h 604216"/>
                  <a:gd name="connsiteX1" fmla="*/ 465428 w 1269423"/>
                  <a:gd name="connsiteY1" fmla="*/ 14964 h 604216"/>
                  <a:gd name="connsiteX2" fmla="*/ 1269423 w 1269423"/>
                  <a:gd name="connsiteY2" fmla="*/ 52632 h 604216"/>
                  <a:gd name="connsiteX3" fmla="*/ 1121786 w 1269423"/>
                  <a:gd name="connsiteY3" fmla="*/ 604216 h 604216"/>
                  <a:gd name="connsiteX4" fmla="*/ 265402 w 1269423"/>
                  <a:gd name="connsiteY4" fmla="*/ 581701 h 604216"/>
                  <a:gd name="connsiteX5" fmla="*/ 0 w 1269423"/>
                  <a:gd name="connsiteY5" fmla="*/ 542304 h 604216"/>
                  <a:gd name="connsiteX6" fmla="*/ 123826 w 1269423"/>
                  <a:gd name="connsiteY6" fmla="*/ 57394 h 604216"/>
                  <a:gd name="connsiteX0" fmla="*/ 123826 w 1269423"/>
                  <a:gd name="connsiteY0" fmla="*/ 57394 h 604216"/>
                  <a:gd name="connsiteX1" fmla="*/ 465428 w 1269423"/>
                  <a:gd name="connsiteY1" fmla="*/ 14964 h 604216"/>
                  <a:gd name="connsiteX2" fmla="*/ 1269423 w 1269423"/>
                  <a:gd name="connsiteY2" fmla="*/ 52632 h 604216"/>
                  <a:gd name="connsiteX3" fmla="*/ 1121786 w 1269423"/>
                  <a:gd name="connsiteY3" fmla="*/ 604216 h 604216"/>
                  <a:gd name="connsiteX4" fmla="*/ 265402 w 1269423"/>
                  <a:gd name="connsiteY4" fmla="*/ 581701 h 604216"/>
                  <a:gd name="connsiteX5" fmla="*/ 0 w 1269423"/>
                  <a:gd name="connsiteY5" fmla="*/ 542304 h 604216"/>
                  <a:gd name="connsiteX6" fmla="*/ 123826 w 1269423"/>
                  <a:gd name="connsiteY6" fmla="*/ 57394 h 604216"/>
                  <a:gd name="connsiteX0" fmla="*/ 123826 w 1269423"/>
                  <a:gd name="connsiteY0" fmla="*/ 50744 h 597566"/>
                  <a:gd name="connsiteX1" fmla="*/ 465428 w 1269423"/>
                  <a:gd name="connsiteY1" fmla="*/ 8314 h 597566"/>
                  <a:gd name="connsiteX2" fmla="*/ 598778 w 1269423"/>
                  <a:gd name="connsiteY2" fmla="*/ 32126 h 597566"/>
                  <a:gd name="connsiteX3" fmla="*/ 1269423 w 1269423"/>
                  <a:gd name="connsiteY3" fmla="*/ 45982 h 597566"/>
                  <a:gd name="connsiteX4" fmla="*/ 1121786 w 1269423"/>
                  <a:gd name="connsiteY4" fmla="*/ 597566 h 597566"/>
                  <a:gd name="connsiteX5" fmla="*/ 265402 w 1269423"/>
                  <a:gd name="connsiteY5" fmla="*/ 575051 h 597566"/>
                  <a:gd name="connsiteX6" fmla="*/ 0 w 1269423"/>
                  <a:gd name="connsiteY6" fmla="*/ 535654 h 597566"/>
                  <a:gd name="connsiteX7" fmla="*/ 123826 w 1269423"/>
                  <a:gd name="connsiteY7" fmla="*/ 50744 h 597566"/>
                  <a:gd name="connsiteX0" fmla="*/ 123826 w 1269423"/>
                  <a:gd name="connsiteY0" fmla="*/ 49637 h 596459"/>
                  <a:gd name="connsiteX1" fmla="*/ 465428 w 1269423"/>
                  <a:gd name="connsiteY1" fmla="*/ 7207 h 596459"/>
                  <a:gd name="connsiteX2" fmla="*/ 598778 w 1269423"/>
                  <a:gd name="connsiteY2" fmla="*/ 31019 h 596459"/>
                  <a:gd name="connsiteX3" fmla="*/ 794041 w 1269423"/>
                  <a:gd name="connsiteY3" fmla="*/ 35782 h 596459"/>
                  <a:gd name="connsiteX4" fmla="*/ 1269423 w 1269423"/>
                  <a:gd name="connsiteY4" fmla="*/ 44875 h 596459"/>
                  <a:gd name="connsiteX5" fmla="*/ 1121786 w 1269423"/>
                  <a:gd name="connsiteY5" fmla="*/ 596459 h 596459"/>
                  <a:gd name="connsiteX6" fmla="*/ 265402 w 1269423"/>
                  <a:gd name="connsiteY6" fmla="*/ 573944 h 596459"/>
                  <a:gd name="connsiteX7" fmla="*/ 0 w 1269423"/>
                  <a:gd name="connsiteY7" fmla="*/ 534547 h 596459"/>
                  <a:gd name="connsiteX8" fmla="*/ 123826 w 1269423"/>
                  <a:gd name="connsiteY8" fmla="*/ 49637 h 596459"/>
                  <a:gd name="connsiteX0" fmla="*/ 123826 w 1269423"/>
                  <a:gd name="connsiteY0" fmla="*/ 43695 h 590517"/>
                  <a:gd name="connsiteX1" fmla="*/ 465428 w 1269423"/>
                  <a:gd name="connsiteY1" fmla="*/ 1265 h 590517"/>
                  <a:gd name="connsiteX2" fmla="*/ 598778 w 1269423"/>
                  <a:gd name="connsiteY2" fmla="*/ 25077 h 590517"/>
                  <a:gd name="connsiteX3" fmla="*/ 808329 w 1269423"/>
                  <a:gd name="connsiteY3" fmla="*/ 63177 h 590517"/>
                  <a:gd name="connsiteX4" fmla="*/ 1269423 w 1269423"/>
                  <a:gd name="connsiteY4" fmla="*/ 38933 h 590517"/>
                  <a:gd name="connsiteX5" fmla="*/ 1121786 w 1269423"/>
                  <a:gd name="connsiteY5" fmla="*/ 590517 h 590517"/>
                  <a:gd name="connsiteX6" fmla="*/ 265402 w 1269423"/>
                  <a:gd name="connsiteY6" fmla="*/ 568002 h 590517"/>
                  <a:gd name="connsiteX7" fmla="*/ 0 w 1269423"/>
                  <a:gd name="connsiteY7" fmla="*/ 528605 h 590517"/>
                  <a:gd name="connsiteX8" fmla="*/ 123826 w 1269423"/>
                  <a:gd name="connsiteY8" fmla="*/ 43695 h 590517"/>
                  <a:gd name="connsiteX0" fmla="*/ 123826 w 1269423"/>
                  <a:gd name="connsiteY0" fmla="*/ 49636 h 596458"/>
                  <a:gd name="connsiteX1" fmla="*/ 465428 w 1269423"/>
                  <a:gd name="connsiteY1" fmla="*/ 7206 h 596458"/>
                  <a:gd name="connsiteX2" fmla="*/ 598778 w 1269423"/>
                  <a:gd name="connsiteY2" fmla="*/ 31018 h 596458"/>
                  <a:gd name="connsiteX3" fmla="*/ 865479 w 1269423"/>
                  <a:gd name="connsiteY3" fmla="*/ 35780 h 596458"/>
                  <a:gd name="connsiteX4" fmla="*/ 1269423 w 1269423"/>
                  <a:gd name="connsiteY4" fmla="*/ 44874 h 596458"/>
                  <a:gd name="connsiteX5" fmla="*/ 1121786 w 1269423"/>
                  <a:gd name="connsiteY5" fmla="*/ 596458 h 596458"/>
                  <a:gd name="connsiteX6" fmla="*/ 265402 w 1269423"/>
                  <a:gd name="connsiteY6" fmla="*/ 573943 h 596458"/>
                  <a:gd name="connsiteX7" fmla="*/ 0 w 1269423"/>
                  <a:gd name="connsiteY7" fmla="*/ 534546 h 596458"/>
                  <a:gd name="connsiteX8" fmla="*/ 123826 w 1269423"/>
                  <a:gd name="connsiteY8" fmla="*/ 49636 h 596458"/>
                  <a:gd name="connsiteX0" fmla="*/ 123826 w 1269423"/>
                  <a:gd name="connsiteY0" fmla="*/ 49636 h 596458"/>
                  <a:gd name="connsiteX1" fmla="*/ 465428 w 1269423"/>
                  <a:gd name="connsiteY1" fmla="*/ 7206 h 596458"/>
                  <a:gd name="connsiteX2" fmla="*/ 598778 w 1269423"/>
                  <a:gd name="connsiteY2" fmla="*/ 31018 h 596458"/>
                  <a:gd name="connsiteX3" fmla="*/ 865479 w 1269423"/>
                  <a:gd name="connsiteY3" fmla="*/ 35780 h 596458"/>
                  <a:gd name="connsiteX4" fmla="*/ 1269423 w 1269423"/>
                  <a:gd name="connsiteY4" fmla="*/ 44874 h 596458"/>
                  <a:gd name="connsiteX5" fmla="*/ 1121786 w 1269423"/>
                  <a:gd name="connsiteY5" fmla="*/ 596458 h 596458"/>
                  <a:gd name="connsiteX6" fmla="*/ 265402 w 1269423"/>
                  <a:gd name="connsiteY6" fmla="*/ 573943 h 596458"/>
                  <a:gd name="connsiteX7" fmla="*/ 0 w 1269423"/>
                  <a:gd name="connsiteY7" fmla="*/ 534546 h 596458"/>
                  <a:gd name="connsiteX8" fmla="*/ 123826 w 1269423"/>
                  <a:gd name="connsiteY8" fmla="*/ 49636 h 596458"/>
                  <a:gd name="connsiteX0" fmla="*/ 123826 w 1269423"/>
                  <a:gd name="connsiteY0" fmla="*/ 49636 h 596458"/>
                  <a:gd name="connsiteX1" fmla="*/ 465428 w 1269423"/>
                  <a:gd name="connsiteY1" fmla="*/ 7206 h 596458"/>
                  <a:gd name="connsiteX2" fmla="*/ 660691 w 1269423"/>
                  <a:gd name="connsiteY2" fmla="*/ 54830 h 596458"/>
                  <a:gd name="connsiteX3" fmla="*/ 865479 w 1269423"/>
                  <a:gd name="connsiteY3" fmla="*/ 35780 h 596458"/>
                  <a:gd name="connsiteX4" fmla="*/ 1269423 w 1269423"/>
                  <a:gd name="connsiteY4" fmla="*/ 44874 h 596458"/>
                  <a:gd name="connsiteX5" fmla="*/ 1121786 w 1269423"/>
                  <a:gd name="connsiteY5" fmla="*/ 596458 h 596458"/>
                  <a:gd name="connsiteX6" fmla="*/ 265402 w 1269423"/>
                  <a:gd name="connsiteY6" fmla="*/ 573943 h 596458"/>
                  <a:gd name="connsiteX7" fmla="*/ 0 w 1269423"/>
                  <a:gd name="connsiteY7" fmla="*/ 534546 h 596458"/>
                  <a:gd name="connsiteX8" fmla="*/ 123826 w 1269423"/>
                  <a:gd name="connsiteY8" fmla="*/ 49636 h 596458"/>
                  <a:gd name="connsiteX0" fmla="*/ 123826 w 1269423"/>
                  <a:gd name="connsiteY0" fmla="*/ 49636 h 596458"/>
                  <a:gd name="connsiteX1" fmla="*/ 465428 w 1269423"/>
                  <a:gd name="connsiteY1" fmla="*/ 7206 h 596458"/>
                  <a:gd name="connsiteX2" fmla="*/ 679741 w 1269423"/>
                  <a:gd name="connsiteY2" fmla="*/ 73880 h 596458"/>
                  <a:gd name="connsiteX3" fmla="*/ 865479 w 1269423"/>
                  <a:gd name="connsiteY3" fmla="*/ 35780 h 596458"/>
                  <a:gd name="connsiteX4" fmla="*/ 1269423 w 1269423"/>
                  <a:gd name="connsiteY4" fmla="*/ 44874 h 596458"/>
                  <a:gd name="connsiteX5" fmla="*/ 1121786 w 1269423"/>
                  <a:gd name="connsiteY5" fmla="*/ 596458 h 596458"/>
                  <a:gd name="connsiteX6" fmla="*/ 265402 w 1269423"/>
                  <a:gd name="connsiteY6" fmla="*/ 573943 h 596458"/>
                  <a:gd name="connsiteX7" fmla="*/ 0 w 1269423"/>
                  <a:gd name="connsiteY7" fmla="*/ 534546 h 596458"/>
                  <a:gd name="connsiteX8" fmla="*/ 123826 w 1269423"/>
                  <a:gd name="connsiteY8" fmla="*/ 49636 h 596458"/>
                  <a:gd name="connsiteX0" fmla="*/ 123826 w 1269423"/>
                  <a:gd name="connsiteY0" fmla="*/ 45668 h 592490"/>
                  <a:gd name="connsiteX1" fmla="*/ 465428 w 1269423"/>
                  <a:gd name="connsiteY1" fmla="*/ 3238 h 592490"/>
                  <a:gd name="connsiteX2" fmla="*/ 679741 w 1269423"/>
                  <a:gd name="connsiteY2" fmla="*/ 69912 h 592490"/>
                  <a:gd name="connsiteX3" fmla="*/ 865479 w 1269423"/>
                  <a:gd name="connsiteY3" fmla="*/ 31812 h 592490"/>
                  <a:gd name="connsiteX4" fmla="*/ 1065503 w 1269423"/>
                  <a:gd name="connsiteY4" fmla="*/ 50863 h 592490"/>
                  <a:gd name="connsiteX5" fmla="*/ 1269423 w 1269423"/>
                  <a:gd name="connsiteY5" fmla="*/ 40906 h 592490"/>
                  <a:gd name="connsiteX6" fmla="*/ 1121786 w 1269423"/>
                  <a:gd name="connsiteY6" fmla="*/ 592490 h 592490"/>
                  <a:gd name="connsiteX7" fmla="*/ 265402 w 1269423"/>
                  <a:gd name="connsiteY7" fmla="*/ 569975 h 592490"/>
                  <a:gd name="connsiteX8" fmla="*/ 0 w 1269423"/>
                  <a:gd name="connsiteY8" fmla="*/ 530578 h 592490"/>
                  <a:gd name="connsiteX9" fmla="*/ 123826 w 1269423"/>
                  <a:gd name="connsiteY9" fmla="*/ 45668 h 592490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65503 w 1269423"/>
                  <a:gd name="connsiteY4" fmla="*/ 48144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65503 w 1269423"/>
                  <a:gd name="connsiteY4" fmla="*/ 48144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65503 w 1269423"/>
                  <a:gd name="connsiteY4" fmla="*/ 48144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46453 w 1269423"/>
                  <a:gd name="connsiteY4" fmla="*/ 57669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46453 w 1269423"/>
                  <a:gd name="connsiteY4" fmla="*/ 57669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51215 w 1269423"/>
                  <a:gd name="connsiteY4" fmla="*/ 67194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51215 w 1269423"/>
                  <a:gd name="connsiteY4" fmla="*/ 76719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621268"/>
                  <a:gd name="connsiteX1" fmla="*/ 465428 w 1269423"/>
                  <a:gd name="connsiteY1" fmla="*/ 519 h 621268"/>
                  <a:gd name="connsiteX2" fmla="*/ 679741 w 1269423"/>
                  <a:gd name="connsiteY2" fmla="*/ 67193 h 621268"/>
                  <a:gd name="connsiteX3" fmla="*/ 865479 w 1269423"/>
                  <a:gd name="connsiteY3" fmla="*/ 29093 h 621268"/>
                  <a:gd name="connsiteX4" fmla="*/ 1051215 w 1269423"/>
                  <a:gd name="connsiteY4" fmla="*/ 76719 h 621268"/>
                  <a:gd name="connsiteX5" fmla="*/ 1269423 w 1269423"/>
                  <a:gd name="connsiteY5" fmla="*/ 38187 h 621268"/>
                  <a:gd name="connsiteX6" fmla="*/ 1121786 w 1269423"/>
                  <a:gd name="connsiteY6" fmla="*/ 589771 h 621268"/>
                  <a:gd name="connsiteX7" fmla="*/ 446378 w 1269423"/>
                  <a:gd name="connsiteY7" fmla="*/ 543444 h 621268"/>
                  <a:gd name="connsiteX8" fmla="*/ 265402 w 1269423"/>
                  <a:gd name="connsiteY8" fmla="*/ 567256 h 621268"/>
                  <a:gd name="connsiteX9" fmla="*/ 0 w 1269423"/>
                  <a:gd name="connsiteY9" fmla="*/ 527859 h 621268"/>
                  <a:gd name="connsiteX10" fmla="*/ 123826 w 1269423"/>
                  <a:gd name="connsiteY10" fmla="*/ 42949 h 621268"/>
                  <a:gd name="connsiteX0" fmla="*/ 123826 w 1269423"/>
                  <a:gd name="connsiteY0" fmla="*/ 42949 h 619818"/>
                  <a:gd name="connsiteX1" fmla="*/ 465428 w 1269423"/>
                  <a:gd name="connsiteY1" fmla="*/ 519 h 619818"/>
                  <a:gd name="connsiteX2" fmla="*/ 679741 w 1269423"/>
                  <a:gd name="connsiteY2" fmla="*/ 67193 h 619818"/>
                  <a:gd name="connsiteX3" fmla="*/ 865479 w 1269423"/>
                  <a:gd name="connsiteY3" fmla="*/ 29093 h 619818"/>
                  <a:gd name="connsiteX4" fmla="*/ 1051215 w 1269423"/>
                  <a:gd name="connsiteY4" fmla="*/ 76719 h 619818"/>
                  <a:gd name="connsiteX5" fmla="*/ 1269423 w 1269423"/>
                  <a:gd name="connsiteY5" fmla="*/ 38187 h 619818"/>
                  <a:gd name="connsiteX6" fmla="*/ 1121786 w 1269423"/>
                  <a:gd name="connsiteY6" fmla="*/ 589771 h 619818"/>
                  <a:gd name="connsiteX7" fmla="*/ 470191 w 1269423"/>
                  <a:gd name="connsiteY7" fmla="*/ 533919 h 619818"/>
                  <a:gd name="connsiteX8" fmla="*/ 265402 w 1269423"/>
                  <a:gd name="connsiteY8" fmla="*/ 567256 h 619818"/>
                  <a:gd name="connsiteX9" fmla="*/ 0 w 1269423"/>
                  <a:gd name="connsiteY9" fmla="*/ 527859 h 619818"/>
                  <a:gd name="connsiteX10" fmla="*/ 123826 w 1269423"/>
                  <a:gd name="connsiteY10" fmla="*/ 42949 h 619818"/>
                  <a:gd name="connsiteX0" fmla="*/ 123826 w 1269423"/>
                  <a:gd name="connsiteY0" fmla="*/ 42949 h 620230"/>
                  <a:gd name="connsiteX1" fmla="*/ 465428 w 1269423"/>
                  <a:gd name="connsiteY1" fmla="*/ 519 h 620230"/>
                  <a:gd name="connsiteX2" fmla="*/ 679741 w 1269423"/>
                  <a:gd name="connsiteY2" fmla="*/ 67193 h 620230"/>
                  <a:gd name="connsiteX3" fmla="*/ 865479 w 1269423"/>
                  <a:gd name="connsiteY3" fmla="*/ 29093 h 620230"/>
                  <a:gd name="connsiteX4" fmla="*/ 1051215 w 1269423"/>
                  <a:gd name="connsiteY4" fmla="*/ 76719 h 620230"/>
                  <a:gd name="connsiteX5" fmla="*/ 1269423 w 1269423"/>
                  <a:gd name="connsiteY5" fmla="*/ 38187 h 620230"/>
                  <a:gd name="connsiteX6" fmla="*/ 1121786 w 1269423"/>
                  <a:gd name="connsiteY6" fmla="*/ 589771 h 620230"/>
                  <a:gd name="connsiteX7" fmla="*/ 755941 w 1269423"/>
                  <a:gd name="connsiteY7" fmla="*/ 533918 h 620230"/>
                  <a:gd name="connsiteX8" fmla="*/ 470191 w 1269423"/>
                  <a:gd name="connsiteY8" fmla="*/ 533919 h 620230"/>
                  <a:gd name="connsiteX9" fmla="*/ 265402 w 1269423"/>
                  <a:gd name="connsiteY9" fmla="*/ 567256 h 620230"/>
                  <a:gd name="connsiteX10" fmla="*/ 0 w 1269423"/>
                  <a:gd name="connsiteY10" fmla="*/ 527859 h 620230"/>
                  <a:gd name="connsiteX11" fmla="*/ 123826 w 1269423"/>
                  <a:gd name="connsiteY11" fmla="*/ 42949 h 620230"/>
                  <a:gd name="connsiteX0" fmla="*/ 123826 w 1269423"/>
                  <a:gd name="connsiteY0" fmla="*/ 42949 h 627308"/>
                  <a:gd name="connsiteX1" fmla="*/ 465428 w 1269423"/>
                  <a:gd name="connsiteY1" fmla="*/ 519 h 627308"/>
                  <a:gd name="connsiteX2" fmla="*/ 679741 w 1269423"/>
                  <a:gd name="connsiteY2" fmla="*/ 67193 h 627308"/>
                  <a:gd name="connsiteX3" fmla="*/ 865479 w 1269423"/>
                  <a:gd name="connsiteY3" fmla="*/ 29093 h 627308"/>
                  <a:gd name="connsiteX4" fmla="*/ 1051215 w 1269423"/>
                  <a:gd name="connsiteY4" fmla="*/ 76719 h 627308"/>
                  <a:gd name="connsiteX5" fmla="*/ 1269423 w 1269423"/>
                  <a:gd name="connsiteY5" fmla="*/ 38187 h 627308"/>
                  <a:gd name="connsiteX6" fmla="*/ 1121786 w 1269423"/>
                  <a:gd name="connsiteY6" fmla="*/ 589771 h 627308"/>
                  <a:gd name="connsiteX7" fmla="*/ 755941 w 1269423"/>
                  <a:gd name="connsiteY7" fmla="*/ 572018 h 627308"/>
                  <a:gd name="connsiteX8" fmla="*/ 470191 w 1269423"/>
                  <a:gd name="connsiteY8" fmla="*/ 533919 h 627308"/>
                  <a:gd name="connsiteX9" fmla="*/ 265402 w 1269423"/>
                  <a:gd name="connsiteY9" fmla="*/ 567256 h 627308"/>
                  <a:gd name="connsiteX10" fmla="*/ 0 w 1269423"/>
                  <a:gd name="connsiteY10" fmla="*/ 527859 h 627308"/>
                  <a:gd name="connsiteX11" fmla="*/ 123826 w 1269423"/>
                  <a:gd name="connsiteY11" fmla="*/ 42949 h 627308"/>
                  <a:gd name="connsiteX0" fmla="*/ 123826 w 1269423"/>
                  <a:gd name="connsiteY0" fmla="*/ 42949 h 627308"/>
                  <a:gd name="connsiteX1" fmla="*/ 465428 w 1269423"/>
                  <a:gd name="connsiteY1" fmla="*/ 519 h 627308"/>
                  <a:gd name="connsiteX2" fmla="*/ 679741 w 1269423"/>
                  <a:gd name="connsiteY2" fmla="*/ 67193 h 627308"/>
                  <a:gd name="connsiteX3" fmla="*/ 865479 w 1269423"/>
                  <a:gd name="connsiteY3" fmla="*/ 29093 h 627308"/>
                  <a:gd name="connsiteX4" fmla="*/ 1051215 w 1269423"/>
                  <a:gd name="connsiteY4" fmla="*/ 76719 h 627308"/>
                  <a:gd name="connsiteX5" fmla="*/ 1269423 w 1269423"/>
                  <a:gd name="connsiteY5" fmla="*/ 38187 h 627308"/>
                  <a:gd name="connsiteX6" fmla="*/ 1121786 w 1269423"/>
                  <a:gd name="connsiteY6" fmla="*/ 589771 h 627308"/>
                  <a:gd name="connsiteX7" fmla="*/ 755941 w 1269423"/>
                  <a:gd name="connsiteY7" fmla="*/ 572018 h 627308"/>
                  <a:gd name="connsiteX8" fmla="*/ 470191 w 1269423"/>
                  <a:gd name="connsiteY8" fmla="*/ 533919 h 627308"/>
                  <a:gd name="connsiteX9" fmla="*/ 265402 w 1269423"/>
                  <a:gd name="connsiteY9" fmla="*/ 567256 h 627308"/>
                  <a:gd name="connsiteX10" fmla="*/ 0 w 1269423"/>
                  <a:gd name="connsiteY10" fmla="*/ 527859 h 627308"/>
                  <a:gd name="connsiteX11" fmla="*/ 123826 w 1269423"/>
                  <a:gd name="connsiteY11" fmla="*/ 42949 h 627308"/>
                  <a:gd name="connsiteX0" fmla="*/ 123826 w 1269423"/>
                  <a:gd name="connsiteY0" fmla="*/ 42949 h 627308"/>
                  <a:gd name="connsiteX1" fmla="*/ 465428 w 1269423"/>
                  <a:gd name="connsiteY1" fmla="*/ 519 h 627308"/>
                  <a:gd name="connsiteX2" fmla="*/ 679741 w 1269423"/>
                  <a:gd name="connsiteY2" fmla="*/ 67193 h 627308"/>
                  <a:gd name="connsiteX3" fmla="*/ 865479 w 1269423"/>
                  <a:gd name="connsiteY3" fmla="*/ 29093 h 627308"/>
                  <a:gd name="connsiteX4" fmla="*/ 1051215 w 1269423"/>
                  <a:gd name="connsiteY4" fmla="*/ 76719 h 627308"/>
                  <a:gd name="connsiteX5" fmla="*/ 1269423 w 1269423"/>
                  <a:gd name="connsiteY5" fmla="*/ 38187 h 627308"/>
                  <a:gd name="connsiteX6" fmla="*/ 1121786 w 1269423"/>
                  <a:gd name="connsiteY6" fmla="*/ 589771 h 627308"/>
                  <a:gd name="connsiteX7" fmla="*/ 755941 w 1269423"/>
                  <a:gd name="connsiteY7" fmla="*/ 572018 h 627308"/>
                  <a:gd name="connsiteX8" fmla="*/ 470191 w 1269423"/>
                  <a:gd name="connsiteY8" fmla="*/ 533919 h 627308"/>
                  <a:gd name="connsiteX9" fmla="*/ 265402 w 1269423"/>
                  <a:gd name="connsiteY9" fmla="*/ 567256 h 627308"/>
                  <a:gd name="connsiteX10" fmla="*/ 0 w 1269423"/>
                  <a:gd name="connsiteY10" fmla="*/ 527859 h 627308"/>
                  <a:gd name="connsiteX11" fmla="*/ 123826 w 1269423"/>
                  <a:gd name="connsiteY11" fmla="*/ 42949 h 627308"/>
                  <a:gd name="connsiteX0" fmla="*/ 123826 w 1269423"/>
                  <a:gd name="connsiteY0" fmla="*/ 42949 h 616060"/>
                  <a:gd name="connsiteX1" fmla="*/ 465428 w 1269423"/>
                  <a:gd name="connsiteY1" fmla="*/ 519 h 616060"/>
                  <a:gd name="connsiteX2" fmla="*/ 679741 w 1269423"/>
                  <a:gd name="connsiteY2" fmla="*/ 67193 h 616060"/>
                  <a:gd name="connsiteX3" fmla="*/ 865479 w 1269423"/>
                  <a:gd name="connsiteY3" fmla="*/ 29093 h 616060"/>
                  <a:gd name="connsiteX4" fmla="*/ 1051215 w 1269423"/>
                  <a:gd name="connsiteY4" fmla="*/ 76719 h 616060"/>
                  <a:gd name="connsiteX5" fmla="*/ 1269423 w 1269423"/>
                  <a:gd name="connsiteY5" fmla="*/ 38187 h 616060"/>
                  <a:gd name="connsiteX6" fmla="*/ 1121786 w 1269423"/>
                  <a:gd name="connsiteY6" fmla="*/ 589771 h 616060"/>
                  <a:gd name="connsiteX7" fmla="*/ 755941 w 1269423"/>
                  <a:gd name="connsiteY7" fmla="*/ 572018 h 616060"/>
                  <a:gd name="connsiteX8" fmla="*/ 470191 w 1269423"/>
                  <a:gd name="connsiteY8" fmla="*/ 533919 h 616060"/>
                  <a:gd name="connsiteX9" fmla="*/ 265402 w 1269423"/>
                  <a:gd name="connsiteY9" fmla="*/ 567256 h 616060"/>
                  <a:gd name="connsiteX10" fmla="*/ 0 w 1269423"/>
                  <a:gd name="connsiteY10" fmla="*/ 527859 h 616060"/>
                  <a:gd name="connsiteX11" fmla="*/ 123826 w 1269423"/>
                  <a:gd name="connsiteY11" fmla="*/ 42949 h 616060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51215 w 1269423"/>
                  <a:gd name="connsiteY4" fmla="*/ 76719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755941 w 1269423"/>
                  <a:gd name="connsiteY7" fmla="*/ 572018 h 589771"/>
                  <a:gd name="connsiteX8" fmla="*/ 470191 w 1269423"/>
                  <a:gd name="connsiteY8" fmla="*/ 533919 h 589771"/>
                  <a:gd name="connsiteX9" fmla="*/ 265402 w 1269423"/>
                  <a:gd name="connsiteY9" fmla="*/ 567256 h 589771"/>
                  <a:gd name="connsiteX10" fmla="*/ 0 w 1269423"/>
                  <a:gd name="connsiteY10" fmla="*/ 527859 h 589771"/>
                  <a:gd name="connsiteX11" fmla="*/ 123826 w 1269423"/>
                  <a:gd name="connsiteY11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51215 w 1269423"/>
                  <a:gd name="connsiteY4" fmla="*/ 76719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755941 w 1269423"/>
                  <a:gd name="connsiteY7" fmla="*/ 572018 h 589771"/>
                  <a:gd name="connsiteX8" fmla="*/ 470191 w 1269423"/>
                  <a:gd name="connsiteY8" fmla="*/ 533919 h 589771"/>
                  <a:gd name="connsiteX9" fmla="*/ 265402 w 1269423"/>
                  <a:gd name="connsiteY9" fmla="*/ 567256 h 589771"/>
                  <a:gd name="connsiteX10" fmla="*/ 0 w 1269423"/>
                  <a:gd name="connsiteY10" fmla="*/ 527859 h 589771"/>
                  <a:gd name="connsiteX11" fmla="*/ 123826 w 1269423"/>
                  <a:gd name="connsiteY11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51215 w 1269423"/>
                  <a:gd name="connsiteY4" fmla="*/ 76719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755941 w 1269423"/>
                  <a:gd name="connsiteY7" fmla="*/ 572018 h 589771"/>
                  <a:gd name="connsiteX8" fmla="*/ 470191 w 1269423"/>
                  <a:gd name="connsiteY8" fmla="*/ 533919 h 589771"/>
                  <a:gd name="connsiteX9" fmla="*/ 265402 w 1269423"/>
                  <a:gd name="connsiteY9" fmla="*/ 567256 h 589771"/>
                  <a:gd name="connsiteX10" fmla="*/ 0 w 1269423"/>
                  <a:gd name="connsiteY10" fmla="*/ 527859 h 589771"/>
                  <a:gd name="connsiteX11" fmla="*/ 123826 w 1269423"/>
                  <a:gd name="connsiteY11" fmla="*/ 42949 h 5897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269423" h="589771">
                    <a:moveTo>
                      <a:pt x="123826" y="42949"/>
                    </a:moveTo>
                    <a:cubicBezTo>
                      <a:pt x="210922" y="-17953"/>
                      <a:pt x="155433" y="99738"/>
                      <a:pt x="465428" y="519"/>
                    </a:cubicBezTo>
                    <a:cubicBezTo>
                      <a:pt x="545380" y="-6553"/>
                      <a:pt x="545742" y="60915"/>
                      <a:pt x="679741" y="67193"/>
                    </a:cubicBezTo>
                    <a:cubicBezTo>
                      <a:pt x="768641" y="68780"/>
                      <a:pt x="705142" y="51318"/>
                      <a:pt x="865479" y="29093"/>
                    </a:cubicBezTo>
                    <a:cubicBezTo>
                      <a:pt x="928185" y="17981"/>
                      <a:pt x="983891" y="75203"/>
                      <a:pt x="1051215" y="76719"/>
                    </a:cubicBezTo>
                    <a:cubicBezTo>
                      <a:pt x="1161401" y="82998"/>
                      <a:pt x="1177493" y="49515"/>
                      <a:pt x="1269423" y="38187"/>
                    </a:cubicBezTo>
                    <a:cubicBezTo>
                      <a:pt x="1220211" y="222048"/>
                      <a:pt x="1194810" y="410673"/>
                      <a:pt x="1121786" y="589771"/>
                    </a:cubicBezTo>
                    <a:cubicBezTo>
                      <a:pt x="987786" y="531900"/>
                      <a:pt x="897878" y="505127"/>
                      <a:pt x="755941" y="572018"/>
                    </a:cubicBezTo>
                    <a:cubicBezTo>
                      <a:pt x="547329" y="472222"/>
                      <a:pt x="541629" y="535506"/>
                      <a:pt x="470191" y="533919"/>
                    </a:cubicBezTo>
                    <a:cubicBezTo>
                      <a:pt x="398753" y="532332"/>
                      <a:pt x="339798" y="576203"/>
                      <a:pt x="265402" y="567256"/>
                    </a:cubicBezTo>
                    <a:cubicBezTo>
                      <a:pt x="108672" y="473161"/>
                      <a:pt x="85292" y="521942"/>
                      <a:pt x="0" y="527859"/>
                    </a:cubicBezTo>
                    <a:lnTo>
                      <a:pt x="123826" y="42949"/>
                    </a:lnTo>
                    <a:close/>
                  </a:path>
                </a:pathLst>
              </a:custGeom>
              <a:solidFill>
                <a:srgbClr val="FFAB40">
                  <a:lumMod val="40000"/>
                  <a:lumOff val="60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BAE5E4"/>
                  </a:solidFill>
                  <a:effectLst/>
                  <a:uLnTx/>
                  <a:uFillTx/>
                  <a:latin typeface="+mj-lt"/>
                  <a:cs typeface="Quire Sans" panose="020B0502040400020003" pitchFamily="34" charset="0"/>
                  <a:sym typeface="Arial"/>
                </a:endParaRPr>
              </a:p>
            </p:txBody>
          </p:sp>
        </p:grp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xmlns="" id="{FFEC929C-1429-45B2-B89D-7AB3AA62F360}"/>
                </a:ext>
              </a:extLst>
            </p:cNvPr>
            <p:cNvSpPr txBox="1"/>
            <p:nvPr/>
          </p:nvSpPr>
          <p:spPr>
            <a:xfrm>
              <a:off x="3175177" y="1747640"/>
              <a:ext cx="821928" cy="3912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+mj-lt"/>
                  <a:cs typeface="Quire Sans" panose="020B0502040400020003" pitchFamily="34" charset="0"/>
                  <a:sym typeface="Arial"/>
                </a:rPr>
                <a:t>Gợi</a:t>
              </a: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+mj-lt"/>
                  <a:cs typeface="Quire Sans" panose="020B0502040400020003" pitchFamily="34" charset="0"/>
                  <a:sym typeface="Arial"/>
                </a:rPr>
                <a:t> ý</a:t>
              </a:r>
            </a:p>
          </p:txBody>
        </p:sp>
      </p:grpSp>
      <p:sp>
        <p:nvSpPr>
          <p:cNvPr id="61" name="TextBox 60">
            <a:extLst>
              <a:ext uri="{FF2B5EF4-FFF2-40B4-BE49-F238E27FC236}">
                <a16:creationId xmlns:a16="http://schemas.microsoft.com/office/drawing/2014/main" xmlns="" id="{020296A7-79D7-4630-A8B6-9D869C72FD52}"/>
              </a:ext>
            </a:extLst>
          </p:cNvPr>
          <p:cNvSpPr txBox="1"/>
          <p:nvPr/>
        </p:nvSpPr>
        <p:spPr>
          <a:xfrm>
            <a:off x="1264676" y="2033148"/>
            <a:ext cx="10087296" cy="36848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vi-VN" sz="3200" kern="0" dirty="0">
                <a:solidFill>
                  <a:srgbClr val="000000"/>
                </a:solidFill>
                <a:latin typeface="+mj-lt"/>
                <a:cs typeface="Quire Sans" panose="020B0502040400020003" pitchFamily="34" charset="0"/>
                <a:sym typeface="Arial"/>
              </a:rPr>
              <a:t>- Trong giờ ra chơi, em và các bạn thường chơi ở đâu?</a:t>
            </a:r>
          </a:p>
          <a:p>
            <a:pPr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vi-VN" sz="3200" kern="0" dirty="0">
                <a:solidFill>
                  <a:srgbClr val="000000"/>
                </a:solidFill>
                <a:latin typeface="+mj-lt"/>
                <a:cs typeface="Quire Sans" panose="020B0502040400020003" pitchFamily="34" charset="0"/>
                <a:sym typeface="Arial"/>
              </a:rPr>
              <a:t>- Em và các bạn thường chơi trò chơi gì?</a:t>
            </a:r>
          </a:p>
          <a:p>
            <a:pPr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vi-VN" sz="3200" kern="0" dirty="0">
                <a:solidFill>
                  <a:srgbClr val="000000"/>
                </a:solidFill>
                <a:latin typeface="+mj-lt"/>
                <a:cs typeface="Quire Sans" panose="020B0502040400020003" pitchFamily="34" charset="0"/>
                <a:sym typeface="Arial"/>
              </a:rPr>
              <a:t>- Em thích hoạt động nào nhất?</a:t>
            </a:r>
          </a:p>
          <a:p>
            <a:pPr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vi-VN" sz="3200" kern="0" dirty="0">
                <a:solidFill>
                  <a:srgbClr val="000000"/>
                </a:solidFill>
                <a:latin typeface="+mj-lt"/>
                <a:cs typeface="Quire Sans" panose="020B0502040400020003" pitchFamily="34" charset="0"/>
                <a:sym typeface="Arial"/>
              </a:rPr>
              <a:t>- Em cảm thấy thế nào sau mỗi giờ ra chơi?</a:t>
            </a:r>
          </a:p>
          <a:p>
            <a:pPr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endParaRPr lang="en-US" sz="3200" kern="0" dirty="0">
              <a:solidFill>
                <a:srgbClr val="000000"/>
              </a:solidFill>
              <a:latin typeface="+mj-lt"/>
              <a:cs typeface="Quire Sans" panose="020B0502040400020003" pitchFamily="34" charset="0"/>
              <a:sym typeface="Arial"/>
            </a:endParaRPr>
          </a:p>
        </p:txBody>
      </p:sp>
      <p:grpSp>
        <p:nvGrpSpPr>
          <p:cNvPr id="62" name="Google Shape;1029;p42">
            <a:extLst>
              <a:ext uri="{FF2B5EF4-FFF2-40B4-BE49-F238E27FC236}">
                <a16:creationId xmlns:a16="http://schemas.microsoft.com/office/drawing/2014/main" xmlns="" id="{9FA19E9B-11A8-49C2-85E0-BD12FCAF9CE5}"/>
              </a:ext>
            </a:extLst>
          </p:cNvPr>
          <p:cNvGrpSpPr/>
          <p:nvPr/>
        </p:nvGrpSpPr>
        <p:grpSpPr>
          <a:xfrm rot="20594821">
            <a:off x="8345143" y="5029222"/>
            <a:ext cx="2280365" cy="1168201"/>
            <a:chOff x="7570574" y="3912596"/>
            <a:chExt cx="1175015" cy="898360"/>
          </a:xfrm>
        </p:grpSpPr>
        <p:grpSp>
          <p:nvGrpSpPr>
            <p:cNvPr id="63" name="Google Shape;1030;p42">
              <a:extLst>
                <a:ext uri="{FF2B5EF4-FFF2-40B4-BE49-F238E27FC236}">
                  <a16:creationId xmlns:a16="http://schemas.microsoft.com/office/drawing/2014/main" xmlns="" id="{17F973ED-1B43-41D8-AD69-4C61A9D0FD93}"/>
                </a:ext>
              </a:extLst>
            </p:cNvPr>
            <p:cNvGrpSpPr/>
            <p:nvPr/>
          </p:nvGrpSpPr>
          <p:grpSpPr>
            <a:xfrm>
              <a:off x="8115957" y="3912596"/>
              <a:ext cx="629632" cy="591794"/>
              <a:chOff x="6528424" y="1260656"/>
              <a:chExt cx="1975626" cy="1856900"/>
            </a:xfrm>
          </p:grpSpPr>
          <p:sp>
            <p:nvSpPr>
              <p:cNvPr id="65" name="Google Shape;1031;p42">
                <a:extLst>
                  <a:ext uri="{FF2B5EF4-FFF2-40B4-BE49-F238E27FC236}">
                    <a16:creationId xmlns:a16="http://schemas.microsoft.com/office/drawing/2014/main" xmlns="" id="{41598FAC-FF5C-4A68-861F-7A52EB1FD69B}"/>
                  </a:ext>
                </a:extLst>
              </p:cNvPr>
              <p:cNvSpPr/>
              <p:nvPr/>
            </p:nvSpPr>
            <p:spPr>
              <a:xfrm>
                <a:off x="6940941" y="1771450"/>
                <a:ext cx="1116302" cy="963974"/>
              </a:xfrm>
              <a:custGeom>
                <a:avLst/>
                <a:gdLst/>
                <a:ahLst/>
                <a:cxnLst/>
                <a:rect l="l" t="t" r="r" b="b"/>
                <a:pathLst>
                  <a:path w="9666" h="8347" extrusionOk="0">
                    <a:moveTo>
                      <a:pt x="1743" y="1583"/>
                    </a:moveTo>
                    <a:cubicBezTo>
                      <a:pt x="1783" y="1583"/>
                      <a:pt x="1822" y="1593"/>
                      <a:pt x="1862" y="1612"/>
                    </a:cubicBezTo>
                    <a:cubicBezTo>
                      <a:pt x="1901" y="1692"/>
                      <a:pt x="1901" y="1771"/>
                      <a:pt x="1862" y="1850"/>
                    </a:cubicBezTo>
                    <a:cubicBezTo>
                      <a:pt x="1624" y="2325"/>
                      <a:pt x="1466" y="2880"/>
                      <a:pt x="1426" y="3435"/>
                    </a:cubicBezTo>
                    <a:cubicBezTo>
                      <a:pt x="1387" y="3553"/>
                      <a:pt x="1347" y="3672"/>
                      <a:pt x="1347" y="3791"/>
                    </a:cubicBezTo>
                    <a:lnTo>
                      <a:pt x="1268" y="3791"/>
                    </a:lnTo>
                    <a:cubicBezTo>
                      <a:pt x="1188" y="3672"/>
                      <a:pt x="1149" y="3553"/>
                      <a:pt x="1109" y="3435"/>
                    </a:cubicBezTo>
                    <a:cubicBezTo>
                      <a:pt x="1030" y="2920"/>
                      <a:pt x="1109" y="2365"/>
                      <a:pt x="1387" y="1890"/>
                    </a:cubicBezTo>
                    <a:cubicBezTo>
                      <a:pt x="1426" y="1771"/>
                      <a:pt x="1545" y="1692"/>
                      <a:pt x="1624" y="1612"/>
                    </a:cubicBezTo>
                    <a:cubicBezTo>
                      <a:pt x="1664" y="1593"/>
                      <a:pt x="1703" y="1583"/>
                      <a:pt x="1743" y="1583"/>
                    </a:cubicBezTo>
                    <a:close/>
                    <a:moveTo>
                      <a:pt x="8041" y="3870"/>
                    </a:moveTo>
                    <a:lnTo>
                      <a:pt x="8041" y="4187"/>
                    </a:lnTo>
                    <a:cubicBezTo>
                      <a:pt x="7843" y="4385"/>
                      <a:pt x="7685" y="4583"/>
                      <a:pt x="7487" y="4781"/>
                    </a:cubicBezTo>
                    <a:lnTo>
                      <a:pt x="7487" y="4742"/>
                    </a:lnTo>
                    <a:cubicBezTo>
                      <a:pt x="7447" y="4781"/>
                      <a:pt x="7398" y="4801"/>
                      <a:pt x="7348" y="4801"/>
                    </a:cubicBezTo>
                    <a:cubicBezTo>
                      <a:pt x="7299" y="4801"/>
                      <a:pt x="7249" y="4781"/>
                      <a:pt x="7210" y="4742"/>
                    </a:cubicBezTo>
                    <a:cubicBezTo>
                      <a:pt x="7170" y="4663"/>
                      <a:pt x="7170" y="4583"/>
                      <a:pt x="7210" y="4504"/>
                    </a:cubicBezTo>
                    <a:cubicBezTo>
                      <a:pt x="7368" y="4306"/>
                      <a:pt x="7566" y="4108"/>
                      <a:pt x="7764" y="3949"/>
                    </a:cubicBezTo>
                    <a:cubicBezTo>
                      <a:pt x="7804" y="3870"/>
                      <a:pt x="7923" y="3910"/>
                      <a:pt x="8041" y="3870"/>
                    </a:cubicBezTo>
                    <a:close/>
                    <a:moveTo>
                      <a:pt x="2288" y="3466"/>
                    </a:moveTo>
                    <a:cubicBezTo>
                      <a:pt x="2347" y="3466"/>
                      <a:pt x="2377" y="3564"/>
                      <a:pt x="2377" y="3633"/>
                    </a:cubicBezTo>
                    <a:cubicBezTo>
                      <a:pt x="2416" y="3870"/>
                      <a:pt x="2496" y="4148"/>
                      <a:pt x="2535" y="4425"/>
                    </a:cubicBezTo>
                    <a:cubicBezTo>
                      <a:pt x="2654" y="4663"/>
                      <a:pt x="2773" y="4900"/>
                      <a:pt x="2931" y="5138"/>
                    </a:cubicBezTo>
                    <a:cubicBezTo>
                      <a:pt x="2258" y="5019"/>
                      <a:pt x="1822" y="4306"/>
                      <a:pt x="2060" y="3633"/>
                    </a:cubicBezTo>
                    <a:cubicBezTo>
                      <a:pt x="2060" y="3593"/>
                      <a:pt x="2179" y="3514"/>
                      <a:pt x="2258" y="3474"/>
                    </a:cubicBezTo>
                    <a:cubicBezTo>
                      <a:pt x="2269" y="3469"/>
                      <a:pt x="2279" y="3466"/>
                      <a:pt x="2288" y="3466"/>
                    </a:cubicBezTo>
                    <a:close/>
                    <a:moveTo>
                      <a:pt x="1545" y="4266"/>
                    </a:moveTo>
                    <a:cubicBezTo>
                      <a:pt x="1624" y="4266"/>
                      <a:pt x="1703" y="4306"/>
                      <a:pt x="1743" y="4346"/>
                    </a:cubicBezTo>
                    <a:cubicBezTo>
                      <a:pt x="1783" y="4464"/>
                      <a:pt x="1822" y="4544"/>
                      <a:pt x="1822" y="4663"/>
                    </a:cubicBezTo>
                    <a:cubicBezTo>
                      <a:pt x="1822" y="4979"/>
                      <a:pt x="2020" y="5296"/>
                      <a:pt x="2298" y="5534"/>
                    </a:cubicBezTo>
                    <a:cubicBezTo>
                      <a:pt x="2298" y="5574"/>
                      <a:pt x="2337" y="5574"/>
                      <a:pt x="2377" y="5613"/>
                    </a:cubicBezTo>
                    <a:cubicBezTo>
                      <a:pt x="2279" y="5669"/>
                      <a:pt x="2175" y="5696"/>
                      <a:pt x="2076" y="5696"/>
                    </a:cubicBezTo>
                    <a:cubicBezTo>
                      <a:pt x="1895" y="5696"/>
                      <a:pt x="1727" y="5608"/>
                      <a:pt x="1624" y="5455"/>
                    </a:cubicBezTo>
                    <a:lnTo>
                      <a:pt x="1664" y="5455"/>
                    </a:lnTo>
                    <a:cubicBezTo>
                      <a:pt x="1426" y="5138"/>
                      <a:pt x="1347" y="4781"/>
                      <a:pt x="1426" y="4425"/>
                    </a:cubicBezTo>
                    <a:cubicBezTo>
                      <a:pt x="1426" y="4346"/>
                      <a:pt x="1505" y="4266"/>
                      <a:pt x="1545" y="4266"/>
                    </a:cubicBezTo>
                    <a:close/>
                    <a:moveTo>
                      <a:pt x="6932" y="5732"/>
                    </a:moveTo>
                    <a:cubicBezTo>
                      <a:pt x="6853" y="6247"/>
                      <a:pt x="6457" y="6683"/>
                      <a:pt x="5942" y="6841"/>
                    </a:cubicBezTo>
                    <a:cubicBezTo>
                      <a:pt x="5863" y="6802"/>
                      <a:pt x="5744" y="6762"/>
                      <a:pt x="5665" y="6722"/>
                    </a:cubicBezTo>
                    <a:cubicBezTo>
                      <a:pt x="5704" y="6643"/>
                      <a:pt x="5744" y="6564"/>
                      <a:pt x="5823" y="6524"/>
                    </a:cubicBezTo>
                    <a:cubicBezTo>
                      <a:pt x="6061" y="6287"/>
                      <a:pt x="6338" y="6089"/>
                      <a:pt x="6615" y="5890"/>
                    </a:cubicBezTo>
                    <a:cubicBezTo>
                      <a:pt x="6695" y="5851"/>
                      <a:pt x="6813" y="5772"/>
                      <a:pt x="6932" y="5732"/>
                    </a:cubicBezTo>
                    <a:close/>
                    <a:moveTo>
                      <a:pt x="2738" y="1"/>
                    </a:moveTo>
                    <a:cubicBezTo>
                      <a:pt x="1678" y="1"/>
                      <a:pt x="667" y="666"/>
                      <a:pt x="317" y="1771"/>
                    </a:cubicBezTo>
                    <a:cubicBezTo>
                      <a:pt x="0" y="2682"/>
                      <a:pt x="79" y="3672"/>
                      <a:pt x="515" y="4544"/>
                    </a:cubicBezTo>
                    <a:cubicBezTo>
                      <a:pt x="753" y="5019"/>
                      <a:pt x="1030" y="5494"/>
                      <a:pt x="1347" y="5930"/>
                    </a:cubicBezTo>
                    <a:cubicBezTo>
                      <a:pt x="2060" y="6762"/>
                      <a:pt x="2971" y="7475"/>
                      <a:pt x="3961" y="7950"/>
                    </a:cubicBezTo>
                    <a:cubicBezTo>
                      <a:pt x="4159" y="8069"/>
                      <a:pt x="4318" y="8188"/>
                      <a:pt x="4476" y="8346"/>
                    </a:cubicBezTo>
                    <a:cubicBezTo>
                      <a:pt x="4793" y="8188"/>
                      <a:pt x="5110" y="8030"/>
                      <a:pt x="5387" y="7832"/>
                    </a:cubicBezTo>
                    <a:cubicBezTo>
                      <a:pt x="6615" y="7000"/>
                      <a:pt x="7685" y="6009"/>
                      <a:pt x="8636" y="4861"/>
                    </a:cubicBezTo>
                    <a:cubicBezTo>
                      <a:pt x="9428" y="3910"/>
                      <a:pt x="9665" y="2642"/>
                      <a:pt x="9269" y="1454"/>
                    </a:cubicBezTo>
                    <a:cubicBezTo>
                      <a:pt x="9190" y="1137"/>
                      <a:pt x="8952" y="860"/>
                      <a:pt x="8675" y="662"/>
                    </a:cubicBezTo>
                    <a:cubicBezTo>
                      <a:pt x="8293" y="413"/>
                      <a:pt x="7847" y="285"/>
                      <a:pt x="7403" y="285"/>
                    </a:cubicBezTo>
                    <a:cubicBezTo>
                      <a:pt x="6925" y="285"/>
                      <a:pt x="6451" y="433"/>
                      <a:pt x="6061" y="741"/>
                    </a:cubicBezTo>
                    <a:cubicBezTo>
                      <a:pt x="5704" y="1018"/>
                      <a:pt x="5229" y="1216"/>
                      <a:pt x="4991" y="1652"/>
                    </a:cubicBezTo>
                    <a:cubicBezTo>
                      <a:pt x="4952" y="1692"/>
                      <a:pt x="4872" y="1731"/>
                      <a:pt x="4793" y="1731"/>
                    </a:cubicBezTo>
                    <a:cubicBezTo>
                      <a:pt x="4714" y="1652"/>
                      <a:pt x="4674" y="1612"/>
                      <a:pt x="4714" y="1533"/>
                    </a:cubicBezTo>
                    <a:cubicBezTo>
                      <a:pt x="4793" y="1097"/>
                      <a:pt x="4595" y="662"/>
                      <a:pt x="4199" y="464"/>
                    </a:cubicBezTo>
                    <a:cubicBezTo>
                      <a:pt x="3743" y="147"/>
                      <a:pt x="3235" y="1"/>
                      <a:pt x="2738" y="1"/>
                    </a:cubicBezTo>
                    <a:close/>
                  </a:path>
                </a:pathLst>
              </a:custGeom>
              <a:solidFill>
                <a:srgbClr val="FFAB4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cs typeface="Quire Sans" panose="020B0502040400020003" pitchFamily="34" charset="0"/>
                  <a:sym typeface="Arial"/>
                </a:endParaRPr>
              </a:p>
            </p:txBody>
          </p:sp>
          <p:sp>
            <p:nvSpPr>
              <p:cNvPr id="66" name="Google Shape;1032;p42">
                <a:extLst>
                  <a:ext uri="{FF2B5EF4-FFF2-40B4-BE49-F238E27FC236}">
                    <a16:creationId xmlns:a16="http://schemas.microsoft.com/office/drawing/2014/main" xmlns="" id="{F022781D-1E95-413D-89ED-AE1EC8B7AD2B}"/>
                  </a:ext>
                </a:extLst>
              </p:cNvPr>
              <p:cNvSpPr/>
              <p:nvPr/>
            </p:nvSpPr>
            <p:spPr>
              <a:xfrm>
                <a:off x="6876846" y="1714285"/>
                <a:ext cx="1230750" cy="1075882"/>
              </a:xfrm>
              <a:custGeom>
                <a:avLst/>
                <a:gdLst/>
                <a:ahLst/>
                <a:cxnLst/>
                <a:rect l="l" t="t" r="r" b="b"/>
                <a:pathLst>
                  <a:path w="10657" h="9316" extrusionOk="0">
                    <a:moveTo>
                      <a:pt x="3253" y="496"/>
                    </a:moveTo>
                    <a:cubicBezTo>
                      <a:pt x="3751" y="496"/>
                      <a:pt x="4259" y="642"/>
                      <a:pt x="4714" y="959"/>
                    </a:cubicBezTo>
                    <a:cubicBezTo>
                      <a:pt x="5110" y="1157"/>
                      <a:pt x="5309" y="1592"/>
                      <a:pt x="5229" y="2028"/>
                    </a:cubicBezTo>
                    <a:cubicBezTo>
                      <a:pt x="5190" y="2107"/>
                      <a:pt x="5229" y="2147"/>
                      <a:pt x="5309" y="2226"/>
                    </a:cubicBezTo>
                    <a:cubicBezTo>
                      <a:pt x="5388" y="2226"/>
                      <a:pt x="5467" y="2187"/>
                      <a:pt x="5507" y="2147"/>
                    </a:cubicBezTo>
                    <a:cubicBezTo>
                      <a:pt x="5744" y="1711"/>
                      <a:pt x="6220" y="1513"/>
                      <a:pt x="6576" y="1236"/>
                    </a:cubicBezTo>
                    <a:cubicBezTo>
                      <a:pt x="6966" y="928"/>
                      <a:pt x="7441" y="780"/>
                      <a:pt x="7918" y="780"/>
                    </a:cubicBezTo>
                    <a:cubicBezTo>
                      <a:pt x="8362" y="780"/>
                      <a:pt x="8809" y="908"/>
                      <a:pt x="9191" y="1157"/>
                    </a:cubicBezTo>
                    <a:cubicBezTo>
                      <a:pt x="9507" y="1355"/>
                      <a:pt x="9706" y="1632"/>
                      <a:pt x="9824" y="1949"/>
                    </a:cubicBezTo>
                    <a:cubicBezTo>
                      <a:pt x="10220" y="3098"/>
                      <a:pt x="9983" y="4405"/>
                      <a:pt x="9191" y="5356"/>
                    </a:cubicBezTo>
                    <a:cubicBezTo>
                      <a:pt x="8279" y="6465"/>
                      <a:pt x="7170" y="7495"/>
                      <a:pt x="5982" y="8327"/>
                    </a:cubicBezTo>
                    <a:cubicBezTo>
                      <a:pt x="5665" y="8525"/>
                      <a:pt x="5348" y="8683"/>
                      <a:pt x="5031" y="8841"/>
                    </a:cubicBezTo>
                    <a:cubicBezTo>
                      <a:pt x="4873" y="8683"/>
                      <a:pt x="4714" y="8564"/>
                      <a:pt x="4556" y="8445"/>
                    </a:cubicBezTo>
                    <a:cubicBezTo>
                      <a:pt x="3526" y="7970"/>
                      <a:pt x="2655" y="7257"/>
                      <a:pt x="1942" y="6425"/>
                    </a:cubicBezTo>
                    <a:cubicBezTo>
                      <a:pt x="1585" y="5989"/>
                      <a:pt x="1268" y="5514"/>
                      <a:pt x="1030" y="5039"/>
                    </a:cubicBezTo>
                    <a:cubicBezTo>
                      <a:pt x="595" y="4167"/>
                      <a:pt x="515" y="3177"/>
                      <a:pt x="832" y="2266"/>
                    </a:cubicBezTo>
                    <a:cubicBezTo>
                      <a:pt x="1183" y="1161"/>
                      <a:pt x="2194" y="496"/>
                      <a:pt x="3253" y="496"/>
                    </a:cubicBezTo>
                    <a:close/>
                    <a:moveTo>
                      <a:pt x="3289" y="1"/>
                    </a:moveTo>
                    <a:cubicBezTo>
                      <a:pt x="2023" y="1"/>
                      <a:pt x="828" y="771"/>
                      <a:pt x="357" y="2068"/>
                    </a:cubicBezTo>
                    <a:cubicBezTo>
                      <a:pt x="1" y="3177"/>
                      <a:pt x="119" y="4405"/>
                      <a:pt x="674" y="5435"/>
                    </a:cubicBezTo>
                    <a:cubicBezTo>
                      <a:pt x="1347" y="6663"/>
                      <a:pt x="2298" y="7693"/>
                      <a:pt x="3526" y="8406"/>
                    </a:cubicBezTo>
                    <a:cubicBezTo>
                      <a:pt x="3883" y="8723"/>
                      <a:pt x="4358" y="8921"/>
                      <a:pt x="4833" y="8960"/>
                    </a:cubicBezTo>
                    <a:cubicBezTo>
                      <a:pt x="4833" y="9201"/>
                      <a:pt x="4887" y="9315"/>
                      <a:pt x="5008" y="9315"/>
                    </a:cubicBezTo>
                    <a:cubicBezTo>
                      <a:pt x="5066" y="9315"/>
                      <a:pt x="5139" y="9289"/>
                      <a:pt x="5229" y="9238"/>
                    </a:cubicBezTo>
                    <a:cubicBezTo>
                      <a:pt x="5586" y="9119"/>
                      <a:pt x="5903" y="8921"/>
                      <a:pt x="6220" y="8723"/>
                    </a:cubicBezTo>
                    <a:cubicBezTo>
                      <a:pt x="7566" y="7851"/>
                      <a:pt x="8755" y="6702"/>
                      <a:pt x="9745" y="5395"/>
                    </a:cubicBezTo>
                    <a:cubicBezTo>
                      <a:pt x="10419" y="4563"/>
                      <a:pt x="10656" y="3454"/>
                      <a:pt x="10419" y="2385"/>
                    </a:cubicBezTo>
                    <a:cubicBezTo>
                      <a:pt x="10339" y="1751"/>
                      <a:pt x="10022" y="1196"/>
                      <a:pt x="9547" y="800"/>
                    </a:cubicBezTo>
                    <a:cubicBezTo>
                      <a:pt x="9079" y="482"/>
                      <a:pt x="8532" y="323"/>
                      <a:pt x="7985" y="323"/>
                    </a:cubicBezTo>
                    <a:cubicBezTo>
                      <a:pt x="7373" y="323"/>
                      <a:pt x="6761" y="522"/>
                      <a:pt x="6259" y="919"/>
                    </a:cubicBezTo>
                    <a:cubicBezTo>
                      <a:pt x="6061" y="1077"/>
                      <a:pt x="5863" y="1196"/>
                      <a:pt x="5665" y="1355"/>
                    </a:cubicBezTo>
                    <a:cubicBezTo>
                      <a:pt x="5427" y="879"/>
                      <a:pt x="5071" y="523"/>
                      <a:pt x="4596" y="285"/>
                    </a:cubicBezTo>
                    <a:cubicBezTo>
                      <a:pt x="4169" y="92"/>
                      <a:pt x="3725" y="1"/>
                      <a:pt x="3289" y="1"/>
                    </a:cubicBezTo>
                    <a:close/>
                  </a:path>
                </a:pathLst>
              </a:custGeom>
              <a:solidFill>
                <a:srgbClr val="2130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cs typeface="Quire Sans" panose="020B0502040400020003" pitchFamily="34" charset="0"/>
                  <a:sym typeface="Arial"/>
                </a:endParaRPr>
              </a:p>
            </p:txBody>
          </p:sp>
          <p:sp>
            <p:nvSpPr>
              <p:cNvPr id="67" name="Google Shape;1033;p42">
                <a:extLst>
                  <a:ext uri="{FF2B5EF4-FFF2-40B4-BE49-F238E27FC236}">
                    <a16:creationId xmlns:a16="http://schemas.microsoft.com/office/drawing/2014/main" xmlns="" id="{72EFE14D-371E-4A21-8656-949D33C1B134}"/>
                  </a:ext>
                </a:extLst>
              </p:cNvPr>
              <p:cNvSpPr/>
              <p:nvPr/>
            </p:nvSpPr>
            <p:spPr>
              <a:xfrm>
                <a:off x="7764357" y="2222884"/>
                <a:ext cx="100705" cy="104285"/>
              </a:xfrm>
              <a:custGeom>
                <a:avLst/>
                <a:gdLst/>
                <a:ahLst/>
                <a:cxnLst/>
                <a:rect l="l" t="t" r="r" b="b"/>
                <a:pathLst>
                  <a:path w="872" h="903" extrusionOk="0">
                    <a:moveTo>
                      <a:pt x="872" y="1"/>
                    </a:moveTo>
                    <a:cubicBezTo>
                      <a:pt x="793" y="1"/>
                      <a:pt x="674" y="1"/>
                      <a:pt x="594" y="40"/>
                    </a:cubicBezTo>
                    <a:cubicBezTo>
                      <a:pt x="396" y="199"/>
                      <a:pt x="238" y="397"/>
                      <a:pt x="80" y="595"/>
                    </a:cubicBezTo>
                    <a:cubicBezTo>
                      <a:pt x="0" y="674"/>
                      <a:pt x="0" y="793"/>
                      <a:pt x="80" y="872"/>
                    </a:cubicBezTo>
                    <a:cubicBezTo>
                      <a:pt x="119" y="892"/>
                      <a:pt x="169" y="902"/>
                      <a:pt x="218" y="902"/>
                    </a:cubicBezTo>
                    <a:cubicBezTo>
                      <a:pt x="268" y="902"/>
                      <a:pt x="317" y="892"/>
                      <a:pt x="357" y="872"/>
                    </a:cubicBezTo>
                    <a:cubicBezTo>
                      <a:pt x="555" y="674"/>
                      <a:pt x="713" y="476"/>
                      <a:pt x="872" y="278"/>
                    </a:cubicBezTo>
                    <a:lnTo>
                      <a:pt x="872" y="1"/>
                    </a:lnTo>
                    <a:close/>
                  </a:path>
                </a:pathLst>
              </a:custGeom>
              <a:solidFill>
                <a:srgbClr val="2130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cs typeface="Quire Sans" panose="020B0502040400020003" pitchFamily="34" charset="0"/>
                  <a:sym typeface="Arial"/>
                </a:endParaRPr>
              </a:p>
            </p:txBody>
          </p:sp>
          <p:sp>
            <p:nvSpPr>
              <p:cNvPr id="68" name="Google Shape;1034;p42">
                <a:extLst>
                  <a:ext uri="{FF2B5EF4-FFF2-40B4-BE49-F238E27FC236}">
                    <a16:creationId xmlns:a16="http://schemas.microsoft.com/office/drawing/2014/main" xmlns="" id="{D41BA553-D68C-4E08-81FB-37FF22131BF5}"/>
                  </a:ext>
                </a:extLst>
              </p:cNvPr>
              <p:cNvSpPr/>
              <p:nvPr/>
            </p:nvSpPr>
            <p:spPr>
              <a:xfrm>
                <a:off x="7595055" y="2437918"/>
                <a:ext cx="146554" cy="123687"/>
              </a:xfrm>
              <a:custGeom>
                <a:avLst/>
                <a:gdLst/>
                <a:ahLst/>
                <a:cxnLst/>
                <a:rect l="l" t="t" r="r" b="b"/>
                <a:pathLst>
                  <a:path w="1269" h="1071" extrusionOk="0">
                    <a:moveTo>
                      <a:pt x="1268" y="1"/>
                    </a:moveTo>
                    <a:cubicBezTo>
                      <a:pt x="1149" y="40"/>
                      <a:pt x="1031" y="80"/>
                      <a:pt x="951" y="159"/>
                    </a:cubicBezTo>
                    <a:cubicBezTo>
                      <a:pt x="674" y="357"/>
                      <a:pt x="397" y="555"/>
                      <a:pt x="159" y="753"/>
                    </a:cubicBezTo>
                    <a:cubicBezTo>
                      <a:pt x="80" y="833"/>
                      <a:pt x="40" y="912"/>
                      <a:pt x="1" y="991"/>
                    </a:cubicBezTo>
                    <a:cubicBezTo>
                      <a:pt x="80" y="1031"/>
                      <a:pt x="159" y="1070"/>
                      <a:pt x="278" y="1070"/>
                    </a:cubicBezTo>
                    <a:cubicBezTo>
                      <a:pt x="793" y="951"/>
                      <a:pt x="1189" y="516"/>
                      <a:pt x="1268" y="1"/>
                    </a:cubicBezTo>
                    <a:close/>
                  </a:path>
                </a:pathLst>
              </a:custGeom>
              <a:solidFill>
                <a:srgbClr val="2130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cs typeface="Quire Sans" panose="020B0502040400020003" pitchFamily="34" charset="0"/>
                  <a:sym typeface="Arial"/>
                </a:endParaRPr>
              </a:p>
            </p:txBody>
          </p:sp>
          <p:sp>
            <p:nvSpPr>
              <p:cNvPr id="69" name="Google Shape;1035;p42">
                <a:extLst>
                  <a:ext uri="{FF2B5EF4-FFF2-40B4-BE49-F238E27FC236}">
                    <a16:creationId xmlns:a16="http://schemas.microsoft.com/office/drawing/2014/main" xmlns="" id="{0EE9EED5-91C3-49A3-80E2-47BADA0DDC00}"/>
                  </a:ext>
                </a:extLst>
              </p:cNvPr>
              <p:cNvSpPr/>
              <p:nvPr/>
            </p:nvSpPr>
            <p:spPr>
              <a:xfrm>
                <a:off x="7151357" y="2172648"/>
                <a:ext cx="128191" cy="192171"/>
              </a:xfrm>
              <a:custGeom>
                <a:avLst/>
                <a:gdLst/>
                <a:ahLst/>
                <a:cxnLst/>
                <a:rect l="l" t="t" r="r" b="b"/>
                <a:pathLst>
                  <a:path w="1110" h="1664" extrusionOk="0">
                    <a:moveTo>
                      <a:pt x="436" y="0"/>
                    </a:moveTo>
                    <a:cubicBezTo>
                      <a:pt x="396" y="40"/>
                      <a:pt x="238" y="119"/>
                      <a:pt x="238" y="159"/>
                    </a:cubicBezTo>
                    <a:cubicBezTo>
                      <a:pt x="0" y="832"/>
                      <a:pt x="396" y="1545"/>
                      <a:pt x="1109" y="1664"/>
                    </a:cubicBezTo>
                    <a:cubicBezTo>
                      <a:pt x="951" y="1426"/>
                      <a:pt x="832" y="1189"/>
                      <a:pt x="713" y="951"/>
                    </a:cubicBezTo>
                    <a:cubicBezTo>
                      <a:pt x="634" y="674"/>
                      <a:pt x="594" y="396"/>
                      <a:pt x="555" y="159"/>
                    </a:cubicBezTo>
                    <a:cubicBezTo>
                      <a:pt x="555" y="79"/>
                      <a:pt x="436" y="0"/>
                      <a:pt x="436" y="0"/>
                    </a:cubicBezTo>
                    <a:close/>
                  </a:path>
                </a:pathLst>
              </a:custGeom>
              <a:solidFill>
                <a:srgbClr val="2130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cs typeface="Quire Sans" panose="020B0502040400020003" pitchFamily="34" charset="0"/>
                  <a:sym typeface="Arial"/>
                </a:endParaRPr>
              </a:p>
            </p:txBody>
          </p:sp>
          <p:sp>
            <p:nvSpPr>
              <p:cNvPr id="70" name="Google Shape;1036;p42">
                <a:extLst>
                  <a:ext uri="{FF2B5EF4-FFF2-40B4-BE49-F238E27FC236}">
                    <a16:creationId xmlns:a16="http://schemas.microsoft.com/office/drawing/2014/main" xmlns="" id="{FD650F26-AAF8-4962-BA17-8D4BDFCFF616}"/>
                  </a:ext>
                </a:extLst>
              </p:cNvPr>
              <p:cNvSpPr/>
              <p:nvPr/>
            </p:nvSpPr>
            <p:spPr>
              <a:xfrm>
                <a:off x="7096385" y="2264112"/>
                <a:ext cx="114564" cy="165147"/>
              </a:xfrm>
              <a:custGeom>
                <a:avLst/>
                <a:gdLst/>
                <a:ahLst/>
                <a:cxnLst/>
                <a:rect l="l" t="t" r="r" b="b"/>
                <a:pathLst>
                  <a:path w="992" h="1430" extrusionOk="0">
                    <a:moveTo>
                      <a:pt x="199" y="0"/>
                    </a:moveTo>
                    <a:cubicBezTo>
                      <a:pt x="120" y="0"/>
                      <a:pt x="41" y="80"/>
                      <a:pt x="41" y="159"/>
                    </a:cubicBezTo>
                    <a:cubicBezTo>
                      <a:pt x="1" y="515"/>
                      <a:pt x="80" y="872"/>
                      <a:pt x="278" y="1189"/>
                    </a:cubicBezTo>
                    <a:cubicBezTo>
                      <a:pt x="381" y="1342"/>
                      <a:pt x="549" y="1430"/>
                      <a:pt x="719" y="1430"/>
                    </a:cubicBezTo>
                    <a:cubicBezTo>
                      <a:pt x="813" y="1430"/>
                      <a:pt x="907" y="1403"/>
                      <a:pt x="991" y="1347"/>
                    </a:cubicBezTo>
                    <a:cubicBezTo>
                      <a:pt x="991" y="1308"/>
                      <a:pt x="952" y="1308"/>
                      <a:pt x="912" y="1268"/>
                    </a:cubicBezTo>
                    <a:cubicBezTo>
                      <a:pt x="635" y="1030"/>
                      <a:pt x="476" y="713"/>
                      <a:pt x="476" y="397"/>
                    </a:cubicBezTo>
                    <a:cubicBezTo>
                      <a:pt x="437" y="278"/>
                      <a:pt x="437" y="198"/>
                      <a:pt x="397" y="80"/>
                    </a:cubicBezTo>
                    <a:cubicBezTo>
                      <a:pt x="318" y="40"/>
                      <a:pt x="278" y="0"/>
                      <a:pt x="199" y="0"/>
                    </a:cubicBezTo>
                    <a:close/>
                  </a:path>
                </a:pathLst>
              </a:custGeom>
              <a:solidFill>
                <a:srgbClr val="2130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cs typeface="Quire Sans" panose="020B0502040400020003" pitchFamily="34" charset="0"/>
                  <a:sym typeface="Arial"/>
                </a:endParaRPr>
              </a:p>
            </p:txBody>
          </p:sp>
          <p:sp>
            <p:nvSpPr>
              <p:cNvPr id="71" name="Google Shape;1037;p42">
                <a:extLst>
                  <a:ext uri="{FF2B5EF4-FFF2-40B4-BE49-F238E27FC236}">
                    <a16:creationId xmlns:a16="http://schemas.microsoft.com/office/drawing/2014/main" xmlns="" id="{671D019B-BD4B-49B9-89FB-2A94469EC0BD}"/>
                  </a:ext>
                </a:extLst>
              </p:cNvPr>
              <p:cNvSpPr/>
              <p:nvPr/>
            </p:nvSpPr>
            <p:spPr>
              <a:xfrm>
                <a:off x="7059892" y="1958768"/>
                <a:ext cx="100705" cy="250608"/>
              </a:xfrm>
              <a:custGeom>
                <a:avLst/>
                <a:gdLst/>
                <a:ahLst/>
                <a:cxnLst/>
                <a:rect l="l" t="t" r="r" b="b"/>
                <a:pathLst>
                  <a:path w="872" h="2170" extrusionOk="0">
                    <a:moveTo>
                      <a:pt x="713" y="0"/>
                    </a:moveTo>
                    <a:cubicBezTo>
                      <a:pt x="673" y="0"/>
                      <a:pt x="634" y="10"/>
                      <a:pt x="594" y="30"/>
                    </a:cubicBezTo>
                    <a:cubicBezTo>
                      <a:pt x="475" y="109"/>
                      <a:pt x="396" y="188"/>
                      <a:pt x="317" y="307"/>
                    </a:cubicBezTo>
                    <a:cubicBezTo>
                      <a:pt x="79" y="783"/>
                      <a:pt x="0" y="1337"/>
                      <a:pt x="79" y="1852"/>
                    </a:cubicBezTo>
                    <a:cubicBezTo>
                      <a:pt x="119" y="1971"/>
                      <a:pt x="158" y="2090"/>
                      <a:pt x="198" y="2169"/>
                    </a:cubicBezTo>
                    <a:lnTo>
                      <a:pt x="317" y="2169"/>
                    </a:lnTo>
                    <a:cubicBezTo>
                      <a:pt x="357" y="2090"/>
                      <a:pt x="357" y="1971"/>
                      <a:pt x="396" y="1852"/>
                    </a:cubicBezTo>
                    <a:cubicBezTo>
                      <a:pt x="436" y="1298"/>
                      <a:pt x="594" y="743"/>
                      <a:pt x="832" y="268"/>
                    </a:cubicBezTo>
                    <a:cubicBezTo>
                      <a:pt x="871" y="188"/>
                      <a:pt x="871" y="109"/>
                      <a:pt x="832" y="30"/>
                    </a:cubicBezTo>
                    <a:cubicBezTo>
                      <a:pt x="792" y="10"/>
                      <a:pt x="753" y="0"/>
                      <a:pt x="713" y="0"/>
                    </a:cubicBezTo>
                    <a:close/>
                  </a:path>
                </a:pathLst>
              </a:custGeom>
              <a:solidFill>
                <a:srgbClr val="2130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cs typeface="Quire Sans" panose="020B0502040400020003" pitchFamily="34" charset="0"/>
                  <a:sym typeface="Arial"/>
                </a:endParaRPr>
              </a:p>
            </p:txBody>
          </p:sp>
          <p:sp>
            <p:nvSpPr>
              <p:cNvPr id="72" name="Google Shape;1038;p42">
                <a:extLst>
                  <a:ext uri="{FF2B5EF4-FFF2-40B4-BE49-F238E27FC236}">
                    <a16:creationId xmlns:a16="http://schemas.microsoft.com/office/drawing/2014/main" xmlns="" id="{85B58630-BE1D-4E07-B3F8-A3AC1E161031}"/>
                  </a:ext>
                </a:extLst>
              </p:cNvPr>
              <p:cNvSpPr/>
              <p:nvPr/>
            </p:nvSpPr>
            <p:spPr>
              <a:xfrm>
                <a:off x="7523800" y="1260656"/>
                <a:ext cx="87771" cy="327754"/>
              </a:xfrm>
              <a:custGeom>
                <a:avLst/>
                <a:gdLst/>
                <a:ahLst/>
                <a:cxnLst/>
                <a:rect l="l" t="t" r="r" b="b"/>
                <a:pathLst>
                  <a:path w="760" h="2838" extrusionOk="0">
                    <a:moveTo>
                      <a:pt x="486" y="0"/>
                    </a:moveTo>
                    <a:cubicBezTo>
                      <a:pt x="389" y="0"/>
                      <a:pt x="301" y="53"/>
                      <a:pt x="301" y="173"/>
                    </a:cubicBezTo>
                    <a:cubicBezTo>
                      <a:pt x="222" y="965"/>
                      <a:pt x="142" y="1757"/>
                      <a:pt x="23" y="2549"/>
                    </a:cubicBezTo>
                    <a:cubicBezTo>
                      <a:pt x="0" y="2734"/>
                      <a:pt x="138" y="2838"/>
                      <a:pt x="266" y="2838"/>
                    </a:cubicBezTo>
                    <a:cubicBezTo>
                      <a:pt x="357" y="2838"/>
                      <a:pt x="443" y="2784"/>
                      <a:pt x="459" y="2668"/>
                    </a:cubicBezTo>
                    <a:cubicBezTo>
                      <a:pt x="618" y="1836"/>
                      <a:pt x="697" y="1044"/>
                      <a:pt x="736" y="252"/>
                    </a:cubicBezTo>
                    <a:cubicBezTo>
                      <a:pt x="759" y="94"/>
                      <a:pt x="614" y="0"/>
                      <a:pt x="486" y="0"/>
                    </a:cubicBezTo>
                    <a:close/>
                  </a:path>
                </a:pathLst>
              </a:custGeom>
              <a:solidFill>
                <a:srgbClr val="2130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cs typeface="Quire Sans" panose="020B0502040400020003" pitchFamily="34" charset="0"/>
                  <a:sym typeface="Arial"/>
                </a:endParaRPr>
              </a:p>
            </p:txBody>
          </p:sp>
          <p:sp>
            <p:nvSpPr>
              <p:cNvPr id="73" name="Google Shape;1039;p42">
                <a:extLst>
                  <a:ext uri="{FF2B5EF4-FFF2-40B4-BE49-F238E27FC236}">
                    <a16:creationId xmlns:a16="http://schemas.microsoft.com/office/drawing/2014/main" xmlns="" id="{1AC67F7F-7439-40AE-848A-65FE8D3E3C2A}"/>
                  </a:ext>
                </a:extLst>
              </p:cNvPr>
              <p:cNvSpPr/>
              <p:nvPr/>
            </p:nvSpPr>
            <p:spPr>
              <a:xfrm>
                <a:off x="7887928" y="1374872"/>
                <a:ext cx="150942" cy="245988"/>
              </a:xfrm>
              <a:custGeom>
                <a:avLst/>
                <a:gdLst/>
                <a:ahLst/>
                <a:cxnLst/>
                <a:rect l="l" t="t" r="r" b="b"/>
                <a:pathLst>
                  <a:path w="1307" h="2130" extrusionOk="0">
                    <a:moveTo>
                      <a:pt x="1018" y="1"/>
                    </a:moveTo>
                    <a:cubicBezTo>
                      <a:pt x="944" y="1"/>
                      <a:pt x="872" y="40"/>
                      <a:pt x="832" y="134"/>
                    </a:cubicBezTo>
                    <a:cubicBezTo>
                      <a:pt x="594" y="689"/>
                      <a:pt x="317" y="1244"/>
                      <a:pt x="79" y="1798"/>
                    </a:cubicBezTo>
                    <a:cubicBezTo>
                      <a:pt x="1" y="1981"/>
                      <a:pt x="164" y="2130"/>
                      <a:pt x="318" y="2130"/>
                    </a:cubicBezTo>
                    <a:cubicBezTo>
                      <a:pt x="397" y="2130"/>
                      <a:pt x="474" y="2090"/>
                      <a:pt x="515" y="1996"/>
                    </a:cubicBezTo>
                    <a:cubicBezTo>
                      <a:pt x="752" y="1442"/>
                      <a:pt x="990" y="887"/>
                      <a:pt x="1228" y="332"/>
                    </a:cubicBezTo>
                    <a:cubicBezTo>
                      <a:pt x="1306" y="149"/>
                      <a:pt x="1160" y="1"/>
                      <a:pt x="1018" y="1"/>
                    </a:cubicBezTo>
                    <a:close/>
                  </a:path>
                </a:pathLst>
              </a:custGeom>
              <a:solidFill>
                <a:srgbClr val="2130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cs typeface="Quire Sans" panose="020B0502040400020003" pitchFamily="34" charset="0"/>
                  <a:sym typeface="Arial"/>
                </a:endParaRPr>
              </a:p>
            </p:txBody>
          </p:sp>
          <p:sp>
            <p:nvSpPr>
              <p:cNvPr id="74" name="Google Shape;1040;p42">
                <a:extLst>
                  <a:ext uri="{FF2B5EF4-FFF2-40B4-BE49-F238E27FC236}">
                    <a16:creationId xmlns:a16="http://schemas.microsoft.com/office/drawing/2014/main" xmlns="" id="{469E9BFB-9AD0-4A26-9FAB-53CB01BCF3EC}"/>
                  </a:ext>
                </a:extLst>
              </p:cNvPr>
              <p:cNvSpPr/>
              <p:nvPr/>
            </p:nvSpPr>
            <p:spPr>
              <a:xfrm>
                <a:off x="8148811" y="1612888"/>
                <a:ext cx="214229" cy="157294"/>
              </a:xfrm>
              <a:custGeom>
                <a:avLst/>
                <a:gdLst/>
                <a:ahLst/>
                <a:cxnLst/>
                <a:rect l="l" t="t" r="r" b="b"/>
                <a:pathLst>
                  <a:path w="1855" h="1362" extrusionOk="0">
                    <a:moveTo>
                      <a:pt x="1558" y="0"/>
                    </a:moveTo>
                    <a:cubicBezTo>
                      <a:pt x="1516" y="0"/>
                      <a:pt x="1470" y="16"/>
                      <a:pt x="1425" y="54"/>
                    </a:cubicBezTo>
                    <a:cubicBezTo>
                      <a:pt x="1029" y="371"/>
                      <a:pt x="633" y="688"/>
                      <a:pt x="197" y="965"/>
                    </a:cubicBezTo>
                    <a:cubicBezTo>
                      <a:pt x="1" y="1096"/>
                      <a:pt x="128" y="1361"/>
                      <a:pt x="334" y="1361"/>
                    </a:cubicBezTo>
                    <a:cubicBezTo>
                      <a:pt x="378" y="1361"/>
                      <a:pt x="426" y="1349"/>
                      <a:pt x="474" y="1322"/>
                    </a:cubicBezTo>
                    <a:cubicBezTo>
                      <a:pt x="870" y="1044"/>
                      <a:pt x="1306" y="767"/>
                      <a:pt x="1662" y="450"/>
                    </a:cubicBezTo>
                    <a:cubicBezTo>
                      <a:pt x="1855" y="290"/>
                      <a:pt x="1736" y="0"/>
                      <a:pt x="1558" y="0"/>
                    </a:cubicBezTo>
                    <a:close/>
                  </a:path>
                </a:pathLst>
              </a:custGeom>
              <a:solidFill>
                <a:srgbClr val="2130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cs typeface="Quire Sans" panose="020B0502040400020003" pitchFamily="34" charset="0"/>
                  <a:sym typeface="Arial"/>
                </a:endParaRPr>
              </a:p>
            </p:txBody>
          </p:sp>
          <p:sp>
            <p:nvSpPr>
              <p:cNvPr id="75" name="Google Shape;1041;p42">
                <a:extLst>
                  <a:ext uri="{FF2B5EF4-FFF2-40B4-BE49-F238E27FC236}">
                    <a16:creationId xmlns:a16="http://schemas.microsoft.com/office/drawing/2014/main" xmlns="" id="{93D1BCB5-36F2-41E8-ACCC-E83638169CCB}"/>
                  </a:ext>
                </a:extLst>
              </p:cNvPr>
              <p:cNvSpPr/>
              <p:nvPr/>
            </p:nvSpPr>
            <p:spPr>
              <a:xfrm>
                <a:off x="8194312" y="2076217"/>
                <a:ext cx="309737" cy="73681"/>
              </a:xfrm>
              <a:custGeom>
                <a:avLst/>
                <a:gdLst/>
                <a:ahLst/>
                <a:cxnLst/>
                <a:rect l="l" t="t" r="r" b="b"/>
                <a:pathLst>
                  <a:path w="2682" h="638" extrusionOk="0">
                    <a:moveTo>
                      <a:pt x="2375" y="1"/>
                    </a:moveTo>
                    <a:cubicBezTo>
                      <a:pt x="2363" y="1"/>
                      <a:pt x="2351" y="2"/>
                      <a:pt x="2338" y="3"/>
                    </a:cubicBezTo>
                    <a:cubicBezTo>
                      <a:pt x="1665" y="82"/>
                      <a:pt x="991" y="122"/>
                      <a:pt x="318" y="162"/>
                    </a:cubicBezTo>
                    <a:cubicBezTo>
                      <a:pt x="1" y="201"/>
                      <a:pt x="40" y="637"/>
                      <a:pt x="357" y="637"/>
                    </a:cubicBezTo>
                    <a:cubicBezTo>
                      <a:pt x="1031" y="597"/>
                      <a:pt x="1704" y="518"/>
                      <a:pt x="2378" y="479"/>
                    </a:cubicBezTo>
                    <a:cubicBezTo>
                      <a:pt x="2682" y="441"/>
                      <a:pt x="2657" y="1"/>
                      <a:pt x="2375" y="1"/>
                    </a:cubicBezTo>
                    <a:close/>
                  </a:path>
                </a:pathLst>
              </a:custGeom>
              <a:solidFill>
                <a:srgbClr val="2130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cs typeface="Quire Sans" panose="020B0502040400020003" pitchFamily="34" charset="0"/>
                  <a:sym typeface="Arial"/>
                </a:endParaRPr>
              </a:p>
            </p:txBody>
          </p:sp>
          <p:sp>
            <p:nvSpPr>
              <p:cNvPr id="76" name="Google Shape;1042;p42">
                <a:extLst>
                  <a:ext uri="{FF2B5EF4-FFF2-40B4-BE49-F238E27FC236}">
                    <a16:creationId xmlns:a16="http://schemas.microsoft.com/office/drawing/2014/main" xmlns="" id="{F0C4FC71-92EB-4543-BC24-5ABA5BD4D267}"/>
                  </a:ext>
                </a:extLst>
              </p:cNvPr>
              <p:cNvSpPr/>
              <p:nvPr/>
            </p:nvSpPr>
            <p:spPr>
              <a:xfrm>
                <a:off x="8079750" y="2389876"/>
                <a:ext cx="229358" cy="114564"/>
              </a:xfrm>
              <a:custGeom>
                <a:avLst/>
                <a:gdLst/>
                <a:ahLst/>
                <a:cxnLst/>
                <a:rect l="l" t="t" r="r" b="b"/>
                <a:pathLst>
                  <a:path w="1986" h="992" extrusionOk="0">
                    <a:moveTo>
                      <a:pt x="372" y="0"/>
                    </a:moveTo>
                    <a:cubicBezTo>
                      <a:pt x="122" y="0"/>
                      <a:pt x="0" y="356"/>
                      <a:pt x="280" y="496"/>
                    </a:cubicBezTo>
                    <a:cubicBezTo>
                      <a:pt x="676" y="654"/>
                      <a:pt x="1072" y="813"/>
                      <a:pt x="1508" y="971"/>
                    </a:cubicBezTo>
                    <a:cubicBezTo>
                      <a:pt x="1541" y="985"/>
                      <a:pt x="1573" y="992"/>
                      <a:pt x="1604" y="992"/>
                    </a:cubicBezTo>
                    <a:cubicBezTo>
                      <a:pt x="1834" y="992"/>
                      <a:pt x="1985" y="645"/>
                      <a:pt x="1706" y="575"/>
                    </a:cubicBezTo>
                    <a:cubicBezTo>
                      <a:pt x="1310" y="417"/>
                      <a:pt x="874" y="219"/>
                      <a:pt x="478" y="21"/>
                    </a:cubicBezTo>
                    <a:cubicBezTo>
                      <a:pt x="441" y="7"/>
                      <a:pt x="405" y="0"/>
                      <a:pt x="372" y="0"/>
                    </a:cubicBezTo>
                    <a:close/>
                  </a:path>
                </a:pathLst>
              </a:custGeom>
              <a:solidFill>
                <a:srgbClr val="2130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cs typeface="Quire Sans" panose="020B0502040400020003" pitchFamily="34" charset="0"/>
                  <a:sym typeface="Arial"/>
                </a:endParaRPr>
              </a:p>
            </p:txBody>
          </p:sp>
          <p:sp>
            <p:nvSpPr>
              <p:cNvPr id="77" name="Google Shape;1043;p42">
                <a:extLst>
                  <a:ext uri="{FF2B5EF4-FFF2-40B4-BE49-F238E27FC236}">
                    <a16:creationId xmlns:a16="http://schemas.microsoft.com/office/drawing/2014/main" xmlns="" id="{78248FC8-3609-44E5-9CF3-409824E30647}"/>
                  </a:ext>
                </a:extLst>
              </p:cNvPr>
              <p:cNvSpPr/>
              <p:nvPr/>
            </p:nvSpPr>
            <p:spPr>
              <a:xfrm>
                <a:off x="7815518" y="2680785"/>
                <a:ext cx="190670" cy="267123"/>
              </a:xfrm>
              <a:custGeom>
                <a:avLst/>
                <a:gdLst/>
                <a:ahLst/>
                <a:cxnLst/>
                <a:rect l="l" t="t" r="r" b="b"/>
                <a:pathLst>
                  <a:path w="1651" h="2313" extrusionOk="0">
                    <a:moveTo>
                      <a:pt x="311" y="0"/>
                    </a:moveTo>
                    <a:cubicBezTo>
                      <a:pt x="163" y="0"/>
                      <a:pt x="1" y="187"/>
                      <a:pt x="112" y="354"/>
                    </a:cubicBezTo>
                    <a:cubicBezTo>
                      <a:pt x="429" y="987"/>
                      <a:pt x="785" y="1621"/>
                      <a:pt x="1181" y="2215"/>
                    </a:cubicBezTo>
                    <a:cubicBezTo>
                      <a:pt x="1227" y="2284"/>
                      <a:pt x="1289" y="2313"/>
                      <a:pt x="1351" y="2313"/>
                    </a:cubicBezTo>
                    <a:cubicBezTo>
                      <a:pt x="1502" y="2313"/>
                      <a:pt x="1651" y="2136"/>
                      <a:pt x="1538" y="1938"/>
                    </a:cubicBezTo>
                    <a:cubicBezTo>
                      <a:pt x="1181" y="1344"/>
                      <a:pt x="825" y="750"/>
                      <a:pt x="468" y="116"/>
                    </a:cubicBezTo>
                    <a:cubicBezTo>
                      <a:pt x="433" y="34"/>
                      <a:pt x="373" y="0"/>
                      <a:pt x="311" y="0"/>
                    </a:cubicBezTo>
                    <a:close/>
                  </a:path>
                </a:pathLst>
              </a:custGeom>
              <a:solidFill>
                <a:srgbClr val="2130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cs typeface="Quire Sans" panose="020B0502040400020003" pitchFamily="34" charset="0"/>
                  <a:sym typeface="Arial"/>
                </a:endParaRPr>
              </a:p>
            </p:txBody>
          </p:sp>
          <p:sp>
            <p:nvSpPr>
              <p:cNvPr id="78" name="Google Shape;1044;p42">
                <a:extLst>
                  <a:ext uri="{FF2B5EF4-FFF2-40B4-BE49-F238E27FC236}">
                    <a16:creationId xmlns:a16="http://schemas.microsoft.com/office/drawing/2014/main" xmlns="" id="{5CAFE10D-0853-4A6F-B77C-E18693305EEF}"/>
                  </a:ext>
                </a:extLst>
              </p:cNvPr>
              <p:cNvSpPr/>
              <p:nvPr/>
            </p:nvSpPr>
            <p:spPr>
              <a:xfrm>
                <a:off x="7521836" y="2870182"/>
                <a:ext cx="57166" cy="247374"/>
              </a:xfrm>
              <a:custGeom>
                <a:avLst/>
                <a:gdLst/>
                <a:ahLst/>
                <a:cxnLst/>
                <a:rect l="l" t="t" r="r" b="b"/>
                <a:pathLst>
                  <a:path w="495" h="2142" extrusionOk="0">
                    <a:moveTo>
                      <a:pt x="294" y="0"/>
                    </a:moveTo>
                    <a:cubicBezTo>
                      <a:pt x="175" y="0"/>
                      <a:pt x="40" y="90"/>
                      <a:pt x="40" y="259"/>
                    </a:cubicBezTo>
                    <a:cubicBezTo>
                      <a:pt x="40" y="813"/>
                      <a:pt x="40" y="1368"/>
                      <a:pt x="1" y="1922"/>
                    </a:cubicBezTo>
                    <a:cubicBezTo>
                      <a:pt x="1" y="2071"/>
                      <a:pt x="105" y="2141"/>
                      <a:pt x="216" y="2141"/>
                    </a:cubicBezTo>
                    <a:cubicBezTo>
                      <a:pt x="342" y="2141"/>
                      <a:pt x="476" y="2051"/>
                      <a:pt x="476" y="1883"/>
                    </a:cubicBezTo>
                    <a:lnTo>
                      <a:pt x="476" y="219"/>
                    </a:lnTo>
                    <a:cubicBezTo>
                      <a:pt x="495" y="70"/>
                      <a:pt x="400" y="0"/>
                      <a:pt x="294" y="0"/>
                    </a:cubicBezTo>
                    <a:close/>
                  </a:path>
                </a:pathLst>
              </a:custGeom>
              <a:solidFill>
                <a:srgbClr val="2130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cs typeface="Quire Sans" panose="020B0502040400020003" pitchFamily="34" charset="0"/>
                  <a:sym typeface="Arial"/>
                </a:endParaRPr>
              </a:p>
            </p:txBody>
          </p:sp>
          <p:sp>
            <p:nvSpPr>
              <p:cNvPr id="79" name="Google Shape;1045;p42">
                <a:extLst>
                  <a:ext uri="{FF2B5EF4-FFF2-40B4-BE49-F238E27FC236}">
                    <a16:creationId xmlns:a16="http://schemas.microsoft.com/office/drawing/2014/main" xmlns="" id="{4EA43C42-14AE-4EBD-ABF0-D6384DF4C97C}"/>
                  </a:ext>
                </a:extLst>
              </p:cNvPr>
              <p:cNvSpPr/>
              <p:nvPr/>
            </p:nvSpPr>
            <p:spPr>
              <a:xfrm>
                <a:off x="7060238" y="2794192"/>
                <a:ext cx="209032" cy="239868"/>
              </a:xfrm>
              <a:custGeom>
                <a:avLst/>
                <a:gdLst/>
                <a:ahLst/>
                <a:cxnLst/>
                <a:rect l="l" t="t" r="r" b="b"/>
                <a:pathLst>
                  <a:path w="1810" h="2077" extrusionOk="0">
                    <a:moveTo>
                      <a:pt x="1471" y="0"/>
                    </a:moveTo>
                    <a:cubicBezTo>
                      <a:pt x="1413" y="0"/>
                      <a:pt x="1354" y="25"/>
                      <a:pt x="1304" y="85"/>
                    </a:cubicBezTo>
                    <a:lnTo>
                      <a:pt x="116" y="1709"/>
                    </a:lnTo>
                    <a:cubicBezTo>
                      <a:pt x="0" y="1882"/>
                      <a:pt x="159" y="2077"/>
                      <a:pt x="315" y="2077"/>
                    </a:cubicBezTo>
                    <a:cubicBezTo>
                      <a:pt x="372" y="2077"/>
                      <a:pt x="430" y="2050"/>
                      <a:pt x="472" y="1986"/>
                    </a:cubicBezTo>
                    <a:lnTo>
                      <a:pt x="1661" y="402"/>
                    </a:lnTo>
                    <a:cubicBezTo>
                      <a:pt x="1809" y="223"/>
                      <a:pt x="1646" y="0"/>
                      <a:pt x="1471" y="0"/>
                    </a:cubicBezTo>
                    <a:close/>
                  </a:path>
                </a:pathLst>
              </a:custGeom>
              <a:solidFill>
                <a:srgbClr val="2130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cs typeface="Quire Sans" panose="020B0502040400020003" pitchFamily="34" charset="0"/>
                  <a:sym typeface="Arial"/>
                </a:endParaRPr>
              </a:p>
            </p:txBody>
          </p:sp>
          <p:sp>
            <p:nvSpPr>
              <p:cNvPr id="80" name="Google Shape;1046;p42">
                <a:extLst>
                  <a:ext uri="{FF2B5EF4-FFF2-40B4-BE49-F238E27FC236}">
                    <a16:creationId xmlns:a16="http://schemas.microsoft.com/office/drawing/2014/main" xmlns="" id="{8FEC2591-9D3B-4030-8E18-8D2B4AA8D978}"/>
                  </a:ext>
                </a:extLst>
              </p:cNvPr>
              <p:cNvSpPr/>
              <p:nvPr/>
            </p:nvSpPr>
            <p:spPr>
              <a:xfrm>
                <a:off x="6816447" y="2595095"/>
                <a:ext cx="226355" cy="153714"/>
              </a:xfrm>
              <a:custGeom>
                <a:avLst/>
                <a:gdLst/>
                <a:ahLst/>
                <a:cxnLst/>
                <a:rect l="l" t="t" r="r" b="b"/>
                <a:pathLst>
                  <a:path w="1960" h="1331" extrusionOk="0">
                    <a:moveTo>
                      <a:pt x="1620" y="0"/>
                    </a:moveTo>
                    <a:cubicBezTo>
                      <a:pt x="1586" y="0"/>
                      <a:pt x="1550" y="8"/>
                      <a:pt x="1514" y="26"/>
                    </a:cubicBezTo>
                    <a:cubicBezTo>
                      <a:pt x="1078" y="343"/>
                      <a:pt x="642" y="620"/>
                      <a:pt x="167" y="898"/>
                    </a:cubicBezTo>
                    <a:cubicBezTo>
                      <a:pt x="1" y="1030"/>
                      <a:pt x="141" y="1330"/>
                      <a:pt x="331" y="1330"/>
                    </a:cubicBezTo>
                    <a:cubicBezTo>
                      <a:pt x="368" y="1330"/>
                      <a:pt x="406" y="1319"/>
                      <a:pt x="444" y="1294"/>
                    </a:cubicBezTo>
                    <a:cubicBezTo>
                      <a:pt x="880" y="1016"/>
                      <a:pt x="1355" y="700"/>
                      <a:pt x="1791" y="422"/>
                    </a:cubicBezTo>
                    <a:cubicBezTo>
                      <a:pt x="1959" y="254"/>
                      <a:pt x="1813" y="0"/>
                      <a:pt x="1620" y="0"/>
                    </a:cubicBezTo>
                    <a:close/>
                  </a:path>
                </a:pathLst>
              </a:custGeom>
              <a:solidFill>
                <a:srgbClr val="2130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cs typeface="Quire Sans" panose="020B0502040400020003" pitchFamily="34" charset="0"/>
                  <a:sym typeface="Arial"/>
                </a:endParaRPr>
              </a:p>
            </p:txBody>
          </p:sp>
          <p:sp>
            <p:nvSpPr>
              <p:cNvPr id="81" name="Google Shape;1047;p42">
                <a:extLst>
                  <a:ext uri="{FF2B5EF4-FFF2-40B4-BE49-F238E27FC236}">
                    <a16:creationId xmlns:a16="http://schemas.microsoft.com/office/drawing/2014/main" xmlns="" id="{E62602AC-48E9-40E5-944F-A89C1A2D8BB5}"/>
                  </a:ext>
                </a:extLst>
              </p:cNvPr>
              <p:cNvSpPr/>
              <p:nvPr/>
            </p:nvSpPr>
            <p:spPr>
              <a:xfrm>
                <a:off x="6535007" y="2382716"/>
                <a:ext cx="312740" cy="105902"/>
              </a:xfrm>
              <a:custGeom>
                <a:avLst/>
                <a:gdLst/>
                <a:ahLst/>
                <a:cxnLst/>
                <a:rect l="l" t="t" r="r" b="b"/>
                <a:pathLst>
                  <a:path w="2708" h="917" extrusionOk="0">
                    <a:moveTo>
                      <a:pt x="2291" y="1"/>
                    </a:moveTo>
                    <a:cubicBezTo>
                      <a:pt x="2277" y="1"/>
                      <a:pt x="2263" y="1"/>
                      <a:pt x="2247" y="3"/>
                    </a:cubicBezTo>
                    <a:cubicBezTo>
                      <a:pt x="1614" y="201"/>
                      <a:pt x="940" y="320"/>
                      <a:pt x="267" y="439"/>
                    </a:cubicBezTo>
                    <a:cubicBezTo>
                      <a:pt x="1" y="477"/>
                      <a:pt x="27" y="917"/>
                      <a:pt x="274" y="917"/>
                    </a:cubicBezTo>
                    <a:cubicBezTo>
                      <a:pt x="285" y="917"/>
                      <a:pt x="295" y="916"/>
                      <a:pt x="306" y="914"/>
                    </a:cubicBezTo>
                    <a:cubicBezTo>
                      <a:pt x="1020" y="796"/>
                      <a:pt x="1733" y="637"/>
                      <a:pt x="2406" y="439"/>
                    </a:cubicBezTo>
                    <a:cubicBezTo>
                      <a:pt x="2708" y="364"/>
                      <a:pt x="2578" y="1"/>
                      <a:pt x="2291" y="1"/>
                    </a:cubicBezTo>
                    <a:close/>
                  </a:path>
                </a:pathLst>
              </a:custGeom>
              <a:solidFill>
                <a:srgbClr val="2130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cs typeface="Quire Sans" panose="020B0502040400020003" pitchFamily="34" charset="0"/>
                  <a:sym typeface="Arial"/>
                </a:endParaRPr>
              </a:p>
            </p:txBody>
          </p:sp>
          <p:sp>
            <p:nvSpPr>
              <p:cNvPr id="82" name="Google Shape;1048;p42">
                <a:extLst>
                  <a:ext uri="{FF2B5EF4-FFF2-40B4-BE49-F238E27FC236}">
                    <a16:creationId xmlns:a16="http://schemas.microsoft.com/office/drawing/2014/main" xmlns="" id="{D3C3CE15-6894-41C9-9773-86EBCC030164}"/>
                  </a:ext>
                </a:extLst>
              </p:cNvPr>
              <p:cNvSpPr/>
              <p:nvPr/>
            </p:nvSpPr>
            <p:spPr>
              <a:xfrm>
                <a:off x="6652687" y="2090306"/>
                <a:ext cx="178544" cy="59592"/>
              </a:xfrm>
              <a:custGeom>
                <a:avLst/>
                <a:gdLst/>
                <a:ahLst/>
                <a:cxnLst/>
                <a:rect l="l" t="t" r="r" b="b"/>
                <a:pathLst>
                  <a:path w="1546" h="516" extrusionOk="0">
                    <a:moveTo>
                      <a:pt x="1228" y="0"/>
                    </a:moveTo>
                    <a:cubicBezTo>
                      <a:pt x="951" y="40"/>
                      <a:pt x="634" y="40"/>
                      <a:pt x="317" y="40"/>
                    </a:cubicBezTo>
                    <a:cubicBezTo>
                      <a:pt x="1" y="40"/>
                      <a:pt x="40" y="515"/>
                      <a:pt x="357" y="515"/>
                    </a:cubicBezTo>
                    <a:cubicBezTo>
                      <a:pt x="674" y="515"/>
                      <a:pt x="951" y="515"/>
                      <a:pt x="1268" y="475"/>
                    </a:cubicBezTo>
                    <a:cubicBezTo>
                      <a:pt x="1545" y="396"/>
                      <a:pt x="1506" y="40"/>
                      <a:pt x="1228" y="0"/>
                    </a:cubicBezTo>
                    <a:close/>
                  </a:path>
                </a:pathLst>
              </a:custGeom>
              <a:solidFill>
                <a:srgbClr val="2130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cs typeface="Quire Sans" panose="020B0502040400020003" pitchFamily="34" charset="0"/>
                  <a:sym typeface="Arial"/>
                </a:endParaRPr>
              </a:p>
            </p:txBody>
          </p:sp>
          <p:sp>
            <p:nvSpPr>
              <p:cNvPr id="83" name="Google Shape;1049;p42">
                <a:extLst>
                  <a:ext uri="{FF2B5EF4-FFF2-40B4-BE49-F238E27FC236}">
                    <a16:creationId xmlns:a16="http://schemas.microsoft.com/office/drawing/2014/main" xmlns="" id="{6BA5D7AD-93F3-4EE4-9F61-58C19BB551C4}"/>
                  </a:ext>
                </a:extLst>
              </p:cNvPr>
              <p:cNvSpPr/>
              <p:nvPr/>
            </p:nvSpPr>
            <p:spPr>
              <a:xfrm>
                <a:off x="6528424" y="1685298"/>
                <a:ext cx="358473" cy="160412"/>
              </a:xfrm>
              <a:custGeom>
                <a:avLst/>
                <a:gdLst/>
                <a:ahLst/>
                <a:cxnLst/>
                <a:rect l="l" t="t" r="r" b="b"/>
                <a:pathLst>
                  <a:path w="3104" h="1389" extrusionOk="0">
                    <a:moveTo>
                      <a:pt x="386" y="1"/>
                    </a:moveTo>
                    <a:cubicBezTo>
                      <a:pt x="156" y="1"/>
                      <a:pt x="0" y="348"/>
                      <a:pt x="245" y="417"/>
                    </a:cubicBezTo>
                    <a:lnTo>
                      <a:pt x="2621" y="1368"/>
                    </a:lnTo>
                    <a:cubicBezTo>
                      <a:pt x="2659" y="1382"/>
                      <a:pt x="2695" y="1388"/>
                      <a:pt x="2729" y="1388"/>
                    </a:cubicBezTo>
                    <a:cubicBezTo>
                      <a:pt x="2979" y="1388"/>
                      <a:pt x="3103" y="1042"/>
                      <a:pt x="2859" y="972"/>
                    </a:cubicBezTo>
                    <a:lnTo>
                      <a:pt x="482" y="21"/>
                    </a:lnTo>
                    <a:cubicBezTo>
                      <a:pt x="449" y="7"/>
                      <a:pt x="417" y="1"/>
                      <a:pt x="386" y="1"/>
                    </a:cubicBezTo>
                    <a:close/>
                  </a:path>
                </a:pathLst>
              </a:custGeom>
              <a:solidFill>
                <a:srgbClr val="2130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cs typeface="Quire Sans" panose="020B0502040400020003" pitchFamily="34" charset="0"/>
                  <a:sym typeface="Arial"/>
                </a:endParaRPr>
              </a:p>
            </p:txBody>
          </p:sp>
          <p:sp>
            <p:nvSpPr>
              <p:cNvPr id="84" name="Google Shape;1050;p42">
                <a:extLst>
                  <a:ext uri="{FF2B5EF4-FFF2-40B4-BE49-F238E27FC236}">
                    <a16:creationId xmlns:a16="http://schemas.microsoft.com/office/drawing/2014/main" xmlns="" id="{7F7034A0-0517-4586-81CC-D93CB5ABF264}"/>
                  </a:ext>
                </a:extLst>
              </p:cNvPr>
              <p:cNvSpPr/>
              <p:nvPr/>
            </p:nvSpPr>
            <p:spPr>
              <a:xfrm>
                <a:off x="6920962" y="1439428"/>
                <a:ext cx="157409" cy="228781"/>
              </a:xfrm>
              <a:custGeom>
                <a:avLst/>
                <a:gdLst/>
                <a:ahLst/>
                <a:cxnLst/>
                <a:rect l="l" t="t" r="r" b="b"/>
                <a:pathLst>
                  <a:path w="1363" h="1981" extrusionOk="0">
                    <a:moveTo>
                      <a:pt x="270" y="1"/>
                    </a:moveTo>
                    <a:cubicBezTo>
                      <a:pt x="131" y="1"/>
                      <a:pt x="0" y="126"/>
                      <a:pt x="54" y="288"/>
                    </a:cubicBezTo>
                    <a:cubicBezTo>
                      <a:pt x="252" y="843"/>
                      <a:pt x="530" y="1398"/>
                      <a:pt x="886" y="1913"/>
                    </a:cubicBezTo>
                    <a:cubicBezTo>
                      <a:pt x="934" y="1961"/>
                      <a:pt x="989" y="1981"/>
                      <a:pt x="1043" y="1981"/>
                    </a:cubicBezTo>
                    <a:cubicBezTo>
                      <a:pt x="1210" y="1981"/>
                      <a:pt x="1363" y="1785"/>
                      <a:pt x="1243" y="1635"/>
                    </a:cubicBezTo>
                    <a:cubicBezTo>
                      <a:pt x="926" y="1160"/>
                      <a:pt x="648" y="645"/>
                      <a:pt x="450" y="90"/>
                    </a:cubicBezTo>
                    <a:cubicBezTo>
                      <a:pt x="400" y="28"/>
                      <a:pt x="334" y="1"/>
                      <a:pt x="270" y="1"/>
                    </a:cubicBezTo>
                    <a:close/>
                  </a:path>
                </a:pathLst>
              </a:custGeom>
              <a:solidFill>
                <a:srgbClr val="2130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cs typeface="Quire Sans" panose="020B0502040400020003" pitchFamily="34" charset="0"/>
                  <a:sym typeface="Arial"/>
                </a:endParaRPr>
              </a:p>
            </p:txBody>
          </p:sp>
          <p:sp>
            <p:nvSpPr>
              <p:cNvPr id="85" name="Google Shape;1051;p42">
                <a:extLst>
                  <a:ext uri="{FF2B5EF4-FFF2-40B4-BE49-F238E27FC236}">
                    <a16:creationId xmlns:a16="http://schemas.microsoft.com/office/drawing/2014/main" xmlns="" id="{1E1F8613-2FD3-42C0-8F32-4245FAD2431A}"/>
                  </a:ext>
                </a:extLst>
              </p:cNvPr>
              <p:cNvSpPr/>
              <p:nvPr/>
            </p:nvSpPr>
            <p:spPr>
              <a:xfrm>
                <a:off x="7245016" y="1392541"/>
                <a:ext cx="85807" cy="178197"/>
              </a:xfrm>
              <a:custGeom>
                <a:avLst/>
                <a:gdLst/>
                <a:ahLst/>
                <a:cxnLst/>
                <a:rect l="l" t="t" r="r" b="b"/>
                <a:pathLst>
                  <a:path w="743" h="1543" extrusionOk="0">
                    <a:moveTo>
                      <a:pt x="236" y="0"/>
                    </a:moveTo>
                    <a:cubicBezTo>
                      <a:pt x="113" y="0"/>
                      <a:pt x="0" y="90"/>
                      <a:pt x="21" y="259"/>
                    </a:cubicBezTo>
                    <a:cubicBezTo>
                      <a:pt x="61" y="615"/>
                      <a:pt x="180" y="1011"/>
                      <a:pt x="259" y="1368"/>
                    </a:cubicBezTo>
                    <a:cubicBezTo>
                      <a:pt x="290" y="1492"/>
                      <a:pt x="375" y="1543"/>
                      <a:pt x="463" y="1543"/>
                    </a:cubicBezTo>
                    <a:cubicBezTo>
                      <a:pt x="600" y="1543"/>
                      <a:pt x="743" y="1418"/>
                      <a:pt x="695" y="1249"/>
                    </a:cubicBezTo>
                    <a:cubicBezTo>
                      <a:pt x="615" y="892"/>
                      <a:pt x="536" y="536"/>
                      <a:pt x="496" y="219"/>
                    </a:cubicBezTo>
                    <a:cubicBezTo>
                      <a:pt x="459" y="70"/>
                      <a:pt x="344" y="0"/>
                      <a:pt x="236" y="0"/>
                    </a:cubicBezTo>
                    <a:close/>
                  </a:path>
                </a:pathLst>
              </a:custGeom>
              <a:solidFill>
                <a:srgbClr val="2130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cs typeface="Quire Sans" panose="020B0502040400020003" pitchFamily="34" charset="0"/>
                  <a:sym typeface="Arial"/>
                </a:endParaRPr>
              </a:p>
            </p:txBody>
          </p:sp>
        </p:grpSp>
        <p:sp>
          <p:nvSpPr>
            <p:cNvPr id="64" name="Google Shape;1052;p42">
              <a:extLst>
                <a:ext uri="{FF2B5EF4-FFF2-40B4-BE49-F238E27FC236}">
                  <a16:creationId xmlns:a16="http://schemas.microsoft.com/office/drawing/2014/main" xmlns="" id="{66950D31-80E6-46A9-846F-4056B1ED3BCE}"/>
                </a:ext>
              </a:extLst>
            </p:cNvPr>
            <p:cNvSpPr/>
            <p:nvPr/>
          </p:nvSpPr>
          <p:spPr>
            <a:xfrm>
              <a:off x="7570574" y="4280149"/>
              <a:ext cx="715594" cy="530807"/>
            </a:xfrm>
            <a:custGeom>
              <a:avLst/>
              <a:gdLst/>
              <a:ahLst/>
              <a:cxnLst/>
              <a:rect l="l" t="t" r="r" b="b"/>
              <a:pathLst>
                <a:path w="12437" h="9225" extrusionOk="0">
                  <a:moveTo>
                    <a:pt x="1895" y="0"/>
                  </a:moveTo>
                  <a:cubicBezTo>
                    <a:pt x="1313" y="0"/>
                    <a:pt x="705" y="248"/>
                    <a:pt x="197" y="558"/>
                  </a:cubicBezTo>
                  <a:cubicBezTo>
                    <a:pt x="0" y="721"/>
                    <a:pt x="155" y="993"/>
                    <a:pt x="349" y="993"/>
                  </a:cubicBezTo>
                  <a:cubicBezTo>
                    <a:pt x="390" y="993"/>
                    <a:pt x="433" y="981"/>
                    <a:pt x="474" y="954"/>
                  </a:cubicBezTo>
                  <a:cubicBezTo>
                    <a:pt x="915" y="666"/>
                    <a:pt x="1403" y="443"/>
                    <a:pt x="1857" y="443"/>
                  </a:cubicBezTo>
                  <a:cubicBezTo>
                    <a:pt x="2339" y="443"/>
                    <a:pt x="2782" y="695"/>
                    <a:pt x="3088" y="1390"/>
                  </a:cubicBezTo>
                  <a:cubicBezTo>
                    <a:pt x="3247" y="1825"/>
                    <a:pt x="3366" y="2340"/>
                    <a:pt x="3405" y="2816"/>
                  </a:cubicBezTo>
                  <a:cubicBezTo>
                    <a:pt x="3405" y="3331"/>
                    <a:pt x="3564" y="3846"/>
                    <a:pt x="3881" y="4321"/>
                  </a:cubicBezTo>
                  <a:cubicBezTo>
                    <a:pt x="4166" y="4574"/>
                    <a:pt x="4552" y="4701"/>
                    <a:pt x="4939" y="4701"/>
                  </a:cubicBezTo>
                  <a:cubicBezTo>
                    <a:pt x="5036" y="4701"/>
                    <a:pt x="5132" y="4693"/>
                    <a:pt x="5227" y="4677"/>
                  </a:cubicBezTo>
                  <a:cubicBezTo>
                    <a:pt x="5604" y="4638"/>
                    <a:pt x="5802" y="4578"/>
                    <a:pt x="6005" y="4578"/>
                  </a:cubicBezTo>
                  <a:cubicBezTo>
                    <a:pt x="6208" y="4578"/>
                    <a:pt x="6416" y="4638"/>
                    <a:pt x="6812" y="4836"/>
                  </a:cubicBezTo>
                  <a:cubicBezTo>
                    <a:pt x="7248" y="4836"/>
                    <a:pt x="7604" y="5232"/>
                    <a:pt x="7564" y="5707"/>
                  </a:cubicBezTo>
                  <a:cubicBezTo>
                    <a:pt x="7564" y="5905"/>
                    <a:pt x="7604" y="6143"/>
                    <a:pt x="7604" y="6381"/>
                  </a:cubicBezTo>
                  <a:cubicBezTo>
                    <a:pt x="7683" y="7569"/>
                    <a:pt x="8119" y="8599"/>
                    <a:pt x="9466" y="8599"/>
                  </a:cubicBezTo>
                  <a:cubicBezTo>
                    <a:pt x="10535" y="8599"/>
                    <a:pt x="11328" y="7926"/>
                    <a:pt x="11961" y="7133"/>
                  </a:cubicBezTo>
                  <a:lnTo>
                    <a:pt x="11961" y="7133"/>
                  </a:lnTo>
                  <a:cubicBezTo>
                    <a:pt x="11922" y="7728"/>
                    <a:pt x="11882" y="8361"/>
                    <a:pt x="11763" y="8956"/>
                  </a:cubicBezTo>
                  <a:cubicBezTo>
                    <a:pt x="11740" y="9117"/>
                    <a:pt x="11891" y="9224"/>
                    <a:pt x="12029" y="9224"/>
                  </a:cubicBezTo>
                  <a:cubicBezTo>
                    <a:pt x="12129" y="9224"/>
                    <a:pt x="12222" y="9168"/>
                    <a:pt x="12239" y="9035"/>
                  </a:cubicBezTo>
                  <a:cubicBezTo>
                    <a:pt x="12358" y="8282"/>
                    <a:pt x="12397" y="7490"/>
                    <a:pt x="12437" y="6698"/>
                  </a:cubicBezTo>
                  <a:cubicBezTo>
                    <a:pt x="12437" y="6618"/>
                    <a:pt x="12397" y="6579"/>
                    <a:pt x="12358" y="6539"/>
                  </a:cubicBezTo>
                  <a:cubicBezTo>
                    <a:pt x="12414" y="6371"/>
                    <a:pt x="12272" y="6203"/>
                    <a:pt x="12127" y="6203"/>
                  </a:cubicBezTo>
                  <a:cubicBezTo>
                    <a:pt x="12068" y="6203"/>
                    <a:pt x="12008" y="6232"/>
                    <a:pt x="11961" y="6302"/>
                  </a:cubicBezTo>
                  <a:lnTo>
                    <a:pt x="11961" y="6341"/>
                  </a:lnTo>
                  <a:cubicBezTo>
                    <a:pt x="11922" y="6302"/>
                    <a:pt x="11882" y="6302"/>
                    <a:pt x="11843" y="6302"/>
                  </a:cubicBezTo>
                  <a:cubicBezTo>
                    <a:pt x="11130" y="6302"/>
                    <a:pt x="10417" y="6222"/>
                    <a:pt x="9704" y="6024"/>
                  </a:cubicBezTo>
                  <a:cubicBezTo>
                    <a:pt x="9681" y="6018"/>
                    <a:pt x="9659" y="6015"/>
                    <a:pt x="9639" y="6015"/>
                  </a:cubicBezTo>
                  <a:cubicBezTo>
                    <a:pt x="9416" y="6015"/>
                    <a:pt x="9370" y="6387"/>
                    <a:pt x="9624" y="6460"/>
                  </a:cubicBezTo>
                  <a:cubicBezTo>
                    <a:pt x="10298" y="6658"/>
                    <a:pt x="10971" y="6737"/>
                    <a:pt x="11645" y="6737"/>
                  </a:cubicBezTo>
                  <a:cubicBezTo>
                    <a:pt x="11146" y="7449"/>
                    <a:pt x="10456" y="8193"/>
                    <a:pt x="9574" y="8193"/>
                  </a:cubicBezTo>
                  <a:cubicBezTo>
                    <a:pt x="9474" y="8193"/>
                    <a:pt x="9372" y="8183"/>
                    <a:pt x="9268" y="8163"/>
                  </a:cubicBezTo>
                  <a:cubicBezTo>
                    <a:pt x="7763" y="7886"/>
                    <a:pt x="8277" y="6341"/>
                    <a:pt x="8000" y="5311"/>
                  </a:cubicBezTo>
                  <a:cubicBezTo>
                    <a:pt x="7742" y="4439"/>
                    <a:pt x="7167" y="4067"/>
                    <a:pt x="6405" y="4067"/>
                  </a:cubicBezTo>
                  <a:cubicBezTo>
                    <a:pt x="6233" y="4067"/>
                    <a:pt x="6051" y="4086"/>
                    <a:pt x="5861" y="4123"/>
                  </a:cubicBezTo>
                  <a:cubicBezTo>
                    <a:pt x="5573" y="4157"/>
                    <a:pt x="5292" y="4234"/>
                    <a:pt x="5025" y="4234"/>
                  </a:cubicBezTo>
                  <a:cubicBezTo>
                    <a:pt x="4667" y="4234"/>
                    <a:pt x="4334" y="4096"/>
                    <a:pt x="4039" y="3529"/>
                  </a:cubicBezTo>
                  <a:cubicBezTo>
                    <a:pt x="3801" y="3093"/>
                    <a:pt x="3841" y="2301"/>
                    <a:pt x="3722" y="1825"/>
                  </a:cubicBezTo>
                  <a:cubicBezTo>
                    <a:pt x="3643" y="1350"/>
                    <a:pt x="3445" y="914"/>
                    <a:pt x="3167" y="558"/>
                  </a:cubicBezTo>
                  <a:cubicBezTo>
                    <a:pt x="2800" y="155"/>
                    <a:pt x="2355" y="0"/>
                    <a:pt x="1895" y="0"/>
                  </a:cubicBezTo>
                  <a:close/>
                </a:path>
              </a:pathLst>
            </a:custGeom>
            <a:solidFill>
              <a:srgbClr val="2130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cs typeface="Quire Sans" panose="020B0502040400020003" pitchFamily="34" charset="0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05084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t="-1000" r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62044" y="785353"/>
            <a:ext cx="9470676" cy="755369"/>
          </a:xfrm>
          <a:prstGeom prst="rect">
            <a:avLst/>
          </a:prstGeom>
        </p:spPr>
        <p:txBody>
          <a:bodyPr wrap="square" lIns="89694" tIns="44848" rIns="89694" bIns="44848">
            <a:spAutoFit/>
          </a:bodyPr>
          <a:lstStyle/>
          <a:p>
            <a:pPr defTabSz="896951">
              <a:lnSpc>
                <a:spcPct val="135000"/>
              </a:lnSpc>
              <a:defRPr/>
            </a:pPr>
            <a:r>
              <a:rPr lang="vi-VN" sz="3200" b="1" dirty="0" smtClean="0">
                <a:solidFill>
                  <a:prstClr val="white"/>
                </a:solidFill>
                <a:latin typeface="HP001 5 HÀNG" pitchFamily="34" charset="0"/>
              </a:rPr>
              <a:t>Thứ </a:t>
            </a:r>
            <a:r>
              <a:rPr lang="en-US" sz="3200" b="1" dirty="0" err="1" smtClean="0">
                <a:solidFill>
                  <a:prstClr val="white"/>
                </a:solidFill>
                <a:latin typeface="HP001 5 HÀNG" pitchFamily="34" charset="0"/>
              </a:rPr>
              <a:t>sáu</a:t>
            </a:r>
            <a:r>
              <a:rPr lang="vi-VN" sz="3200" b="1" dirty="0" smtClean="0">
                <a:solidFill>
                  <a:prstClr val="white"/>
                </a:solidFill>
                <a:latin typeface="HP001 5 HÀNG" pitchFamily="34" charset="0"/>
              </a:rPr>
              <a:t> ngày </a:t>
            </a:r>
            <a:r>
              <a:rPr lang="en-US" sz="3200" b="1" dirty="0" smtClean="0">
                <a:solidFill>
                  <a:prstClr val="white"/>
                </a:solidFill>
                <a:latin typeface="HP001 5 HÀNG" pitchFamily="34" charset="0"/>
              </a:rPr>
              <a:t>19 </a:t>
            </a:r>
            <a:r>
              <a:rPr lang="vi-VN" sz="3200" b="1" dirty="0" smtClean="0">
                <a:solidFill>
                  <a:prstClr val="white"/>
                </a:solidFill>
                <a:latin typeface="HP001 5 HÀNG" pitchFamily="34" charset="0"/>
              </a:rPr>
              <a:t>tháng </a:t>
            </a:r>
            <a:r>
              <a:rPr lang="en-US" sz="3200" b="1" dirty="0" smtClean="0">
                <a:solidFill>
                  <a:prstClr val="white"/>
                </a:solidFill>
                <a:latin typeface="HP001 5 HÀNG" pitchFamily="34" charset="0"/>
              </a:rPr>
              <a:t>11</a:t>
            </a:r>
            <a:r>
              <a:rPr lang="vi-VN" sz="3200" b="1" dirty="0" smtClean="0">
                <a:solidFill>
                  <a:prstClr val="white"/>
                </a:solidFill>
                <a:latin typeface="HP001 5 HÀNG" pitchFamily="34" charset="0"/>
              </a:rPr>
              <a:t> năm 2021</a:t>
            </a:r>
            <a:endParaRPr lang="vi-VN" sz="3200" b="1" dirty="0">
              <a:solidFill>
                <a:prstClr val="white"/>
              </a:solidFill>
              <a:latin typeface="HP001 5 HÀNG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955274" y="1498727"/>
            <a:ext cx="3056016" cy="712281"/>
          </a:xfrm>
          <a:prstGeom prst="rect">
            <a:avLst/>
          </a:prstGeom>
        </p:spPr>
        <p:txBody>
          <a:bodyPr wrap="square" lIns="89694" tIns="44848" rIns="89694" bIns="44848">
            <a:spAutoFit/>
          </a:bodyPr>
          <a:lstStyle/>
          <a:p>
            <a:pPr defTabSz="896951">
              <a:lnSpc>
                <a:spcPct val="135000"/>
              </a:lnSpc>
              <a:defRPr/>
            </a:pPr>
            <a:r>
              <a:rPr lang="en-US" sz="3200" b="1" dirty="0" err="1" smtClean="0">
                <a:solidFill>
                  <a:prstClr val="white"/>
                </a:solidFill>
                <a:latin typeface="HP001 5 HÀNG" pitchFamily="34" charset="0"/>
              </a:rPr>
              <a:t>Tiếng</a:t>
            </a:r>
            <a:r>
              <a:rPr lang="en-US" sz="3200" b="1" dirty="0" smtClean="0">
                <a:solidFill>
                  <a:prstClr val="white"/>
                </a:solidFill>
                <a:latin typeface="HP001 5 HÀNG" pitchFamily="34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HP001 5 HÀNG" pitchFamily="34" charset="0"/>
              </a:rPr>
              <a:t>việt</a:t>
            </a:r>
            <a:endParaRPr lang="vi-VN" sz="3200" b="1" dirty="0">
              <a:solidFill>
                <a:prstClr val="white"/>
              </a:solidFill>
              <a:latin typeface="HP001 5 HÀNG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78143" y="2171819"/>
            <a:ext cx="8281114" cy="755369"/>
          </a:xfrm>
          <a:prstGeom prst="rect">
            <a:avLst/>
          </a:prstGeom>
        </p:spPr>
        <p:txBody>
          <a:bodyPr wrap="none" lIns="89694" tIns="44848" rIns="89694" bIns="44848">
            <a:spAutoFit/>
          </a:bodyPr>
          <a:lstStyle/>
          <a:p>
            <a:pPr defTabSz="896951">
              <a:lnSpc>
                <a:spcPct val="135000"/>
              </a:lnSpc>
              <a:defRPr/>
            </a:pPr>
            <a:r>
              <a:rPr lang="en-US" sz="3200" b="1" dirty="0" err="1" smtClean="0">
                <a:solidFill>
                  <a:prstClr val="white"/>
                </a:solidFill>
                <a:latin typeface="HP001 5 HÀNG" pitchFamily="34" charset="0"/>
              </a:rPr>
              <a:t>Viết</a:t>
            </a:r>
            <a:r>
              <a:rPr lang="en-US" sz="3200" b="1" dirty="0" smtClean="0">
                <a:solidFill>
                  <a:prstClr val="white"/>
                </a:solidFill>
                <a:latin typeface="HP001 5 HÀNG" pitchFamily="34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HP001 5 HÀNG" pitchFamily="34" charset="0"/>
              </a:rPr>
              <a:t>đoạn</a:t>
            </a:r>
            <a:r>
              <a:rPr lang="en-US" sz="3200" b="1" dirty="0" smtClean="0">
                <a:solidFill>
                  <a:prstClr val="white"/>
                </a:solidFill>
                <a:latin typeface="HP001 5 HÀNG" pitchFamily="34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HP001 5 HÀNG" pitchFamily="34" charset="0"/>
              </a:rPr>
              <a:t>văn</a:t>
            </a:r>
            <a:r>
              <a:rPr lang="en-US" sz="3200" b="1" dirty="0" smtClean="0">
                <a:solidFill>
                  <a:prstClr val="white"/>
                </a:solidFill>
                <a:latin typeface="HP001 5 HÀNG" pitchFamily="34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HP001 5 HÀNG" pitchFamily="34" charset="0"/>
              </a:rPr>
              <a:t>kể</a:t>
            </a:r>
            <a:r>
              <a:rPr lang="en-US" sz="3200" b="1" dirty="0" smtClean="0">
                <a:solidFill>
                  <a:prstClr val="white"/>
                </a:solidFill>
                <a:latin typeface="HP001 5 HÀNG" pitchFamily="34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HP001 5 HÀNG" pitchFamily="34" charset="0"/>
              </a:rPr>
              <a:t>về</a:t>
            </a:r>
            <a:r>
              <a:rPr lang="en-US" sz="3200" b="1" dirty="0" smtClean="0">
                <a:solidFill>
                  <a:prstClr val="white"/>
                </a:solidFill>
                <a:latin typeface="HP001 5 HÀNG" pitchFamily="34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HP001 5 HÀNG" pitchFamily="34" charset="0"/>
              </a:rPr>
              <a:t>một</a:t>
            </a:r>
            <a:r>
              <a:rPr lang="en-US" sz="3200" b="1" dirty="0" smtClean="0">
                <a:solidFill>
                  <a:prstClr val="white"/>
                </a:solidFill>
                <a:latin typeface="HP001 5 HÀNG" pitchFamily="34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HP001 5 HÀNG" pitchFamily="34" charset="0"/>
              </a:rPr>
              <a:t>giờ</a:t>
            </a:r>
            <a:r>
              <a:rPr lang="en-US" sz="3200" b="1" dirty="0" smtClean="0">
                <a:solidFill>
                  <a:prstClr val="white"/>
                </a:solidFill>
                <a:latin typeface="HP001 5 HÀNG" pitchFamily="34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HP001 5 HÀNG" pitchFamily="34" charset="0"/>
              </a:rPr>
              <a:t>ǟa</a:t>
            </a:r>
            <a:r>
              <a:rPr lang="en-US" sz="3200" b="1" dirty="0" smtClean="0">
                <a:solidFill>
                  <a:prstClr val="white"/>
                </a:solidFill>
                <a:latin typeface="HP001 5 HÀNG" pitchFamily="34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HP001 5 HÀNG" pitchFamily="34" charset="0"/>
              </a:rPr>
              <a:t>chơi</a:t>
            </a:r>
            <a:r>
              <a:rPr lang="en-US" sz="3200" b="1" dirty="0" smtClean="0">
                <a:solidFill>
                  <a:prstClr val="white"/>
                </a:solidFill>
                <a:latin typeface="HP001 5 HÀNG" pitchFamily="34" charset="0"/>
              </a:rPr>
              <a:t> ở </a:t>
            </a:r>
            <a:r>
              <a:rPr lang="en-US" sz="3200" b="1" dirty="0" err="1" smtClean="0">
                <a:solidFill>
                  <a:prstClr val="white"/>
                </a:solidFill>
                <a:latin typeface="HP001 5 HÀNG" pitchFamily="34" charset="0"/>
              </a:rPr>
              <a:t>trường</a:t>
            </a:r>
            <a:r>
              <a:rPr lang="en-US" sz="3200" b="1" dirty="0" smtClean="0">
                <a:solidFill>
                  <a:prstClr val="white"/>
                </a:solidFill>
                <a:latin typeface="HP001 5 HÀNG" pitchFamily="34" charset="0"/>
              </a:rPr>
              <a:t>. </a:t>
            </a:r>
            <a:endParaRPr lang="vi-VN" sz="3200" b="1" kern="0" dirty="0">
              <a:solidFill>
                <a:prstClr val="white"/>
              </a:solidFill>
              <a:latin typeface="HP001 5 HÀNG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78143" y="2872860"/>
            <a:ext cx="1612622" cy="712281"/>
          </a:xfrm>
          <a:prstGeom prst="rect">
            <a:avLst/>
          </a:prstGeom>
        </p:spPr>
        <p:txBody>
          <a:bodyPr wrap="none" lIns="89694" tIns="44848" rIns="89694" bIns="44848">
            <a:spAutoFit/>
          </a:bodyPr>
          <a:lstStyle/>
          <a:p>
            <a:pPr defTabSz="896951">
              <a:lnSpc>
                <a:spcPct val="135000"/>
              </a:lnSpc>
              <a:defRPr/>
            </a:pPr>
            <a:r>
              <a:rPr lang="en-US" sz="3200" b="1" dirty="0" err="1" smtClean="0">
                <a:solidFill>
                  <a:prstClr val="white"/>
                </a:solidFill>
                <a:latin typeface="HP001 5 HÀNG" pitchFamily="34" charset="0"/>
              </a:rPr>
              <a:t>Bài</a:t>
            </a:r>
            <a:r>
              <a:rPr lang="en-US" sz="3200" b="1" dirty="0" smtClean="0">
                <a:solidFill>
                  <a:prstClr val="white"/>
                </a:solidFill>
                <a:latin typeface="HP001 5 HÀNG" pitchFamily="34" charset="0"/>
              </a:rPr>
              <a:t> 2: </a:t>
            </a:r>
            <a:endParaRPr lang="vi-VN" sz="3200" b="1" kern="0" dirty="0">
              <a:solidFill>
                <a:prstClr val="white"/>
              </a:solidFill>
              <a:latin typeface="HP001 5 HÀNG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99914" y="3560843"/>
            <a:ext cx="11065664" cy="755369"/>
          </a:xfrm>
          <a:prstGeom prst="rect">
            <a:avLst/>
          </a:prstGeom>
        </p:spPr>
        <p:txBody>
          <a:bodyPr wrap="square" lIns="89694" tIns="44848" rIns="89694" bIns="44848">
            <a:spAutoFit/>
          </a:bodyPr>
          <a:lstStyle/>
          <a:p>
            <a:pPr defTabSz="896951">
              <a:lnSpc>
                <a:spcPct val="135000"/>
              </a:lnSpc>
              <a:defRPr/>
            </a:pPr>
            <a:r>
              <a:rPr lang="en-US" sz="3200" b="1" dirty="0" err="1" smtClean="0">
                <a:solidFill>
                  <a:prstClr val="white"/>
                </a:solidFill>
                <a:latin typeface="HP001 5 HÀNG" pitchFamily="34" charset="0"/>
              </a:rPr>
              <a:t>Vào</a:t>
            </a:r>
            <a:r>
              <a:rPr lang="en-US" sz="3200" b="1" dirty="0" smtClean="0">
                <a:solidFill>
                  <a:prstClr val="white"/>
                </a:solidFill>
                <a:latin typeface="HP001 5 HÀNG" pitchFamily="34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HP001 5 HÀNG" pitchFamily="34" charset="0"/>
              </a:rPr>
              <a:t>giờ</a:t>
            </a:r>
            <a:r>
              <a:rPr lang="en-US" sz="3200" b="1" dirty="0" smtClean="0">
                <a:solidFill>
                  <a:prstClr val="white"/>
                </a:solidFill>
                <a:latin typeface="HP001 5 HÀNG" pitchFamily="34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HP001 5 HÀNG" pitchFamily="34" charset="0"/>
              </a:rPr>
              <a:t>ǟa</a:t>
            </a:r>
            <a:r>
              <a:rPr lang="en-US" sz="3200" b="1" dirty="0" smtClean="0">
                <a:solidFill>
                  <a:prstClr val="white"/>
                </a:solidFill>
                <a:latin typeface="HP001 5 HÀNG" pitchFamily="34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HP001 5 HÀNG" pitchFamily="34" charset="0"/>
              </a:rPr>
              <a:t>chơi</a:t>
            </a:r>
            <a:r>
              <a:rPr lang="en-US" sz="3200" b="1" dirty="0" smtClean="0">
                <a:solidFill>
                  <a:prstClr val="white"/>
                </a:solidFill>
                <a:latin typeface="HP001 5 HÀNG" pitchFamily="34" charset="0"/>
              </a:rPr>
              <a:t>, </a:t>
            </a:r>
            <a:r>
              <a:rPr lang="en-US" sz="3200" b="1" dirty="0" err="1" smtClean="0">
                <a:solidFill>
                  <a:prstClr val="white"/>
                </a:solidFill>
                <a:latin typeface="HP001 5 HÀNG" pitchFamily="34" charset="0"/>
              </a:rPr>
              <a:t>em</a:t>
            </a:r>
            <a:r>
              <a:rPr lang="en-US" sz="3200" b="1" dirty="0" smtClean="0">
                <a:solidFill>
                  <a:prstClr val="white"/>
                </a:solidFill>
                <a:latin typeface="HP001 5 HÀNG" pitchFamily="34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HP001 5 HÀNG" pitchFamily="34" charset="0"/>
              </a:rPr>
              <a:t>cùng</a:t>
            </a:r>
            <a:r>
              <a:rPr lang="en-US" sz="3200" b="1" dirty="0" smtClean="0">
                <a:solidFill>
                  <a:prstClr val="white"/>
                </a:solidFill>
                <a:latin typeface="HP001 5 HÀNG" pitchFamily="34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HP001 5 HÀNG" pitchFamily="34" charset="0"/>
              </a:rPr>
              <a:t>các</a:t>
            </a:r>
            <a:r>
              <a:rPr lang="en-US" sz="3200" b="1" dirty="0" smtClean="0">
                <a:solidFill>
                  <a:prstClr val="white"/>
                </a:solidFill>
                <a:latin typeface="HP001 5 HÀNG" pitchFamily="34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HP001 5 HÀNG" pitchFamily="34" charset="0"/>
              </a:rPr>
              <a:t>bạn</a:t>
            </a:r>
            <a:r>
              <a:rPr lang="en-US" sz="3200" b="1" dirty="0" smtClean="0">
                <a:solidFill>
                  <a:prstClr val="white"/>
                </a:solidFill>
                <a:latin typeface="HP001 5 HÀNG" pitchFamily="34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HP001 5 HÀNG" pitchFamily="34" charset="0"/>
              </a:rPr>
              <a:t>trong</a:t>
            </a:r>
            <a:r>
              <a:rPr lang="en-US" sz="3200" b="1" dirty="0" smtClean="0">
                <a:solidFill>
                  <a:prstClr val="white"/>
                </a:solidFill>
                <a:latin typeface="HP001 5 HÀNG" pitchFamily="34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HP001 5 HÀNG" pitchFamily="34" charset="0"/>
              </a:rPr>
              <a:t>lớp</a:t>
            </a:r>
            <a:r>
              <a:rPr lang="en-US" sz="3200" b="1" dirty="0" smtClean="0">
                <a:solidFill>
                  <a:prstClr val="white"/>
                </a:solidFill>
                <a:latin typeface="HP001 5 HÀNG" pitchFamily="34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HP001 5 HÀNG" pitchFamily="34" charset="0"/>
              </a:rPr>
              <a:t>xuống</a:t>
            </a:r>
            <a:r>
              <a:rPr lang="en-US" sz="3200" b="1" dirty="0" smtClean="0">
                <a:solidFill>
                  <a:prstClr val="white"/>
                </a:solidFill>
                <a:latin typeface="HP001 5 HÀNG" pitchFamily="34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HP001 5 HÀNG" pitchFamily="34" charset="0"/>
              </a:rPr>
              <a:t>sân</a:t>
            </a:r>
            <a:r>
              <a:rPr lang="en-US" sz="3200" b="1" dirty="0" smtClean="0">
                <a:solidFill>
                  <a:prstClr val="white"/>
                </a:solidFill>
                <a:latin typeface="HP001 5 HÀNG" pitchFamily="34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HP001 5 HÀNG" pitchFamily="34" charset="0"/>
              </a:rPr>
              <a:t>trường</a:t>
            </a:r>
            <a:r>
              <a:rPr lang="en-US" sz="3200" b="1" dirty="0" smtClean="0">
                <a:solidFill>
                  <a:prstClr val="white"/>
                </a:solidFill>
                <a:latin typeface="HP001 5 HÀNG" pitchFamily="34" charset="0"/>
              </a:rPr>
              <a:t> </a:t>
            </a:r>
            <a:endParaRPr lang="vi-VN" sz="3200" b="1" kern="0" dirty="0">
              <a:solidFill>
                <a:prstClr val="white"/>
              </a:solidFill>
              <a:latin typeface="HP001 5 HÀNG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59180" y="4266233"/>
            <a:ext cx="11614334" cy="755369"/>
          </a:xfrm>
          <a:prstGeom prst="rect">
            <a:avLst/>
          </a:prstGeom>
        </p:spPr>
        <p:txBody>
          <a:bodyPr wrap="none" lIns="89694" tIns="44848" rIns="89694" bIns="44848">
            <a:spAutoFit/>
          </a:bodyPr>
          <a:lstStyle/>
          <a:p>
            <a:pPr defTabSz="896951">
              <a:lnSpc>
                <a:spcPct val="135000"/>
              </a:lnSpc>
              <a:defRPr/>
            </a:pPr>
            <a:r>
              <a:rPr lang="en-US" sz="3200" b="1" dirty="0" err="1">
                <a:solidFill>
                  <a:prstClr val="white"/>
                </a:solidFill>
                <a:latin typeface="HP001 5 HÀNG" pitchFamily="34" charset="0"/>
              </a:rPr>
              <a:t>c</a:t>
            </a:r>
            <a:r>
              <a:rPr lang="en-US" sz="3200" b="1" dirty="0" err="1" smtClean="0">
                <a:solidFill>
                  <a:prstClr val="white"/>
                </a:solidFill>
                <a:latin typeface="HP001 5 HÀNG" pitchFamily="34" charset="0"/>
              </a:rPr>
              <a:t>hơi</a:t>
            </a:r>
            <a:r>
              <a:rPr lang="en-US" sz="3200" b="1" dirty="0" smtClean="0">
                <a:solidFill>
                  <a:prstClr val="white"/>
                </a:solidFill>
                <a:latin typeface="HP001 5 HÀNG" pitchFamily="34" charset="0"/>
              </a:rPr>
              <a:t>. </a:t>
            </a:r>
            <a:r>
              <a:rPr lang="en-US" sz="3200" b="1" dirty="0" err="1" smtClean="0">
                <a:solidFill>
                  <a:prstClr val="white"/>
                </a:solidFill>
                <a:latin typeface="HP001 5 HÀNG" pitchFamily="34" charset="0"/>
              </a:rPr>
              <a:t>Sân</a:t>
            </a:r>
            <a:r>
              <a:rPr lang="en-US" sz="3200" b="1" dirty="0" smtClean="0">
                <a:solidFill>
                  <a:prstClr val="white"/>
                </a:solidFill>
                <a:latin typeface="HP001 5 HÀNG" pitchFamily="34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HP001 5 HÀNG" pitchFamily="34" charset="0"/>
              </a:rPr>
              <a:t>trường</a:t>
            </a:r>
            <a:r>
              <a:rPr lang="en-US" sz="3200" b="1" dirty="0" smtClean="0">
                <a:solidFill>
                  <a:prstClr val="white"/>
                </a:solidFill>
                <a:latin typeface="HP001 5 HÀNG" pitchFamily="34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HP001 5 HÀNG" pitchFamily="34" charset="0"/>
              </a:rPr>
              <a:t>vào</a:t>
            </a:r>
            <a:r>
              <a:rPr lang="en-US" sz="3200" b="1" dirty="0" smtClean="0">
                <a:solidFill>
                  <a:prstClr val="white"/>
                </a:solidFill>
                <a:latin typeface="HP001 5 HÀNG" pitchFamily="34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HP001 5 HÀNG" pitchFamily="34" charset="0"/>
              </a:rPr>
              <a:t>giờ</a:t>
            </a:r>
            <a:r>
              <a:rPr lang="en-US" sz="3200" b="1" dirty="0" smtClean="0">
                <a:solidFill>
                  <a:prstClr val="white"/>
                </a:solidFill>
                <a:latin typeface="HP001 5 HÀNG" pitchFamily="34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HP001 5 HÀNG" pitchFamily="34" charset="0"/>
              </a:rPr>
              <a:t>ǟa</a:t>
            </a:r>
            <a:r>
              <a:rPr lang="en-US" sz="3200" b="1" dirty="0" smtClean="0">
                <a:solidFill>
                  <a:prstClr val="white"/>
                </a:solidFill>
                <a:latin typeface="HP001 5 HÀNG" pitchFamily="34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HP001 5 HÀNG" pitchFamily="34" charset="0"/>
              </a:rPr>
              <a:t>chơi</a:t>
            </a:r>
            <a:r>
              <a:rPr lang="en-US" sz="3200" b="1" dirty="0" smtClean="0">
                <a:solidFill>
                  <a:prstClr val="white"/>
                </a:solidFill>
                <a:latin typeface="HP001 5 HÀNG" pitchFamily="34" charset="0"/>
              </a:rPr>
              <a:t> ………………………….</a:t>
            </a:r>
            <a:r>
              <a:rPr lang="en-US" sz="3200" b="1" dirty="0" err="1" smtClean="0">
                <a:solidFill>
                  <a:prstClr val="white"/>
                </a:solidFill>
                <a:latin typeface="HP001 5 HÀNG" pitchFamily="34" charset="0"/>
              </a:rPr>
              <a:t>Chúng</a:t>
            </a:r>
            <a:r>
              <a:rPr lang="en-US" sz="3200" b="1" dirty="0" smtClean="0">
                <a:solidFill>
                  <a:prstClr val="white"/>
                </a:solidFill>
                <a:latin typeface="HP001 5 HÀNG" pitchFamily="34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HP001 5 HÀNG" pitchFamily="34" charset="0"/>
              </a:rPr>
              <a:t>em</a:t>
            </a:r>
            <a:r>
              <a:rPr lang="en-US" sz="3200" b="1" dirty="0" smtClean="0">
                <a:solidFill>
                  <a:prstClr val="white"/>
                </a:solidFill>
                <a:latin typeface="HP001 5 HÀNG" pitchFamily="34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HP001 5 HÀNG" pitchFamily="34" charset="0"/>
              </a:rPr>
              <a:t>cùng</a:t>
            </a:r>
            <a:r>
              <a:rPr lang="en-US" sz="3200" b="1" dirty="0" smtClean="0">
                <a:solidFill>
                  <a:prstClr val="white"/>
                </a:solidFill>
                <a:latin typeface="HP001 5 HÀNG" pitchFamily="34" charset="0"/>
              </a:rPr>
              <a:t> </a:t>
            </a:r>
            <a:endParaRPr lang="vi-VN" sz="3200" b="1" kern="0" dirty="0">
              <a:solidFill>
                <a:prstClr val="white"/>
              </a:solidFill>
              <a:latin typeface="HP001 5 HÀNG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59180" y="4957851"/>
            <a:ext cx="12212447" cy="755369"/>
          </a:xfrm>
          <a:prstGeom prst="rect">
            <a:avLst/>
          </a:prstGeom>
        </p:spPr>
        <p:txBody>
          <a:bodyPr wrap="none" lIns="89694" tIns="44848" rIns="89694" bIns="44848">
            <a:spAutoFit/>
          </a:bodyPr>
          <a:lstStyle/>
          <a:p>
            <a:pPr defTabSz="896951">
              <a:lnSpc>
                <a:spcPct val="135000"/>
              </a:lnSpc>
              <a:defRPr/>
            </a:pPr>
            <a:r>
              <a:rPr lang="en-US" sz="3200" b="1" dirty="0" err="1" smtClean="0">
                <a:solidFill>
                  <a:prstClr val="white"/>
                </a:solidFill>
                <a:latin typeface="HP001 5 HÀNG" pitchFamily="34" charset="0"/>
              </a:rPr>
              <a:t>nhau</a:t>
            </a:r>
            <a:r>
              <a:rPr lang="en-US" sz="3200" b="1" dirty="0" smtClean="0">
                <a:solidFill>
                  <a:prstClr val="white"/>
                </a:solidFill>
                <a:latin typeface="HP001 5 HÀNG" pitchFamily="34" charset="0"/>
              </a:rPr>
              <a:t>……………………….. </a:t>
            </a:r>
            <a:r>
              <a:rPr lang="en-US" sz="3200" b="1" dirty="0" err="1" smtClean="0">
                <a:solidFill>
                  <a:prstClr val="white"/>
                </a:solidFill>
                <a:latin typeface="HP001 5 HÀNG" pitchFamily="34" charset="0"/>
              </a:rPr>
              <a:t>Em</a:t>
            </a:r>
            <a:r>
              <a:rPr lang="en-US" sz="3200" b="1" dirty="0" smtClean="0">
                <a:solidFill>
                  <a:prstClr val="white"/>
                </a:solidFill>
                <a:latin typeface="HP001 5 HÀNG" pitchFamily="34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HP001 5 HÀNG" pitchFamily="34" charset="0"/>
              </a:rPr>
              <a:t>thích</a:t>
            </a:r>
            <a:r>
              <a:rPr lang="en-US" sz="3200" b="1" dirty="0" smtClean="0">
                <a:solidFill>
                  <a:prstClr val="white"/>
                </a:solidFill>
                <a:latin typeface="HP001 5 HÀNG" pitchFamily="34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HP001 5 HÀNG" pitchFamily="34" charset="0"/>
              </a:rPr>
              <a:t>nhất</a:t>
            </a:r>
            <a:r>
              <a:rPr lang="en-US" sz="3200" b="1" dirty="0" smtClean="0">
                <a:solidFill>
                  <a:prstClr val="white"/>
                </a:solidFill>
                <a:latin typeface="HP001 5 HÀNG" pitchFamily="34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HP001 5 HÀNG" pitchFamily="34" charset="0"/>
              </a:rPr>
              <a:t>là</a:t>
            </a:r>
            <a:r>
              <a:rPr lang="en-US" sz="3200" b="1" dirty="0" smtClean="0">
                <a:solidFill>
                  <a:prstClr val="white"/>
                </a:solidFill>
                <a:latin typeface="HP001 5 HÀNG" pitchFamily="34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HP001 5 HÀNG" pitchFamily="34" charset="0"/>
              </a:rPr>
              <a:t>cùng</a:t>
            </a:r>
            <a:r>
              <a:rPr lang="en-US" sz="3200" b="1" dirty="0" smtClean="0">
                <a:solidFill>
                  <a:prstClr val="white"/>
                </a:solidFill>
                <a:latin typeface="HP001 5 HÀNG" pitchFamily="34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HP001 5 HÀNG" pitchFamily="34" charset="0"/>
              </a:rPr>
              <a:t>các</a:t>
            </a:r>
            <a:r>
              <a:rPr lang="en-US" sz="3200" b="1" dirty="0" smtClean="0">
                <a:solidFill>
                  <a:prstClr val="white"/>
                </a:solidFill>
                <a:latin typeface="HP001 5 HÀNG" pitchFamily="34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HP001 5 HÀNG" pitchFamily="34" charset="0"/>
              </a:rPr>
              <a:t>bạn</a:t>
            </a:r>
            <a:r>
              <a:rPr lang="en-US" sz="3200" b="1" dirty="0" smtClean="0">
                <a:solidFill>
                  <a:prstClr val="white"/>
                </a:solidFill>
                <a:latin typeface="HP001 5 HÀNG" pitchFamily="34" charset="0"/>
              </a:rPr>
              <a:t>……………………… </a:t>
            </a:r>
            <a:endParaRPr lang="vi-VN" sz="3200" b="1" kern="0" dirty="0">
              <a:solidFill>
                <a:prstClr val="white"/>
              </a:solidFill>
              <a:latin typeface="HP001 5 HÀNG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59180" y="5650895"/>
            <a:ext cx="10340972" cy="755369"/>
          </a:xfrm>
          <a:prstGeom prst="rect">
            <a:avLst/>
          </a:prstGeom>
        </p:spPr>
        <p:txBody>
          <a:bodyPr wrap="none" lIns="89694" tIns="44848" rIns="89694" bIns="44848">
            <a:spAutoFit/>
          </a:bodyPr>
          <a:lstStyle/>
          <a:p>
            <a:pPr defTabSz="896951">
              <a:lnSpc>
                <a:spcPct val="135000"/>
              </a:lnSpc>
              <a:defRPr/>
            </a:pPr>
            <a:r>
              <a:rPr lang="en-US" sz="3200" b="1" dirty="0" err="1" smtClean="0">
                <a:solidFill>
                  <a:prstClr val="white"/>
                </a:solidFill>
                <a:latin typeface="HP001 5 HÀNG" pitchFamily="34" charset="0"/>
              </a:rPr>
              <a:t>Sau</a:t>
            </a:r>
            <a:r>
              <a:rPr lang="en-US" sz="3200" b="1" dirty="0" smtClean="0">
                <a:solidFill>
                  <a:prstClr val="white"/>
                </a:solidFill>
                <a:latin typeface="HP001 5 HÀNG" pitchFamily="34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HP001 5 HÀNG" pitchFamily="34" charset="0"/>
              </a:rPr>
              <a:t>mỗi</a:t>
            </a:r>
            <a:r>
              <a:rPr lang="en-US" sz="3200" b="1" dirty="0" smtClean="0">
                <a:solidFill>
                  <a:prstClr val="white"/>
                </a:solidFill>
                <a:latin typeface="HP001 5 HÀNG" pitchFamily="34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HP001 5 HÀNG" pitchFamily="34" charset="0"/>
              </a:rPr>
              <a:t>giờ</a:t>
            </a:r>
            <a:r>
              <a:rPr lang="en-US" sz="3200" b="1" dirty="0" smtClean="0">
                <a:solidFill>
                  <a:prstClr val="white"/>
                </a:solidFill>
                <a:latin typeface="HP001 5 HÀNG" pitchFamily="34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HP001 5 HÀNG" pitchFamily="34" charset="0"/>
              </a:rPr>
              <a:t>ǟa</a:t>
            </a:r>
            <a:r>
              <a:rPr lang="en-US" sz="3200" b="1" dirty="0" smtClean="0">
                <a:solidFill>
                  <a:prstClr val="white"/>
                </a:solidFill>
                <a:latin typeface="HP001 5 HÀNG" pitchFamily="34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HP001 5 HÀNG" pitchFamily="34" charset="0"/>
              </a:rPr>
              <a:t>chơi</a:t>
            </a:r>
            <a:r>
              <a:rPr lang="en-US" sz="3200" b="1" dirty="0" smtClean="0">
                <a:solidFill>
                  <a:prstClr val="white"/>
                </a:solidFill>
                <a:latin typeface="HP001 5 HÀNG" pitchFamily="34" charset="0"/>
              </a:rPr>
              <a:t>, </a:t>
            </a:r>
            <a:r>
              <a:rPr lang="en-US" sz="3200" b="1" dirty="0" err="1" smtClean="0">
                <a:solidFill>
                  <a:prstClr val="white"/>
                </a:solidFill>
                <a:latin typeface="HP001 5 HÀNG" pitchFamily="34" charset="0"/>
              </a:rPr>
              <a:t>em</a:t>
            </a:r>
            <a:r>
              <a:rPr lang="en-US" sz="3200" b="1" dirty="0" smtClean="0">
                <a:solidFill>
                  <a:prstClr val="white"/>
                </a:solidFill>
                <a:latin typeface="HP001 5 HÀNG" pitchFamily="34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HP001 5 HÀNG" pitchFamily="34" charset="0"/>
              </a:rPr>
              <a:t>cảm</a:t>
            </a:r>
            <a:r>
              <a:rPr lang="en-US" sz="3200" b="1" dirty="0" smtClean="0">
                <a:solidFill>
                  <a:prstClr val="white"/>
                </a:solidFill>
                <a:latin typeface="HP001 5 HÀNG" pitchFamily="34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HP001 5 HÀNG" pitchFamily="34" charset="0"/>
              </a:rPr>
              <a:t>thấy</a:t>
            </a:r>
            <a:r>
              <a:rPr lang="en-US" sz="3200" b="1" dirty="0" smtClean="0">
                <a:solidFill>
                  <a:prstClr val="white"/>
                </a:solidFill>
                <a:latin typeface="HP001 5 HÀNG" pitchFamily="34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HP001 5 HÀNG" pitchFamily="34" charset="0"/>
              </a:rPr>
              <a:t>ǟất</a:t>
            </a:r>
            <a:r>
              <a:rPr lang="en-US" sz="3200" b="1" dirty="0" smtClean="0">
                <a:solidFill>
                  <a:prstClr val="white"/>
                </a:solidFill>
                <a:latin typeface="HP001 5 HÀNG" pitchFamily="34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HP001 5 HÀNG" pitchFamily="34" charset="0"/>
              </a:rPr>
              <a:t>vui</a:t>
            </a:r>
            <a:r>
              <a:rPr lang="en-US" sz="3200" b="1" dirty="0" smtClean="0">
                <a:solidFill>
                  <a:prstClr val="white"/>
                </a:solidFill>
                <a:latin typeface="HP001 5 HÀNG" pitchFamily="34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HP001 5 HÀNG" pitchFamily="34" charset="0"/>
              </a:rPr>
              <a:t>và</a:t>
            </a:r>
            <a:r>
              <a:rPr lang="en-US" sz="3200" b="1" dirty="0" smtClean="0">
                <a:solidFill>
                  <a:prstClr val="white"/>
                </a:solidFill>
                <a:latin typeface="HP001 5 HÀNG" pitchFamily="34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HP001 5 HÀNG" pitchFamily="34" charset="0"/>
              </a:rPr>
              <a:t>thoải</a:t>
            </a:r>
            <a:r>
              <a:rPr lang="en-US" sz="3200" b="1" dirty="0" smtClean="0">
                <a:solidFill>
                  <a:prstClr val="white"/>
                </a:solidFill>
                <a:latin typeface="HP001 5 HÀNG" pitchFamily="34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HP001 5 HÀNG" pitchFamily="34" charset="0"/>
              </a:rPr>
              <a:t>mái</a:t>
            </a:r>
            <a:r>
              <a:rPr lang="en-US" sz="3200" b="1" dirty="0" smtClean="0">
                <a:solidFill>
                  <a:prstClr val="white"/>
                </a:solidFill>
                <a:latin typeface="HP001 5 HÀNG" pitchFamily="34" charset="0"/>
              </a:rPr>
              <a:t>.  </a:t>
            </a:r>
            <a:endParaRPr lang="vi-VN" sz="3200" b="1" kern="0" dirty="0">
              <a:solidFill>
                <a:prstClr val="white"/>
              </a:solidFill>
              <a:latin typeface="HP001 5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5057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2">
            <a:extLst>
              <a:ext uri="{FF2B5EF4-FFF2-40B4-BE49-F238E27FC236}">
                <a16:creationId xmlns:a16="http://schemas.microsoft.com/office/drawing/2014/main" xmlns="" id="{2C2A3E5B-FA46-4082-85E4-EA2C3E9FE917}"/>
              </a:ext>
            </a:extLst>
          </p:cNvPr>
          <p:cNvSpPr/>
          <p:nvPr/>
        </p:nvSpPr>
        <p:spPr>
          <a:xfrm>
            <a:off x="3540642" y="574159"/>
            <a:ext cx="7667289" cy="478316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indent="457200" algn="just"/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trống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báo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hiệu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ra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đứng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chào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rồi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ùa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ra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sân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đàn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ong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vỡ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Phút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chốc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sân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rộn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rã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cười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mấy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trăm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đang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tung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tăng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chạy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nhảy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cười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đùa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chân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chạy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phá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tan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bầu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yên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lặng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nô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đùa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chạy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nhảy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ngồi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ghế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đá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truyện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vẻ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trôi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chóng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Tuy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ngắn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ngủi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nhưng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thật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bổ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ích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93811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8186323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2A2A2A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6_Office Theme">
  <a:themeElements>
    <a:clrScheme name="Office">
      <a:dk1>
        <a:sysClr val="windowText" lastClr="2A2A2A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2">
      <a:majorFont>
        <a:latin typeface="UTM Avo"/>
        <a:ea typeface="UTM Avo"/>
        <a:cs typeface=""/>
      </a:majorFont>
      <a:minorFont>
        <a:latin typeface="UTM Avo"/>
        <a:ea typeface="UTM Avo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7_Office Theme">
  <a:themeElements>
    <a:clrScheme name="Office">
      <a:dk1>
        <a:sysClr val="windowText" lastClr="2A2A2A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2">
      <a:majorFont>
        <a:latin typeface="UTM Avo"/>
        <a:ea typeface="UTM Avo"/>
        <a:cs typeface=""/>
      </a:majorFont>
      <a:minorFont>
        <a:latin typeface="UTM Avo"/>
        <a:ea typeface="UTM Avo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2A2A2A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382</TotalTime>
  <Words>338</Words>
  <Application>Microsoft Office PowerPoint</Application>
  <PresentationFormat>Custom</PresentationFormat>
  <Paragraphs>30</Paragraphs>
  <Slides>9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9</vt:i4>
      </vt:variant>
    </vt:vector>
  </HeadingPairs>
  <TitlesOfParts>
    <vt:vector size="12" baseType="lpstr">
      <vt:lpstr>Office Theme</vt:lpstr>
      <vt:lpstr>6_Office Theme</vt:lpstr>
      <vt:lpstr>7_Office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ASUS</cp:lastModifiedBy>
  <cp:revision>38</cp:revision>
  <dcterms:created xsi:type="dcterms:W3CDTF">2021-07-20T01:55:21Z</dcterms:created>
  <dcterms:modified xsi:type="dcterms:W3CDTF">2021-11-19T11:50:29Z</dcterms:modified>
</cp:coreProperties>
</file>