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6"/>
  </p:handoutMasterIdLst>
  <p:sldIdLst>
    <p:sldId id="2007577109" r:id="rId5"/>
    <p:sldId id="2007577124" r:id="rId6"/>
    <p:sldId id="268" r:id="rId7"/>
    <p:sldId id="2007577123" r:id="rId8"/>
    <p:sldId id="262" r:id="rId9"/>
    <p:sldId id="260" r:id="rId10"/>
    <p:sldId id="263" r:id="rId11"/>
    <p:sldId id="265" r:id="rId12"/>
    <p:sldId id="266" r:id="rId13"/>
    <p:sldId id="267" r:id="rId14"/>
    <p:sldId id="2007577095" r:id="rId15"/>
    <p:sldId id="2007577096" r:id="rId16"/>
    <p:sldId id="2007577099" r:id="rId17"/>
    <p:sldId id="2007577105" r:id="rId18"/>
    <p:sldId id="2007577110" r:id="rId19"/>
    <p:sldId id="2007577111" r:id="rId20"/>
    <p:sldId id="2007577097" r:id="rId21"/>
    <p:sldId id="2007577102" r:id="rId22"/>
    <p:sldId id="2007577112" r:id="rId23"/>
    <p:sldId id="2007577104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-330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601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12/8/2021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2863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8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2021/12/8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3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13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65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22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69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3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5.xml"/><Relationship Id="rId17" Type="http://schemas.openxmlformats.org/officeDocument/2006/relationships/image" Target="../media/image61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microsoft.com/office/2007/relationships/hdphoto" Target="../media/hdphoto8.wdp"/><Relationship Id="rId18" Type="http://schemas.openxmlformats.org/officeDocument/2006/relationships/image" Target="../media/image74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1.png"/><Relationship Id="rId17" Type="http://schemas.microsoft.com/office/2007/relationships/hdphoto" Target="../media/hdphoto10.wdp"/><Relationship Id="rId2" Type="http://schemas.openxmlformats.org/officeDocument/2006/relationships/image" Target="../media/image62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g"/><Relationship Id="rId11" Type="http://schemas.microsoft.com/office/2007/relationships/hdphoto" Target="../media/hdphoto7.wdp"/><Relationship Id="rId5" Type="http://schemas.openxmlformats.org/officeDocument/2006/relationships/image" Target="../media/image65.jpg"/><Relationship Id="rId15" Type="http://schemas.microsoft.com/office/2007/relationships/hdphoto" Target="../media/hdphoto9.wdp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5" Type="http://schemas.openxmlformats.org/officeDocument/2006/relationships/image" Target="../media/image41.jp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4.png"/><Relationship Id="rId12" Type="http://schemas.openxmlformats.org/officeDocument/2006/relationships/slide" Target="slide9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slide" Target="slide8.xml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slide" Target="slide5.xml"/><Relationship Id="rId2" Type="http://schemas.microsoft.com/office/2007/relationships/media" Target="../media/media1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57.gif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 H,M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B, M,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 H ,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52E664-BAED-483A-ACA3-ACA220C75A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7353" y="25407"/>
            <a:ext cx="3169648" cy="27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1E4FD7-5698-4966-BBBB-791D175EA05C}"/>
              </a:ext>
            </a:extLst>
          </p:cNvPr>
          <p:cNvSpPr txBox="1"/>
          <p:nvPr/>
        </p:nvSpPr>
        <p:spPr>
          <a:xfrm>
            <a:off x="2939143" y="636771"/>
            <a:ext cx="8042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E409E4-128D-4490-84B7-695951A40A13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D040036-4607-4348-B0FD-3F14B1D7D9FB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28CA0A67-9E2B-48BB-9BA0-C71E324D5572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08E09884-BFC3-4F40-B10A-107635A631E3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4C8D1DD1-8F3C-45B5-BD12-66727F471C4C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03B423AA-B69A-408B-80C5-2EB8B3D63EFE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A6283390-1BFB-4C48-8045-FDF647E090A5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xmlns="" id="{1A8F72BA-B544-407B-95D0-1951DB927EEF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3285403B-BBE0-4E86-8D5B-63D71424988C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E52C6927-1BB9-4704-9DF9-4B818D4C891B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12848618-B787-4D3B-874F-4F5F09038A54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F425B203-9F84-48E7-BB2A-380F26E4E120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Nail Cartoon High Res Stock Images | Shutterstock">
            <a:extLst>
              <a:ext uri="{FF2B5EF4-FFF2-40B4-BE49-F238E27FC236}">
                <a16:creationId xmlns:a16="http://schemas.microsoft.com/office/drawing/2014/main" xmlns="" id="{EEF58377-D8F2-4AFA-B3AF-4FD70BDE4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ail Cartoon High Res Stock Images | Shutterstock">
            <a:extLst>
              <a:ext uri="{FF2B5EF4-FFF2-40B4-BE49-F238E27FC236}">
                <a16:creationId xmlns:a16="http://schemas.microsoft.com/office/drawing/2014/main" xmlns="" id="{F86EFF15-57D5-40D5-997F-A59CAEED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8">
            <a:extLst>
              <a:ext uri="{FF2B5EF4-FFF2-40B4-BE49-F238E27FC236}">
                <a16:creationId xmlns:a16="http://schemas.microsoft.com/office/drawing/2014/main" xmlns="" id="{B2A51EC3-96EE-4975-BA25-9591273FF3D1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Dây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chiếc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14BE46-A1CD-479E-B9A4-9C131D307732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7CC9EE7-16F6-455B-9ED4-8A1055CB04EA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17D5097-EBA1-4DBA-8A29-96628257FB0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7BBB04A-3A7E-462B-9AD4-50BCB41BB620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A227030-62BE-48E9-A7FA-059E4C213FDE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1B65C5D-49A2-418E-9B2D-968D0A04FEEF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0B9EDB9-1855-419A-BF97-FF6DDFD70141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C7C664-91BA-4782-A498-0D6FF46E4681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6C9795A-7E80-4EA2-BA92-602F7199F4D3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C4ACA44-23DB-490A-B60E-527FA2AB966E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Picture 6" descr="Ruler Vector at GetDrawings | Free download">
            <a:extLst>
              <a:ext uri="{FF2B5EF4-FFF2-40B4-BE49-F238E27FC236}">
                <a16:creationId xmlns:a16="http://schemas.microsoft.com/office/drawing/2014/main" xmlns="" id="{AD1BAD0E-059D-440E-B8C8-A763824E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rtoon pencil Royalty Free Vector Image - VectorStock">
            <a:extLst>
              <a:ext uri="{FF2B5EF4-FFF2-40B4-BE49-F238E27FC236}">
                <a16:creationId xmlns:a16="http://schemas.microsoft.com/office/drawing/2014/main" xmlns="" id="{0D794BD4-A7BF-4518-8905-061A4DDEE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4ED43C9-F90A-4B94-8DDD-6776313C7E2D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7C60D7B-CE5F-4B18-81B1-81B26CCA9F19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C084706-BE81-4174-91AE-6660C35BBF0D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9CDE6E0-9D16-496F-B686-2898C819697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2D3A69D-5BD2-443E-AFE0-FC7F0D48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DF65C03-EA5C-46A0-9EBD-5FFD9981C304}"/>
              </a:ext>
            </a:extLst>
          </p:cNvPr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36" name="Google Shape;2032;p71">
              <a:extLst>
                <a:ext uri="{FF2B5EF4-FFF2-40B4-BE49-F238E27FC236}">
                  <a16:creationId xmlns:a16="http://schemas.microsoft.com/office/drawing/2014/main" xmlns="" id="{7A93EEC1-5C69-480F-9528-127EB72BEC0F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38" name="Google Shape;2033;p71">
                <a:extLst>
                  <a:ext uri="{FF2B5EF4-FFF2-40B4-BE49-F238E27FC236}">
                    <a16:creationId xmlns:a16="http://schemas.microsoft.com/office/drawing/2014/main" xmlns="" id="{BFCAFE2B-65A4-4EA1-903B-100288C4A808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34;p71">
                <a:extLst>
                  <a:ext uri="{FF2B5EF4-FFF2-40B4-BE49-F238E27FC236}">
                    <a16:creationId xmlns:a16="http://schemas.microsoft.com/office/drawing/2014/main" xmlns="" id="{CAB55ADD-97D2-41E0-8987-FD421E6AA19D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36;p71">
                <a:extLst>
                  <a:ext uri="{FF2B5EF4-FFF2-40B4-BE49-F238E27FC236}">
                    <a16:creationId xmlns:a16="http://schemas.microsoft.com/office/drawing/2014/main" xmlns="" id="{DE260D38-B2A6-4A92-9D7C-1172BD5B299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575D3D9-134B-4029-8BA4-41F3648DBA4B}"/>
                </a:ext>
              </a:extLst>
            </p:cNvPr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thế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AC?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D7ACFE1-D552-444A-B7F0-F1B132EDDE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6" y="34191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xmlns="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xmlns="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F90F1AC-69A2-47F2-AB40-CBF14A30DD46}"/>
              </a:ext>
            </a:extLst>
          </p:cNvPr>
          <p:cNvSpPr txBox="1"/>
          <p:nvPr/>
        </p:nvSpPr>
        <p:spPr>
          <a:xfrm>
            <a:off x="1832000" y="3722004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daif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xmlns="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xmlns="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9D29424-5541-42DF-AD58-86DBDDCABA3A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11C1CAD-ABC6-4321-A05F-0E42F481B21E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3865098-0BB8-43A1-AFDE-6C1ADF761CB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81BBF02-D00F-44E3-9F52-62B85203D67C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941E076-C42A-4670-BBA1-A4447DE7F36A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EC59ECA-159E-408A-8D7E-2B0E101C1382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DBA92A8-86F7-4B51-99A4-259F733CD350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78BED07-9F5C-424F-B125-38C9ACF07CAB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A09B85E-1879-4C52-991C-E84F832B6790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6F92787-D07F-4F79-B832-1D67AA4C57D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78B089C-B5EE-4833-A95C-59D28FE00708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DAAE2AC-41BB-4D38-BB79-BCE07D193D6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6C2FECC-FB89-47EE-9DF3-863407D31B7C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44BD0C7-A3D7-4C5B-98B1-045FF8240D67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12897ED-B048-4AB1-98B6-FC051CFF7B1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A81A09F-7377-4BD6-8417-63E6F05A0189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8292CB2A-174F-453A-8ABB-B320937846E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5985E5D-220A-4BCF-8137-8AC0ECB15B03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EC3A6D5-2C39-45E6-BC8F-EE257726834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C8329DB-CD3F-4758-8DA8-E89DB9907C3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E8C8A90-8B29-41A4-91D7-7FE97AA3622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EE4C26AB-0180-4EE9-A3D0-D8297E943E99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CE965B3-50EE-4357-9796-3CB7D68E56B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6AC0BD-457E-4649-ADC8-5D08C548F213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3DD9E7D-75FA-4FBB-B70E-03764395701D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73EE12F-2526-485E-9E63-CF4477A4594E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54DCD67-AB01-4A2E-8A4A-987A49AE1EAB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499C9ED-DD52-4F5E-8F99-7B02B345732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8E84C42A-3915-41C8-A65B-85EFD57B7F9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A9EA475-0505-4463-B946-791030F9DE2C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B2DB582-B00B-4CE8-922D-7A5473A9E48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E202AC3-9623-4238-BAA5-6F86061785BC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7DC8515D-8D5C-4F3F-8112-3AD809FB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041D74-16DE-4B8D-820E-1B9777624EB9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5A93C46-5B09-4E75-8D02-131B39549679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06FCB27-8028-49B6-B28F-D3224606525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B79448FE-F5D2-4135-9D3E-44450CA84C35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1D6F12BF-4768-44EA-ABE1-B1267A7C7409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D02ADC36-7D9A-4E83-9E2B-F10CAA7D4A3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xmlns="" id="{7037947B-ABE2-4A56-935F-DDDA5ABBB08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94194C-4151-4812-8F39-0C119A009A09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01A54F52-5F92-43C3-937E-F9D45A7AF262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1D19E2-1130-4EC3-AB7C-49D67CDE5AE5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D086FC-2148-4085-A13D-FC8C34CB3A94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A7CE4B-C497-4E3F-948C-0228A627A985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7170BB-93C7-4043-BC9C-7D640D657B38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ED57D44-E6B3-4100-962C-CC4816E46D59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180A65-FB47-47E1-B0FA-E609A9397233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ED3EFAD-930D-4047-AD31-5F3673B78DC6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792842"/>
            <a:ext cx="9470676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ngày </a:t>
            </a:r>
            <a:r>
              <a:rPr lang="en-US" sz="3200" b="1" dirty="0">
                <a:solidFill>
                  <a:prstClr val="white"/>
                </a:solidFill>
                <a:latin typeface="HP001 5 HÀNG" pitchFamily="34" charset="0"/>
              </a:rPr>
              <a:t>9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tháng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12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274" y="1483288"/>
            <a:ext cx="3056016" cy="712281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T</a:t>
            </a:r>
            <a:r>
              <a:rPr lang="el-GR" sz="3200" b="1" dirty="0" smtClean="0">
                <a:solidFill>
                  <a:prstClr val="white"/>
                </a:solidFill>
                <a:latin typeface="HP001 5 HÀNG" pitchFamily="34" charset="0"/>
              </a:rPr>
              <a:t>φ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án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920" y="2231194"/>
            <a:ext cx="6234545" cy="672270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gấp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khúc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tứ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giác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(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Tiết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1) </a:t>
            </a:r>
            <a:endParaRPr lang="vi-VN" sz="28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6D5326-0735-47A6-AAF6-F2E02067AA3F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DC666C5-2D4D-4EE9-A7AE-ACABDB00C17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6ED43B5-58D1-493F-809A-F551076F5BB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1BF4AAE-6961-4FE1-8129-53C617A0177C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0704322A-08FF-457F-8768-93B097E9B49C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9393306-612D-4983-AEED-FB8B1DBFD7AA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89C3786-2FDE-4F21-A447-E5F5B8E0365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56EA4C1-FD2A-4E9B-884F-6A029DB6DBC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0C3273-18A2-4956-B1B4-89827D6FBFF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781A5CB-1853-4275-AFCD-85E97D9DFC41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FC1152A-C955-460B-A9A5-44FFC7DE47A0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914FDCF-2F8D-4BE2-88DD-2EB23AC886D5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050A168-62BC-4FB6-BF3E-40C2E2BC08E4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16FBC33-BDC4-4E4B-8709-337686B1BE7F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8F7F603-E6F2-4647-B9CC-40A96684578E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5C9A394-80D9-4C6C-900E-D19220B16CB6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E5531B7-E1A4-467C-843E-E15CA6A6D156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D90DE3A-C59C-4C17-984D-D4181BDE510B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FBCF362-3097-4F14-91FA-64166651592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18BEE60-BE95-413E-BF8D-1C6B4CBC82CF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DCAA7F-E0CE-42CC-8C47-8260DE8F8852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251D1B-0C1E-470A-8617-80DA34374B9B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B907FA2-CFAF-4C05-AB75-8780E2E3569F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xmlns="" id="{821B6066-AE06-49B8-9B5D-0E5067A77572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4498D13-E774-420A-8196-280EFE67E5B3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xmlns="" id="{CE83D0D8-F7BD-469A-9279-B7FDC5BC7201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xmlns="" id="{FB747A12-B757-4656-BB5B-DBAD1DC975B9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xmlns="" id="{92CD8E73-F60B-4141-A42E-5A0982E52DAF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xmlns="" id="{12DC7A95-8F97-4769-AF02-60BAC3912A00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3">
              <a:extLst>
                <a:ext uri="{FF2B5EF4-FFF2-40B4-BE49-F238E27FC236}">
                  <a16:creationId xmlns:a16="http://schemas.microsoft.com/office/drawing/2014/main" xmlns="" id="{24382005-192D-4D1C-9B2C-9E888FD6AFFE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9C83154-F921-49FE-BBF8-642B437A5409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36FCED-0992-4368-9495-43FFFB1A5B7A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84ABD1C-E74F-44C6-9C6A-4012695C6C5A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3D5797E-B215-48A8-9271-90EED995E7E7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EAD5E25-421A-4144-856C-11CF986E4643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C, H , D</a:t>
            </a:r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H,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ACF0AB-69DB-4574-ABD8-B00353D1B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0706" y="4618483"/>
            <a:ext cx="3952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+ 15 = ?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85617-E143-4F81-A187-EEC428A70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207" y="4497458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BD,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AC,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AD,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09F95C-FC41-4DE4-95E3-DAC48CAC2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116" y="4514612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578</Words>
  <Application>Microsoft Office PowerPoint</Application>
  <PresentationFormat>Custom</PresentationFormat>
  <Paragraphs>134</Paragraphs>
  <Slides>21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5_Office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18</cp:revision>
  <dcterms:created xsi:type="dcterms:W3CDTF">2021-07-24T01:07:49Z</dcterms:created>
  <dcterms:modified xsi:type="dcterms:W3CDTF">2021-12-08T12:43:45Z</dcterms:modified>
</cp:coreProperties>
</file>