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  <p:sldMasterId id="2147483741" r:id="rId5"/>
    <p:sldMasterId id="2147483754" r:id="rId6"/>
  </p:sldMasterIdLst>
  <p:notesMasterIdLst>
    <p:notesMasterId r:id="rId17"/>
  </p:notesMasterIdLst>
  <p:sldIdLst>
    <p:sldId id="257" r:id="rId7"/>
    <p:sldId id="2007577116" r:id="rId8"/>
    <p:sldId id="2884" r:id="rId9"/>
    <p:sldId id="2007577115" r:id="rId10"/>
    <p:sldId id="2007577106" r:id="rId11"/>
    <p:sldId id="2007577114" r:id="rId12"/>
    <p:sldId id="2007577103" r:id="rId13"/>
    <p:sldId id="2007577107" r:id="rId14"/>
    <p:sldId id="2007577108" r:id="rId15"/>
    <p:sldId id="28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8" d="100"/>
          <a:sy n="78" d="100"/>
        </p:scale>
        <p:origin x="-408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9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9.gi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0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6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9.gi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0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6.svg"/><Relationship Id="rId4" Type="http://schemas.openxmlformats.org/officeDocument/2006/relationships/image" Target="../media/image2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97123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08923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2172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2021/12/9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5698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042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959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1025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0910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6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2007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9875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44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=""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4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=""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=""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=""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1"/>
            <a:ext cx="9803219" cy="3679354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=""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1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=""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=""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8491">
                  <a:defRPr/>
                </a:pPr>
                <a:endParaRPr lang="zh-CN" altLang="en-US" sz="22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=""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8491">
                  <a:defRPr/>
                </a:pPr>
                <a:endParaRPr lang="zh-CN" altLang="en-US" sz="22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=""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8491">
                  <a:defRPr/>
                </a:pPr>
                <a:endParaRPr lang="zh-CN" altLang="en-US" sz="22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=""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8491">
                  <a:defRPr/>
                </a:pPr>
                <a:endParaRPr lang="zh-CN" altLang="en-US" sz="22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=""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=""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8491">
                  <a:defRPr/>
                </a:pPr>
                <a:endParaRPr lang="zh-CN" altLang="en-US" sz="22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8491">
                  <a:defRPr/>
                </a:pPr>
                <a:endParaRPr lang="zh-CN" altLang="en-US" sz="22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=""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8491">
                  <a:defRPr/>
                </a:pPr>
                <a:endParaRPr lang="zh-CN" altLang="en-US" sz="22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=""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8491">
                  <a:defRPr/>
                </a:pPr>
                <a:endParaRPr lang="zh-CN" altLang="en-US" sz="22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=""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29" cy="232867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7"/>
            <a:ext cx="7329806" cy="2260461"/>
          </a:xfrm>
          <a:prstGeom prst="rect">
            <a:avLst/>
          </a:prstGeom>
          <a:noFill/>
        </p:spPr>
        <p:txBody>
          <a:bodyPr wrap="square" lIns="89760" tIns="44880" rIns="89760" bIns="44880">
            <a:spAutoFit/>
          </a:bodyPr>
          <a:lstStyle/>
          <a:p>
            <a:pPr algn="ctr" defTabSz="1218491">
              <a:defRPr/>
            </a:pPr>
            <a:r>
              <a:rPr lang="en-US" altLang="zh-CN" sz="47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47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7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47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7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47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7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47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7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47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7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47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 defTabSz="1218491">
              <a:defRPr/>
            </a:pPr>
            <a:r>
              <a:rPr lang="en-US" altLang="zh-CN" sz="47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47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7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47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=""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3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16152"/>
          </a:xfrm>
          <a:prstGeom prst="rect">
            <a:avLst/>
          </a:prstGeom>
          <a:noFill/>
        </p:spPr>
        <p:txBody>
          <a:bodyPr wrap="square" lIns="99734" tIns="49867" rIns="99734" bIns="49867" rtlCol="0">
            <a:spAutoFit/>
          </a:bodyPr>
          <a:lstStyle/>
          <a:p>
            <a:pPr algn="ctr" defTabSz="1218491"/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27108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lIns="99734" tIns="49867" rIns="99734" bIns="4986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99734" tIns="49867" rIns="99734" bIns="4986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4"/>
          </a:xfrm>
          <a:prstGeom prst="rect">
            <a:avLst/>
          </a:prstGeom>
        </p:spPr>
        <p:txBody>
          <a:bodyPr lIns="99734" tIns="49867" rIns="99734" bIns="49867"/>
          <a:lstStyle/>
          <a:p>
            <a:pPr defTabSz="1218491"/>
            <a:fld id="{C0CCC1F2-EC4C-438A-A626-EF38FEB19E62}" type="datetimeFigureOut">
              <a:rPr lang="en-US" sz="2400" smtClean="0">
                <a:solidFill>
                  <a:prstClr val="black"/>
                </a:solidFill>
              </a:rPr>
              <a:pPr defTabSz="1218491"/>
              <a:t>12/9/2021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4"/>
          </a:xfrm>
          <a:prstGeom prst="rect">
            <a:avLst/>
          </a:prstGeom>
        </p:spPr>
        <p:txBody>
          <a:bodyPr lIns="99734" tIns="49867" rIns="99734" bIns="49867"/>
          <a:lstStyle/>
          <a:p>
            <a:pPr defTabSz="1218491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4"/>
          </a:xfrm>
          <a:prstGeom prst="rect">
            <a:avLst/>
          </a:prstGeom>
        </p:spPr>
        <p:txBody>
          <a:bodyPr lIns="99734" tIns="49867" rIns="99734" bIns="49867"/>
          <a:lstStyle/>
          <a:p>
            <a:pPr defTabSz="1218491"/>
            <a:fld id="{F9B525D6-B33C-4B02-B16B-D7EC1E9A098D}" type="slidenum">
              <a:rPr lang="en-US" sz="2400" smtClean="0">
                <a:solidFill>
                  <a:prstClr val="black"/>
                </a:solidFill>
              </a:rPr>
              <a:pPr defTabSz="1218491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=""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=""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5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734" tIns="49867" rIns="99734" bIns="49867" rtlCol="0" anchor="ctr">
            <a:noAutofit/>
          </a:bodyPr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=""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=""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=""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=""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=""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1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=""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3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=""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=""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=""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=""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4" y="5216311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=""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91">
                <a:defRPr/>
              </a:pPr>
              <a:endParaRPr kumimoji="1" lang="zh-CN" altLang="en-US" sz="22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=""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91">
                <a:defRPr/>
              </a:pPr>
              <a:endParaRPr kumimoji="1" lang="zh-CN" altLang="en-US" sz="22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=""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=""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=""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=""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=""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16152"/>
          </a:xfrm>
          <a:prstGeom prst="rect">
            <a:avLst/>
          </a:prstGeom>
          <a:noFill/>
        </p:spPr>
        <p:txBody>
          <a:bodyPr wrap="square" lIns="99734" tIns="49867" rIns="99734" bIns="49867" rtlCol="0">
            <a:spAutoFit/>
          </a:bodyPr>
          <a:lstStyle/>
          <a:p>
            <a:pPr algn="ctr" defTabSz="1218491"/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4580681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=""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5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=""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=""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734" tIns="49867" rIns="99734" bIns="49867" rtlCol="0" anchor="ctr">
            <a:noAutofit/>
          </a:bodyPr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=""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=""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=""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3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3" y="6524284"/>
            <a:ext cx="3249397" cy="285374"/>
          </a:xfrm>
          <a:prstGeom prst="rect">
            <a:avLst/>
          </a:prstGeom>
          <a:noFill/>
        </p:spPr>
        <p:txBody>
          <a:bodyPr wrap="square" lIns="99734" tIns="49867" rIns="99734" bIns="49867">
            <a:spAutoFit/>
          </a:bodyPr>
          <a:lstStyle/>
          <a:p>
            <a:pPr defTabSz="1218491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805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lIns="99734" tIns="49867" rIns="99734" bIns="49867" anchor="b"/>
          <a:lstStyle>
            <a:lvl1pPr>
              <a:defRPr sz="59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lIns="99734" tIns="49867" rIns="99734" bIns="49867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488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76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464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95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440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928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41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904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4"/>
          </a:xfrm>
          <a:prstGeom prst="rect">
            <a:avLst/>
          </a:prstGeom>
        </p:spPr>
        <p:txBody>
          <a:bodyPr lIns="99734" tIns="49867" rIns="99734" bIns="49867"/>
          <a:lstStyle/>
          <a:p>
            <a:pPr defTabSz="1218491"/>
            <a:fld id="{84B79D43-DAE6-0F47-A9C1-04982654FBFB}" type="datetimeFigureOut">
              <a:rPr kumimoji="1" lang="zh-CN" altLang="en-US" sz="2400" smtClean="0">
                <a:solidFill>
                  <a:prstClr val="black"/>
                </a:solidFill>
              </a:rPr>
              <a:pPr defTabSz="1218491"/>
              <a:t>2021/12/9</a:t>
            </a:fld>
            <a:endParaRPr kumimoji="1"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4"/>
          </a:xfrm>
          <a:prstGeom prst="rect">
            <a:avLst/>
          </a:prstGeom>
        </p:spPr>
        <p:txBody>
          <a:bodyPr lIns="99734" tIns="49867" rIns="99734" bIns="49867"/>
          <a:lstStyle/>
          <a:p>
            <a:pPr defTabSz="1218491"/>
            <a:endParaRPr kumimoji="1"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4"/>
          </a:xfrm>
          <a:prstGeom prst="rect">
            <a:avLst/>
          </a:prstGeom>
        </p:spPr>
        <p:txBody>
          <a:bodyPr lIns="99734" tIns="49867" rIns="99734" bIns="49867"/>
          <a:lstStyle/>
          <a:p>
            <a:pPr defTabSz="1218491"/>
            <a:fld id="{EEF17B97-31AA-F046-A2B1-CB7B8C901C9E}" type="slidenum">
              <a:rPr kumimoji="1" lang="zh-CN" altLang="en-US" sz="2400" smtClean="0">
                <a:solidFill>
                  <a:prstClr val="black"/>
                </a:solidFill>
              </a:rPr>
              <a:pPr defTabSz="1218491"/>
              <a:t>‹#›</a:t>
            </a:fld>
            <a:endParaRPr kumimoji="1" lang="zh-CN" altLang="en-US" sz="2400">
              <a:solidFill>
                <a:prstClr val="black"/>
              </a:solidFill>
            </a:endParaRPr>
          </a:p>
        </p:txBody>
      </p:sp>
      <p:pic>
        <p:nvPicPr>
          <p:cNvPr id="8" name="bkgr 2">
            <a:extLst>
              <a:ext uri="{FF2B5EF4-FFF2-40B4-BE49-F238E27FC236}">
                <a16:creationId xmlns=""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=""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4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=""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6"/>
            <a:ext cx="1246993" cy="1242835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=""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=""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6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=""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2" y="2067454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=""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=""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=""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5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=""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0" y="703323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85374"/>
          </a:xfrm>
          <a:prstGeom prst="rect">
            <a:avLst/>
          </a:prstGeom>
          <a:noFill/>
        </p:spPr>
        <p:txBody>
          <a:bodyPr wrap="square" lIns="99734" tIns="49867" rIns="99734" bIns="49867">
            <a:spAutoFit/>
          </a:bodyPr>
          <a:lstStyle/>
          <a:p>
            <a:pPr defTabSz="1218491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096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=""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5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85374"/>
          </a:xfrm>
          <a:prstGeom prst="rect">
            <a:avLst/>
          </a:prstGeom>
          <a:noFill/>
        </p:spPr>
        <p:txBody>
          <a:bodyPr wrap="square" lIns="99734" tIns="49867" rIns="99734" bIns="49867">
            <a:spAutoFit/>
          </a:bodyPr>
          <a:lstStyle/>
          <a:p>
            <a:pPr defTabSz="1218491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2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=""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=""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5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=""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=""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734" tIns="49867" rIns="99734" bIns="49867" rtlCol="0" anchor="ctr">
            <a:noAutofit/>
          </a:bodyPr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=""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=""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=""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3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85374"/>
          </a:xfrm>
          <a:prstGeom prst="rect">
            <a:avLst/>
          </a:prstGeom>
          <a:noFill/>
        </p:spPr>
        <p:txBody>
          <a:bodyPr wrap="square" lIns="99734" tIns="49867" rIns="99734" bIns="49867">
            <a:spAutoFit/>
          </a:bodyPr>
          <a:lstStyle/>
          <a:p>
            <a:pPr defTabSz="1218491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570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=""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=""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5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=""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=""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734" tIns="49867" rIns="99734" bIns="49867" rtlCol="0" anchor="ctr">
            <a:noAutofit/>
          </a:bodyPr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=""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=""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=""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3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5" y="1157470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1" y="1982711"/>
            <a:ext cx="4227827" cy="2747586"/>
          </a:xfrm>
          <a:prstGeom prst="rect">
            <a:avLst/>
          </a:prstGeom>
          <a:noFill/>
        </p:spPr>
        <p:txBody>
          <a:bodyPr wrap="square" lIns="99734" tIns="49867" rIns="99734" bIns="49867" rtlCol="0">
            <a:spAutoFit/>
          </a:bodyPr>
          <a:lstStyle/>
          <a:p>
            <a:pPr algn="ctr" defTabSz="1218491">
              <a:defRPr/>
            </a:pPr>
            <a:r>
              <a:rPr lang="en-US" sz="8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=""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3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3" y="6524284"/>
            <a:ext cx="3249397" cy="285374"/>
          </a:xfrm>
          <a:prstGeom prst="rect">
            <a:avLst/>
          </a:prstGeom>
          <a:noFill/>
        </p:spPr>
        <p:txBody>
          <a:bodyPr wrap="square" lIns="99734" tIns="49867" rIns="99734" bIns="49867">
            <a:spAutoFit/>
          </a:bodyPr>
          <a:lstStyle/>
          <a:p>
            <a:pPr defTabSz="1218491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616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=""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=""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5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=""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=""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734" tIns="49867" rIns="99734" bIns="49867" rtlCol="0" anchor="ctr">
            <a:noAutofit/>
          </a:bodyPr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=""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=""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=""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3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1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8"/>
            <a:ext cx="4227827" cy="2747586"/>
          </a:xfrm>
          <a:prstGeom prst="rect">
            <a:avLst/>
          </a:prstGeom>
          <a:noFill/>
        </p:spPr>
        <p:txBody>
          <a:bodyPr wrap="square" lIns="99734" tIns="49867" rIns="99734" bIns="49867" rtlCol="0">
            <a:spAutoFit/>
          </a:bodyPr>
          <a:lstStyle/>
          <a:p>
            <a:pPr algn="ctr" defTabSz="1218491">
              <a:defRPr/>
            </a:pPr>
            <a:r>
              <a:rPr lang="en-US" sz="8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=""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3" y="6524284"/>
            <a:ext cx="3249397" cy="285374"/>
          </a:xfrm>
          <a:prstGeom prst="rect">
            <a:avLst/>
          </a:prstGeom>
          <a:noFill/>
        </p:spPr>
        <p:txBody>
          <a:bodyPr wrap="square" lIns="99734" tIns="49867" rIns="99734" bIns="49867">
            <a:spAutoFit/>
          </a:bodyPr>
          <a:lstStyle/>
          <a:p>
            <a:pPr defTabSz="1218491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6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5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734" tIns="49867" rIns="99734" bIns="49867" rtlCol="0" anchor="ctr">
            <a:noAutofit/>
          </a:bodyPr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3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0" y="1913422"/>
            <a:ext cx="4227827" cy="2747586"/>
          </a:xfrm>
          <a:prstGeom prst="rect">
            <a:avLst/>
          </a:prstGeom>
          <a:noFill/>
        </p:spPr>
        <p:txBody>
          <a:bodyPr wrap="square" lIns="99734" tIns="49867" rIns="99734" bIns="49867" rtlCol="0">
            <a:spAutoFit/>
          </a:bodyPr>
          <a:lstStyle/>
          <a:p>
            <a:pPr algn="ctr" defTabSz="1218491">
              <a:defRPr/>
            </a:pPr>
            <a:r>
              <a:rPr lang="en-US" sz="8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=""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6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2" y="6560136"/>
            <a:ext cx="3249397" cy="285374"/>
          </a:xfrm>
          <a:prstGeom prst="rect">
            <a:avLst/>
          </a:prstGeom>
          <a:noFill/>
        </p:spPr>
        <p:txBody>
          <a:bodyPr wrap="square" lIns="99734" tIns="49867" rIns="99734" bIns="49867">
            <a:spAutoFit/>
          </a:bodyPr>
          <a:lstStyle/>
          <a:p>
            <a:pPr defTabSz="1218491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11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5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734" tIns="49867" rIns="99734" bIns="49867" rtlCol="0" anchor="ctr">
            <a:noAutofit/>
          </a:bodyPr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3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1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747586"/>
          </a:xfrm>
          <a:prstGeom prst="rect">
            <a:avLst/>
          </a:prstGeom>
          <a:noFill/>
        </p:spPr>
        <p:txBody>
          <a:bodyPr wrap="square" lIns="99734" tIns="49867" rIns="99734" bIns="49867" rtlCol="0">
            <a:spAutoFit/>
          </a:bodyPr>
          <a:lstStyle/>
          <a:p>
            <a:pPr algn="ctr" defTabSz="1218491">
              <a:defRPr/>
            </a:pPr>
            <a:r>
              <a:rPr lang="en-US" sz="8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=""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1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=""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=""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=""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=""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=""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=""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=""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=""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=""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=""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=""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=""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=""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=""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=""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=""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=""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=""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=""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=""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=""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=""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=""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=""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=""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=""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=""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=""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=""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=""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=""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=""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=""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=""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=""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=""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=""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=""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=""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=""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=""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=""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=""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=""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=""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=""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=""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=""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=""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=""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=""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=""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=""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=""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=""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=""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=""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=""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=""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=""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=""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=""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=""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=""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=""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=""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=""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=""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=""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=""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=""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=""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=""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=""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=""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=""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=""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=""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=""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=""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=""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=""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=""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=""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=""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=""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=""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=""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=""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=""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=""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=""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=""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=""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=""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=""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=""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=""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=""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=""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=""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=""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=""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=""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=""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=""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=""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=""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=""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=""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=""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=""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5"/>
            <a:ext cx="3249397" cy="285374"/>
          </a:xfrm>
          <a:prstGeom prst="rect">
            <a:avLst/>
          </a:prstGeom>
          <a:noFill/>
        </p:spPr>
        <p:txBody>
          <a:bodyPr wrap="square" lIns="99734" tIns="49867" rIns="99734" bIns="49867">
            <a:spAutoFit/>
          </a:bodyPr>
          <a:lstStyle/>
          <a:p>
            <a:pPr defTabSz="1218491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6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20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custGeom>
                    <a:avLst/>
                    <a:gdLst>
                      <a:gd name="connsiteX0" fmla="*/ 0 w 10564510"/>
                      <a:gd name="connsiteY0" fmla="*/ 0 h 6160681"/>
                      <a:gd name="connsiteX1" fmla="*/ 798207 w 10564510"/>
                      <a:gd name="connsiteY1" fmla="*/ 0 h 6160681"/>
                      <a:gd name="connsiteX2" fmla="*/ 1385125 w 10564510"/>
                      <a:gd name="connsiteY2" fmla="*/ 0 h 6160681"/>
                      <a:gd name="connsiteX3" fmla="*/ 2183332 w 10564510"/>
                      <a:gd name="connsiteY3" fmla="*/ 0 h 6160681"/>
                      <a:gd name="connsiteX4" fmla="*/ 2770249 w 10564510"/>
                      <a:gd name="connsiteY4" fmla="*/ 0 h 6160681"/>
                      <a:gd name="connsiteX5" fmla="*/ 3145876 w 10564510"/>
                      <a:gd name="connsiteY5" fmla="*/ 0 h 6160681"/>
                      <a:gd name="connsiteX6" fmla="*/ 3732794 w 10564510"/>
                      <a:gd name="connsiteY6" fmla="*/ 0 h 6160681"/>
                      <a:gd name="connsiteX7" fmla="*/ 4002775 w 10564510"/>
                      <a:gd name="connsiteY7" fmla="*/ 0 h 6160681"/>
                      <a:gd name="connsiteX8" fmla="*/ 4589693 w 10564510"/>
                      <a:gd name="connsiteY8" fmla="*/ 0 h 6160681"/>
                      <a:gd name="connsiteX9" fmla="*/ 5282255 w 10564510"/>
                      <a:gd name="connsiteY9" fmla="*/ 0 h 6160681"/>
                      <a:gd name="connsiteX10" fmla="*/ 5763527 w 10564510"/>
                      <a:gd name="connsiteY10" fmla="*/ 0 h 6160681"/>
                      <a:gd name="connsiteX11" fmla="*/ 6033509 w 10564510"/>
                      <a:gd name="connsiteY11" fmla="*/ 0 h 6160681"/>
                      <a:gd name="connsiteX12" fmla="*/ 6831716 w 10564510"/>
                      <a:gd name="connsiteY12" fmla="*/ 0 h 6160681"/>
                      <a:gd name="connsiteX13" fmla="*/ 7418634 w 10564510"/>
                      <a:gd name="connsiteY13" fmla="*/ 0 h 6160681"/>
                      <a:gd name="connsiteX14" fmla="*/ 8005551 w 10564510"/>
                      <a:gd name="connsiteY14" fmla="*/ 0 h 6160681"/>
                      <a:gd name="connsiteX15" fmla="*/ 8486823 w 10564510"/>
                      <a:gd name="connsiteY15" fmla="*/ 0 h 6160681"/>
                      <a:gd name="connsiteX16" fmla="*/ 9285030 w 10564510"/>
                      <a:gd name="connsiteY16" fmla="*/ 0 h 6160681"/>
                      <a:gd name="connsiteX17" fmla="*/ 9555012 w 10564510"/>
                      <a:gd name="connsiteY17" fmla="*/ 0 h 6160681"/>
                      <a:gd name="connsiteX18" fmla="*/ 9930639 w 10564510"/>
                      <a:gd name="connsiteY18" fmla="*/ 0 h 6160681"/>
                      <a:gd name="connsiteX19" fmla="*/ 10564510 w 10564510"/>
                      <a:gd name="connsiteY19" fmla="*/ 0 h 6160681"/>
                      <a:gd name="connsiteX20" fmla="*/ 10564510 w 10564510"/>
                      <a:gd name="connsiteY20" fmla="*/ 683276 h 6160681"/>
                      <a:gd name="connsiteX21" fmla="*/ 10564510 w 10564510"/>
                      <a:gd name="connsiteY21" fmla="*/ 1058517 h 6160681"/>
                      <a:gd name="connsiteX22" fmla="*/ 10564510 w 10564510"/>
                      <a:gd name="connsiteY22" fmla="*/ 1495365 h 6160681"/>
                      <a:gd name="connsiteX23" fmla="*/ 10564510 w 10564510"/>
                      <a:gd name="connsiteY23" fmla="*/ 1870607 h 6160681"/>
                      <a:gd name="connsiteX24" fmla="*/ 10564510 w 10564510"/>
                      <a:gd name="connsiteY24" fmla="*/ 2369062 h 6160681"/>
                      <a:gd name="connsiteX25" fmla="*/ 10564510 w 10564510"/>
                      <a:gd name="connsiteY25" fmla="*/ 3052337 h 6160681"/>
                      <a:gd name="connsiteX26" fmla="*/ 10564510 w 10564510"/>
                      <a:gd name="connsiteY26" fmla="*/ 3612399 h 6160681"/>
                      <a:gd name="connsiteX27" fmla="*/ 10564510 w 10564510"/>
                      <a:gd name="connsiteY27" fmla="*/ 4049248 h 6160681"/>
                      <a:gd name="connsiteX28" fmla="*/ 10564510 w 10564510"/>
                      <a:gd name="connsiteY28" fmla="*/ 4486096 h 6160681"/>
                      <a:gd name="connsiteX29" fmla="*/ 10564510 w 10564510"/>
                      <a:gd name="connsiteY29" fmla="*/ 5046158 h 6160681"/>
                      <a:gd name="connsiteX30" fmla="*/ 10564510 w 10564510"/>
                      <a:gd name="connsiteY30" fmla="*/ 5606220 h 6160681"/>
                      <a:gd name="connsiteX31" fmla="*/ 10564510 w 10564510"/>
                      <a:gd name="connsiteY31" fmla="*/ 6160681 h 6160681"/>
                      <a:gd name="connsiteX32" fmla="*/ 9977593 w 10564510"/>
                      <a:gd name="connsiteY32" fmla="*/ 6160681 h 6160681"/>
                      <a:gd name="connsiteX33" fmla="*/ 9601966 w 10564510"/>
                      <a:gd name="connsiteY33" fmla="*/ 6160681 h 6160681"/>
                      <a:gd name="connsiteX34" fmla="*/ 9226339 w 10564510"/>
                      <a:gd name="connsiteY34" fmla="*/ 6160681 h 6160681"/>
                      <a:gd name="connsiteX35" fmla="*/ 8533776 w 10564510"/>
                      <a:gd name="connsiteY35" fmla="*/ 6160681 h 6160681"/>
                      <a:gd name="connsiteX36" fmla="*/ 8158149 w 10564510"/>
                      <a:gd name="connsiteY36" fmla="*/ 6160681 h 6160681"/>
                      <a:gd name="connsiteX37" fmla="*/ 7465587 w 10564510"/>
                      <a:gd name="connsiteY37" fmla="*/ 6160681 h 6160681"/>
                      <a:gd name="connsiteX38" fmla="*/ 6667380 w 10564510"/>
                      <a:gd name="connsiteY38" fmla="*/ 6160681 h 6160681"/>
                      <a:gd name="connsiteX39" fmla="*/ 6397398 w 10564510"/>
                      <a:gd name="connsiteY39" fmla="*/ 6160681 h 6160681"/>
                      <a:gd name="connsiteX40" fmla="*/ 5704835 w 10564510"/>
                      <a:gd name="connsiteY40" fmla="*/ 6160681 h 6160681"/>
                      <a:gd name="connsiteX41" fmla="*/ 5434853 w 10564510"/>
                      <a:gd name="connsiteY41" fmla="*/ 6160681 h 6160681"/>
                      <a:gd name="connsiteX42" fmla="*/ 4742291 w 10564510"/>
                      <a:gd name="connsiteY42" fmla="*/ 6160681 h 6160681"/>
                      <a:gd name="connsiteX43" fmla="*/ 4366664 w 10564510"/>
                      <a:gd name="connsiteY43" fmla="*/ 6160681 h 6160681"/>
                      <a:gd name="connsiteX44" fmla="*/ 3885392 w 10564510"/>
                      <a:gd name="connsiteY44" fmla="*/ 6160681 h 6160681"/>
                      <a:gd name="connsiteX45" fmla="*/ 3615410 w 10564510"/>
                      <a:gd name="connsiteY45" fmla="*/ 6160681 h 6160681"/>
                      <a:gd name="connsiteX46" fmla="*/ 3134138 w 10564510"/>
                      <a:gd name="connsiteY46" fmla="*/ 6160681 h 6160681"/>
                      <a:gd name="connsiteX47" fmla="*/ 2335931 w 10564510"/>
                      <a:gd name="connsiteY47" fmla="*/ 6160681 h 6160681"/>
                      <a:gd name="connsiteX48" fmla="*/ 2065949 w 10564510"/>
                      <a:gd name="connsiteY48" fmla="*/ 6160681 h 6160681"/>
                      <a:gd name="connsiteX49" fmla="*/ 1373386 w 10564510"/>
                      <a:gd name="connsiteY49" fmla="*/ 6160681 h 6160681"/>
                      <a:gd name="connsiteX50" fmla="*/ 786469 w 10564510"/>
                      <a:gd name="connsiteY50" fmla="*/ 6160681 h 6160681"/>
                      <a:gd name="connsiteX51" fmla="*/ 0 w 10564510"/>
                      <a:gd name="connsiteY51" fmla="*/ 6160681 h 6160681"/>
                      <a:gd name="connsiteX52" fmla="*/ 0 w 10564510"/>
                      <a:gd name="connsiteY52" fmla="*/ 5723833 h 6160681"/>
                      <a:gd name="connsiteX53" fmla="*/ 0 w 10564510"/>
                      <a:gd name="connsiteY53" fmla="*/ 5163771 h 6160681"/>
                      <a:gd name="connsiteX54" fmla="*/ 0 w 10564510"/>
                      <a:gd name="connsiteY54" fmla="*/ 4480495 h 6160681"/>
                      <a:gd name="connsiteX55" fmla="*/ 0 w 10564510"/>
                      <a:gd name="connsiteY55" fmla="*/ 3858827 h 6160681"/>
                      <a:gd name="connsiteX56" fmla="*/ 0 w 10564510"/>
                      <a:gd name="connsiteY56" fmla="*/ 3360371 h 6160681"/>
                      <a:gd name="connsiteX57" fmla="*/ 0 w 10564510"/>
                      <a:gd name="connsiteY57" fmla="*/ 2923523 h 6160681"/>
                      <a:gd name="connsiteX58" fmla="*/ 0 w 10564510"/>
                      <a:gd name="connsiteY58" fmla="*/ 2240248 h 6160681"/>
                      <a:gd name="connsiteX59" fmla="*/ 0 w 10564510"/>
                      <a:gd name="connsiteY59" fmla="*/ 1803399 h 6160681"/>
                      <a:gd name="connsiteX60" fmla="*/ 0 w 10564510"/>
                      <a:gd name="connsiteY60" fmla="*/ 1181731 h 6160681"/>
                      <a:gd name="connsiteX61" fmla="*/ 0 w 10564510"/>
                      <a:gd name="connsiteY61" fmla="*/ 560062 h 6160681"/>
                      <a:gd name="connsiteX62" fmla="*/ 0 w 10564510"/>
                      <a:gd name="connsiteY62" fmla="*/ 0 h 6160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10564510" h="6160681" fill="none" extrusionOk="0">
                        <a:moveTo>
                          <a:pt x="0" y="0"/>
                        </a:moveTo>
                        <a:cubicBezTo>
                          <a:pt x="398863" y="-38929"/>
                          <a:pt x="588152" y="1819"/>
                          <a:pt x="798207" y="0"/>
                        </a:cubicBezTo>
                        <a:cubicBezTo>
                          <a:pt x="1008262" y="-1819"/>
                          <a:pt x="1092928" y="55509"/>
                          <a:pt x="1385125" y="0"/>
                        </a:cubicBezTo>
                        <a:cubicBezTo>
                          <a:pt x="1677322" y="-55509"/>
                          <a:pt x="1915501" y="80897"/>
                          <a:pt x="2183332" y="0"/>
                        </a:cubicBezTo>
                        <a:cubicBezTo>
                          <a:pt x="2451163" y="-80897"/>
                          <a:pt x="2647232" y="48166"/>
                          <a:pt x="2770249" y="0"/>
                        </a:cubicBezTo>
                        <a:cubicBezTo>
                          <a:pt x="2893266" y="-48166"/>
                          <a:pt x="2990726" y="24387"/>
                          <a:pt x="3145876" y="0"/>
                        </a:cubicBezTo>
                        <a:cubicBezTo>
                          <a:pt x="3301026" y="-24387"/>
                          <a:pt x="3475019" y="5983"/>
                          <a:pt x="3732794" y="0"/>
                        </a:cubicBezTo>
                        <a:cubicBezTo>
                          <a:pt x="3990569" y="-5983"/>
                          <a:pt x="3896233" y="11897"/>
                          <a:pt x="4002775" y="0"/>
                        </a:cubicBezTo>
                        <a:cubicBezTo>
                          <a:pt x="4109317" y="-11897"/>
                          <a:pt x="4459225" y="12779"/>
                          <a:pt x="4589693" y="0"/>
                        </a:cubicBezTo>
                        <a:cubicBezTo>
                          <a:pt x="4720161" y="-12779"/>
                          <a:pt x="4986517" y="407"/>
                          <a:pt x="5282255" y="0"/>
                        </a:cubicBezTo>
                        <a:cubicBezTo>
                          <a:pt x="5577993" y="-407"/>
                          <a:pt x="5655800" y="52768"/>
                          <a:pt x="5763527" y="0"/>
                        </a:cubicBezTo>
                        <a:cubicBezTo>
                          <a:pt x="5871254" y="-52768"/>
                          <a:pt x="5978106" y="6452"/>
                          <a:pt x="6033509" y="0"/>
                        </a:cubicBezTo>
                        <a:cubicBezTo>
                          <a:pt x="6088912" y="-6452"/>
                          <a:pt x="6525652" y="48924"/>
                          <a:pt x="6831716" y="0"/>
                        </a:cubicBezTo>
                        <a:cubicBezTo>
                          <a:pt x="7137780" y="-48924"/>
                          <a:pt x="7219632" y="36976"/>
                          <a:pt x="7418634" y="0"/>
                        </a:cubicBezTo>
                        <a:cubicBezTo>
                          <a:pt x="7617636" y="-36976"/>
                          <a:pt x="7791692" y="18187"/>
                          <a:pt x="8005551" y="0"/>
                        </a:cubicBezTo>
                        <a:cubicBezTo>
                          <a:pt x="8219410" y="-18187"/>
                          <a:pt x="8308303" y="49287"/>
                          <a:pt x="8486823" y="0"/>
                        </a:cubicBezTo>
                        <a:cubicBezTo>
                          <a:pt x="8665343" y="-49287"/>
                          <a:pt x="8919792" y="2491"/>
                          <a:pt x="9285030" y="0"/>
                        </a:cubicBezTo>
                        <a:cubicBezTo>
                          <a:pt x="9650268" y="-2491"/>
                          <a:pt x="9474224" y="14119"/>
                          <a:pt x="9555012" y="0"/>
                        </a:cubicBezTo>
                        <a:cubicBezTo>
                          <a:pt x="9635800" y="-14119"/>
                          <a:pt x="9750119" y="11678"/>
                          <a:pt x="9930639" y="0"/>
                        </a:cubicBezTo>
                        <a:cubicBezTo>
                          <a:pt x="10111159" y="-11678"/>
                          <a:pt x="10423933" y="4272"/>
                          <a:pt x="10564510" y="0"/>
                        </a:cubicBezTo>
                        <a:cubicBezTo>
                          <a:pt x="10627424" y="172970"/>
                          <a:pt x="10551669" y="382567"/>
                          <a:pt x="10564510" y="683276"/>
                        </a:cubicBezTo>
                        <a:cubicBezTo>
                          <a:pt x="10577351" y="983985"/>
                          <a:pt x="10528153" y="921439"/>
                          <a:pt x="10564510" y="1058517"/>
                        </a:cubicBezTo>
                        <a:cubicBezTo>
                          <a:pt x="10600867" y="1195595"/>
                          <a:pt x="10562641" y="1293453"/>
                          <a:pt x="10564510" y="1495365"/>
                        </a:cubicBezTo>
                        <a:cubicBezTo>
                          <a:pt x="10566379" y="1697277"/>
                          <a:pt x="10541237" y="1780654"/>
                          <a:pt x="10564510" y="1870607"/>
                        </a:cubicBezTo>
                        <a:cubicBezTo>
                          <a:pt x="10587783" y="1960560"/>
                          <a:pt x="10508888" y="2233362"/>
                          <a:pt x="10564510" y="2369062"/>
                        </a:cubicBezTo>
                        <a:cubicBezTo>
                          <a:pt x="10620132" y="2504763"/>
                          <a:pt x="10496235" y="2802264"/>
                          <a:pt x="10564510" y="3052337"/>
                        </a:cubicBezTo>
                        <a:cubicBezTo>
                          <a:pt x="10632785" y="3302411"/>
                          <a:pt x="10519594" y="3469178"/>
                          <a:pt x="10564510" y="3612399"/>
                        </a:cubicBezTo>
                        <a:cubicBezTo>
                          <a:pt x="10609426" y="3755620"/>
                          <a:pt x="10563756" y="3945141"/>
                          <a:pt x="10564510" y="4049248"/>
                        </a:cubicBezTo>
                        <a:cubicBezTo>
                          <a:pt x="10565264" y="4153355"/>
                          <a:pt x="10545530" y="4283408"/>
                          <a:pt x="10564510" y="4486096"/>
                        </a:cubicBezTo>
                        <a:cubicBezTo>
                          <a:pt x="10583490" y="4688784"/>
                          <a:pt x="10509642" y="4850697"/>
                          <a:pt x="10564510" y="5046158"/>
                        </a:cubicBezTo>
                        <a:cubicBezTo>
                          <a:pt x="10619378" y="5241619"/>
                          <a:pt x="10508067" y="5428051"/>
                          <a:pt x="10564510" y="5606220"/>
                        </a:cubicBezTo>
                        <a:cubicBezTo>
                          <a:pt x="10620953" y="5784389"/>
                          <a:pt x="10509781" y="5950420"/>
                          <a:pt x="10564510" y="6160681"/>
                        </a:cubicBezTo>
                        <a:cubicBezTo>
                          <a:pt x="10298089" y="6205631"/>
                          <a:pt x="10229751" y="6152665"/>
                          <a:pt x="9977593" y="6160681"/>
                        </a:cubicBezTo>
                        <a:cubicBezTo>
                          <a:pt x="9725435" y="6168697"/>
                          <a:pt x="9691721" y="6116862"/>
                          <a:pt x="9601966" y="6160681"/>
                        </a:cubicBezTo>
                        <a:cubicBezTo>
                          <a:pt x="9512211" y="6204500"/>
                          <a:pt x="9413710" y="6159874"/>
                          <a:pt x="9226339" y="6160681"/>
                        </a:cubicBezTo>
                        <a:cubicBezTo>
                          <a:pt x="9038968" y="6161488"/>
                          <a:pt x="8807247" y="6085176"/>
                          <a:pt x="8533776" y="6160681"/>
                        </a:cubicBezTo>
                        <a:cubicBezTo>
                          <a:pt x="8260305" y="6236186"/>
                          <a:pt x="8254859" y="6153902"/>
                          <a:pt x="8158149" y="6160681"/>
                        </a:cubicBezTo>
                        <a:cubicBezTo>
                          <a:pt x="8061439" y="6167460"/>
                          <a:pt x="7755507" y="6131845"/>
                          <a:pt x="7465587" y="6160681"/>
                        </a:cubicBezTo>
                        <a:cubicBezTo>
                          <a:pt x="7175667" y="6189517"/>
                          <a:pt x="6963771" y="6077276"/>
                          <a:pt x="6667380" y="6160681"/>
                        </a:cubicBezTo>
                        <a:cubicBezTo>
                          <a:pt x="6370989" y="6244086"/>
                          <a:pt x="6487376" y="6137813"/>
                          <a:pt x="6397398" y="6160681"/>
                        </a:cubicBezTo>
                        <a:cubicBezTo>
                          <a:pt x="6307420" y="6183549"/>
                          <a:pt x="5935378" y="6082933"/>
                          <a:pt x="5704835" y="6160681"/>
                        </a:cubicBezTo>
                        <a:cubicBezTo>
                          <a:pt x="5474292" y="6238429"/>
                          <a:pt x="5568521" y="6160169"/>
                          <a:pt x="5434853" y="6160681"/>
                        </a:cubicBezTo>
                        <a:cubicBezTo>
                          <a:pt x="5301185" y="6161193"/>
                          <a:pt x="5064651" y="6116075"/>
                          <a:pt x="4742291" y="6160681"/>
                        </a:cubicBezTo>
                        <a:cubicBezTo>
                          <a:pt x="4419931" y="6205287"/>
                          <a:pt x="4445057" y="6116080"/>
                          <a:pt x="4366664" y="6160681"/>
                        </a:cubicBezTo>
                        <a:cubicBezTo>
                          <a:pt x="4288271" y="6205282"/>
                          <a:pt x="4045573" y="6112132"/>
                          <a:pt x="3885392" y="6160681"/>
                        </a:cubicBezTo>
                        <a:cubicBezTo>
                          <a:pt x="3725211" y="6209230"/>
                          <a:pt x="3718448" y="6154992"/>
                          <a:pt x="3615410" y="6160681"/>
                        </a:cubicBezTo>
                        <a:cubicBezTo>
                          <a:pt x="3512372" y="6166370"/>
                          <a:pt x="3247460" y="6123571"/>
                          <a:pt x="3134138" y="6160681"/>
                        </a:cubicBezTo>
                        <a:cubicBezTo>
                          <a:pt x="3020816" y="6197791"/>
                          <a:pt x="2549017" y="6104927"/>
                          <a:pt x="2335931" y="6160681"/>
                        </a:cubicBezTo>
                        <a:cubicBezTo>
                          <a:pt x="2122845" y="6216435"/>
                          <a:pt x="2187777" y="6130978"/>
                          <a:pt x="2065949" y="6160681"/>
                        </a:cubicBezTo>
                        <a:cubicBezTo>
                          <a:pt x="1944121" y="6190384"/>
                          <a:pt x="1609109" y="6087050"/>
                          <a:pt x="1373386" y="6160681"/>
                        </a:cubicBezTo>
                        <a:cubicBezTo>
                          <a:pt x="1137663" y="6234312"/>
                          <a:pt x="1070576" y="6150441"/>
                          <a:pt x="786469" y="6160681"/>
                        </a:cubicBezTo>
                        <a:cubicBezTo>
                          <a:pt x="502362" y="6170921"/>
                          <a:pt x="271404" y="6088742"/>
                          <a:pt x="0" y="6160681"/>
                        </a:cubicBezTo>
                        <a:cubicBezTo>
                          <a:pt x="-15771" y="5982523"/>
                          <a:pt x="20673" y="5895505"/>
                          <a:pt x="0" y="5723833"/>
                        </a:cubicBezTo>
                        <a:cubicBezTo>
                          <a:pt x="-20673" y="5552161"/>
                          <a:pt x="20097" y="5391097"/>
                          <a:pt x="0" y="5163771"/>
                        </a:cubicBezTo>
                        <a:cubicBezTo>
                          <a:pt x="-20097" y="4936445"/>
                          <a:pt x="23155" y="4705721"/>
                          <a:pt x="0" y="4480495"/>
                        </a:cubicBezTo>
                        <a:cubicBezTo>
                          <a:pt x="-23155" y="4255269"/>
                          <a:pt x="27245" y="4059740"/>
                          <a:pt x="0" y="3858827"/>
                        </a:cubicBezTo>
                        <a:cubicBezTo>
                          <a:pt x="-27245" y="3657914"/>
                          <a:pt x="2514" y="3546135"/>
                          <a:pt x="0" y="3360371"/>
                        </a:cubicBezTo>
                        <a:cubicBezTo>
                          <a:pt x="-2514" y="3174607"/>
                          <a:pt x="40120" y="3047671"/>
                          <a:pt x="0" y="2923523"/>
                        </a:cubicBezTo>
                        <a:cubicBezTo>
                          <a:pt x="-40120" y="2799375"/>
                          <a:pt x="6326" y="2449741"/>
                          <a:pt x="0" y="2240248"/>
                        </a:cubicBezTo>
                        <a:cubicBezTo>
                          <a:pt x="-6326" y="2030755"/>
                          <a:pt x="32039" y="1925436"/>
                          <a:pt x="0" y="1803399"/>
                        </a:cubicBezTo>
                        <a:cubicBezTo>
                          <a:pt x="-32039" y="1681362"/>
                          <a:pt x="32781" y="1367097"/>
                          <a:pt x="0" y="1181731"/>
                        </a:cubicBezTo>
                        <a:cubicBezTo>
                          <a:pt x="-32781" y="996365"/>
                          <a:pt x="32796" y="865415"/>
                          <a:pt x="0" y="560062"/>
                        </a:cubicBezTo>
                        <a:cubicBezTo>
                          <a:pt x="-32796" y="254709"/>
                          <a:pt x="57800" y="154869"/>
                          <a:pt x="0" y="0"/>
                        </a:cubicBezTo>
                        <a:close/>
                      </a:path>
                      <a:path w="10564510" h="6160681" stroke="0" extrusionOk="0">
                        <a:moveTo>
                          <a:pt x="0" y="0"/>
                        </a:moveTo>
                        <a:cubicBezTo>
                          <a:pt x="173958" y="-35120"/>
                          <a:pt x="364388" y="21400"/>
                          <a:pt x="586917" y="0"/>
                        </a:cubicBezTo>
                        <a:cubicBezTo>
                          <a:pt x="809446" y="-21400"/>
                          <a:pt x="870464" y="28398"/>
                          <a:pt x="962544" y="0"/>
                        </a:cubicBezTo>
                        <a:cubicBezTo>
                          <a:pt x="1054624" y="-28398"/>
                          <a:pt x="1136824" y="8692"/>
                          <a:pt x="1232526" y="0"/>
                        </a:cubicBezTo>
                        <a:cubicBezTo>
                          <a:pt x="1328228" y="-8692"/>
                          <a:pt x="1421129" y="16813"/>
                          <a:pt x="1502508" y="0"/>
                        </a:cubicBezTo>
                        <a:cubicBezTo>
                          <a:pt x="1583887" y="-16813"/>
                          <a:pt x="1879896" y="60612"/>
                          <a:pt x="2089425" y="0"/>
                        </a:cubicBezTo>
                        <a:cubicBezTo>
                          <a:pt x="2298954" y="-60612"/>
                          <a:pt x="2390260" y="59266"/>
                          <a:pt x="2676343" y="0"/>
                        </a:cubicBezTo>
                        <a:cubicBezTo>
                          <a:pt x="2962426" y="-59266"/>
                          <a:pt x="2946550" y="37996"/>
                          <a:pt x="3157615" y="0"/>
                        </a:cubicBezTo>
                        <a:cubicBezTo>
                          <a:pt x="3368680" y="-37996"/>
                          <a:pt x="3623214" y="64462"/>
                          <a:pt x="3744532" y="0"/>
                        </a:cubicBezTo>
                        <a:cubicBezTo>
                          <a:pt x="3865850" y="-64462"/>
                          <a:pt x="4123080" y="7710"/>
                          <a:pt x="4225804" y="0"/>
                        </a:cubicBezTo>
                        <a:cubicBezTo>
                          <a:pt x="4328528" y="-7710"/>
                          <a:pt x="4395638" y="13111"/>
                          <a:pt x="4495786" y="0"/>
                        </a:cubicBezTo>
                        <a:cubicBezTo>
                          <a:pt x="4595934" y="-13111"/>
                          <a:pt x="4743193" y="12823"/>
                          <a:pt x="4871413" y="0"/>
                        </a:cubicBezTo>
                        <a:cubicBezTo>
                          <a:pt x="4999633" y="-12823"/>
                          <a:pt x="5310909" y="90884"/>
                          <a:pt x="5669620" y="0"/>
                        </a:cubicBezTo>
                        <a:cubicBezTo>
                          <a:pt x="6028331" y="-90884"/>
                          <a:pt x="5925568" y="54257"/>
                          <a:pt x="6150892" y="0"/>
                        </a:cubicBezTo>
                        <a:cubicBezTo>
                          <a:pt x="6376216" y="-54257"/>
                          <a:pt x="6450277" y="25677"/>
                          <a:pt x="6526520" y="0"/>
                        </a:cubicBezTo>
                        <a:cubicBezTo>
                          <a:pt x="6602763" y="-25677"/>
                          <a:pt x="6840927" y="68070"/>
                          <a:pt x="7113437" y="0"/>
                        </a:cubicBezTo>
                        <a:cubicBezTo>
                          <a:pt x="7385947" y="-68070"/>
                          <a:pt x="7375807" y="426"/>
                          <a:pt x="7489064" y="0"/>
                        </a:cubicBezTo>
                        <a:cubicBezTo>
                          <a:pt x="7602321" y="-426"/>
                          <a:pt x="7856615" y="19261"/>
                          <a:pt x="8181626" y="0"/>
                        </a:cubicBezTo>
                        <a:cubicBezTo>
                          <a:pt x="8506637" y="-19261"/>
                          <a:pt x="8347685" y="2543"/>
                          <a:pt x="8451608" y="0"/>
                        </a:cubicBezTo>
                        <a:cubicBezTo>
                          <a:pt x="8555531" y="-2543"/>
                          <a:pt x="8595173" y="18236"/>
                          <a:pt x="8721590" y="0"/>
                        </a:cubicBezTo>
                        <a:cubicBezTo>
                          <a:pt x="8848007" y="-18236"/>
                          <a:pt x="9236127" y="28782"/>
                          <a:pt x="9414152" y="0"/>
                        </a:cubicBezTo>
                        <a:cubicBezTo>
                          <a:pt x="9592177" y="-28782"/>
                          <a:pt x="10213804" y="36493"/>
                          <a:pt x="10564510" y="0"/>
                        </a:cubicBezTo>
                        <a:cubicBezTo>
                          <a:pt x="10597144" y="176532"/>
                          <a:pt x="10531648" y="246228"/>
                          <a:pt x="10564510" y="375241"/>
                        </a:cubicBezTo>
                        <a:cubicBezTo>
                          <a:pt x="10597372" y="504254"/>
                          <a:pt x="10527498" y="721313"/>
                          <a:pt x="10564510" y="873697"/>
                        </a:cubicBezTo>
                        <a:cubicBezTo>
                          <a:pt x="10601522" y="1026081"/>
                          <a:pt x="10507946" y="1276956"/>
                          <a:pt x="10564510" y="1495365"/>
                        </a:cubicBezTo>
                        <a:cubicBezTo>
                          <a:pt x="10621074" y="1713774"/>
                          <a:pt x="10546419" y="1759279"/>
                          <a:pt x="10564510" y="1870607"/>
                        </a:cubicBezTo>
                        <a:cubicBezTo>
                          <a:pt x="10582601" y="1981935"/>
                          <a:pt x="10563318" y="2261389"/>
                          <a:pt x="10564510" y="2369062"/>
                        </a:cubicBezTo>
                        <a:cubicBezTo>
                          <a:pt x="10565702" y="2476736"/>
                          <a:pt x="10561213" y="2617157"/>
                          <a:pt x="10564510" y="2744303"/>
                        </a:cubicBezTo>
                        <a:cubicBezTo>
                          <a:pt x="10567807" y="2871449"/>
                          <a:pt x="10544755" y="2995303"/>
                          <a:pt x="10564510" y="3242758"/>
                        </a:cubicBezTo>
                        <a:cubicBezTo>
                          <a:pt x="10584265" y="3490213"/>
                          <a:pt x="10528528" y="3513417"/>
                          <a:pt x="10564510" y="3679607"/>
                        </a:cubicBezTo>
                        <a:cubicBezTo>
                          <a:pt x="10600492" y="3845797"/>
                          <a:pt x="10523567" y="4014131"/>
                          <a:pt x="10564510" y="4178062"/>
                        </a:cubicBezTo>
                        <a:cubicBezTo>
                          <a:pt x="10605453" y="4341993"/>
                          <a:pt x="10538786" y="4554377"/>
                          <a:pt x="10564510" y="4861337"/>
                        </a:cubicBezTo>
                        <a:cubicBezTo>
                          <a:pt x="10590234" y="5168297"/>
                          <a:pt x="10534437" y="5057582"/>
                          <a:pt x="10564510" y="5236579"/>
                        </a:cubicBezTo>
                        <a:cubicBezTo>
                          <a:pt x="10594583" y="5415576"/>
                          <a:pt x="10464452" y="5916284"/>
                          <a:pt x="10564510" y="6160681"/>
                        </a:cubicBezTo>
                        <a:cubicBezTo>
                          <a:pt x="10434779" y="6167030"/>
                          <a:pt x="10398604" y="6145495"/>
                          <a:pt x="10294528" y="6160681"/>
                        </a:cubicBezTo>
                        <a:cubicBezTo>
                          <a:pt x="10190452" y="6175867"/>
                          <a:pt x="10025453" y="6117862"/>
                          <a:pt x="9813256" y="6160681"/>
                        </a:cubicBezTo>
                        <a:cubicBezTo>
                          <a:pt x="9601059" y="6203500"/>
                          <a:pt x="9379741" y="6155154"/>
                          <a:pt x="9226339" y="6160681"/>
                        </a:cubicBezTo>
                        <a:cubicBezTo>
                          <a:pt x="9072937" y="6166208"/>
                          <a:pt x="9029440" y="6138482"/>
                          <a:pt x="8956357" y="6160681"/>
                        </a:cubicBezTo>
                        <a:cubicBezTo>
                          <a:pt x="8883274" y="6182880"/>
                          <a:pt x="8791479" y="6154826"/>
                          <a:pt x="8686375" y="6160681"/>
                        </a:cubicBezTo>
                        <a:cubicBezTo>
                          <a:pt x="8581271" y="6166536"/>
                          <a:pt x="8499790" y="6155323"/>
                          <a:pt x="8416393" y="6160681"/>
                        </a:cubicBezTo>
                        <a:cubicBezTo>
                          <a:pt x="8332996" y="6166039"/>
                          <a:pt x="8174094" y="6150325"/>
                          <a:pt x="7935121" y="6160681"/>
                        </a:cubicBezTo>
                        <a:cubicBezTo>
                          <a:pt x="7696148" y="6171037"/>
                          <a:pt x="7533260" y="6090757"/>
                          <a:pt x="7136913" y="6160681"/>
                        </a:cubicBezTo>
                        <a:cubicBezTo>
                          <a:pt x="6740566" y="6230605"/>
                          <a:pt x="6696255" y="6081917"/>
                          <a:pt x="6444351" y="6160681"/>
                        </a:cubicBezTo>
                        <a:cubicBezTo>
                          <a:pt x="6192447" y="6239445"/>
                          <a:pt x="6189041" y="6145107"/>
                          <a:pt x="6068724" y="6160681"/>
                        </a:cubicBezTo>
                        <a:cubicBezTo>
                          <a:pt x="5948407" y="6176255"/>
                          <a:pt x="5734576" y="6149303"/>
                          <a:pt x="5481807" y="6160681"/>
                        </a:cubicBezTo>
                        <a:cubicBezTo>
                          <a:pt x="5229038" y="6172059"/>
                          <a:pt x="5189053" y="6141396"/>
                          <a:pt x="5106180" y="6160681"/>
                        </a:cubicBezTo>
                        <a:cubicBezTo>
                          <a:pt x="5023307" y="6179966"/>
                          <a:pt x="4641408" y="6078486"/>
                          <a:pt x="4413618" y="6160681"/>
                        </a:cubicBezTo>
                        <a:cubicBezTo>
                          <a:pt x="4185828" y="6242876"/>
                          <a:pt x="3982323" y="6131640"/>
                          <a:pt x="3721055" y="6160681"/>
                        </a:cubicBezTo>
                        <a:cubicBezTo>
                          <a:pt x="3459787" y="6189722"/>
                          <a:pt x="3582895" y="6138835"/>
                          <a:pt x="3451073" y="6160681"/>
                        </a:cubicBezTo>
                        <a:cubicBezTo>
                          <a:pt x="3319251" y="6182527"/>
                          <a:pt x="2951906" y="6101861"/>
                          <a:pt x="2758511" y="6160681"/>
                        </a:cubicBezTo>
                        <a:cubicBezTo>
                          <a:pt x="2565116" y="6219501"/>
                          <a:pt x="2498799" y="6126401"/>
                          <a:pt x="2277239" y="6160681"/>
                        </a:cubicBezTo>
                        <a:cubicBezTo>
                          <a:pt x="2055679" y="6194961"/>
                          <a:pt x="1796279" y="6096004"/>
                          <a:pt x="1479031" y="6160681"/>
                        </a:cubicBezTo>
                        <a:cubicBezTo>
                          <a:pt x="1161783" y="6225358"/>
                          <a:pt x="1204054" y="6120712"/>
                          <a:pt x="1103404" y="6160681"/>
                        </a:cubicBezTo>
                        <a:cubicBezTo>
                          <a:pt x="1002754" y="6200650"/>
                          <a:pt x="285146" y="6037277"/>
                          <a:pt x="0" y="6160681"/>
                        </a:cubicBezTo>
                        <a:cubicBezTo>
                          <a:pt x="-11960" y="6047918"/>
                          <a:pt x="23966" y="5911586"/>
                          <a:pt x="0" y="5785440"/>
                        </a:cubicBezTo>
                        <a:cubicBezTo>
                          <a:pt x="-23966" y="5659294"/>
                          <a:pt x="36074" y="5590740"/>
                          <a:pt x="0" y="5410198"/>
                        </a:cubicBezTo>
                        <a:cubicBezTo>
                          <a:pt x="-36074" y="5229656"/>
                          <a:pt x="57863" y="4987814"/>
                          <a:pt x="0" y="4850136"/>
                        </a:cubicBezTo>
                        <a:cubicBezTo>
                          <a:pt x="-57863" y="4712458"/>
                          <a:pt x="36595" y="4543536"/>
                          <a:pt x="0" y="4413288"/>
                        </a:cubicBezTo>
                        <a:cubicBezTo>
                          <a:pt x="-36595" y="4283040"/>
                          <a:pt x="29645" y="4024131"/>
                          <a:pt x="0" y="3791619"/>
                        </a:cubicBezTo>
                        <a:cubicBezTo>
                          <a:pt x="-29645" y="3559107"/>
                          <a:pt x="23712" y="3485802"/>
                          <a:pt x="0" y="3231557"/>
                        </a:cubicBezTo>
                        <a:cubicBezTo>
                          <a:pt x="-23712" y="2977312"/>
                          <a:pt x="60432" y="2879796"/>
                          <a:pt x="0" y="2671495"/>
                        </a:cubicBezTo>
                        <a:cubicBezTo>
                          <a:pt x="-60432" y="2463194"/>
                          <a:pt x="32451" y="2407588"/>
                          <a:pt x="0" y="2296254"/>
                        </a:cubicBezTo>
                        <a:cubicBezTo>
                          <a:pt x="-32451" y="2184920"/>
                          <a:pt x="29103" y="1811759"/>
                          <a:pt x="0" y="1612978"/>
                        </a:cubicBezTo>
                        <a:cubicBezTo>
                          <a:pt x="-29103" y="1414197"/>
                          <a:pt x="12111" y="1161925"/>
                          <a:pt x="0" y="929703"/>
                        </a:cubicBezTo>
                        <a:cubicBezTo>
                          <a:pt x="-12111" y="697481"/>
                          <a:pt x="34162" y="644132"/>
                          <a:pt x="0" y="554461"/>
                        </a:cubicBezTo>
                        <a:cubicBezTo>
                          <a:pt x="-34162" y="464790"/>
                          <a:pt x="14874" y="18430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4" y="-31899"/>
            <a:ext cx="3249397" cy="285374"/>
          </a:xfrm>
          <a:prstGeom prst="rect">
            <a:avLst/>
          </a:prstGeom>
          <a:noFill/>
        </p:spPr>
        <p:txBody>
          <a:bodyPr wrap="square" lIns="99734" tIns="49867" rIns="99734" bIns="49867">
            <a:spAutoFit/>
          </a:bodyPr>
          <a:lstStyle/>
          <a:p>
            <a:pPr defTabSz="1218491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636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40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33B2315-D867-49D1-88C9-0656F2A2C868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42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5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l" defTabSz="897602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401" indent="-224401" algn="l" defTabSz="897602" rtl="0" eaLnBrk="1" latinLnBrk="0" hangingPunct="1">
        <a:lnSpc>
          <a:spcPct val="90000"/>
        </a:lnSpc>
        <a:spcBef>
          <a:spcPts val="982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3202" indent="-224401" algn="l" defTabSz="897602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2003" indent="-224401" algn="l" defTabSz="897602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0804" indent="-224401" algn="l" defTabSz="897602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9606" indent="-224401" algn="l" defTabSz="897602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407" indent="-224401" algn="l" defTabSz="897602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17208" indent="-224401" algn="l" defTabSz="897602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009" indent="-224401" algn="l" defTabSz="897602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14811" indent="-224401" algn="l" defTabSz="897602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76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801" algn="l" defTabSz="8976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7602" algn="l" defTabSz="8976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4" algn="l" defTabSz="8976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5205" algn="l" defTabSz="8976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006" algn="l" defTabSz="8976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2807" algn="l" defTabSz="8976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1609" algn="l" defTabSz="8976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0410" algn="l" defTabSz="8976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532" y="6463016"/>
            <a:ext cx="948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FB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https://www.facebook.com/huongthaoGADT/</a:t>
            </a: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2044" y="792842"/>
            <a:ext cx="9470676" cy="755369"/>
          </a:xfrm>
          <a:prstGeom prst="rect">
            <a:avLst/>
          </a:prstGeom>
        </p:spPr>
        <p:txBody>
          <a:bodyPr wrap="square" lIns="89694" tIns="44848" rIns="89694" bIns="44848">
            <a:spAutoFit/>
          </a:bodyPr>
          <a:lstStyle/>
          <a:p>
            <a:pPr defTabSz="896951">
              <a:lnSpc>
                <a:spcPct val="135000"/>
              </a:lnSpc>
              <a:defRPr/>
            </a:pPr>
            <a:r>
              <a:rPr lang="vi-VN" sz="3200" b="1" dirty="0" smtClean="0">
                <a:solidFill>
                  <a:prstClr val="white"/>
                </a:solidFill>
                <a:latin typeface="HP001 5 HÀNG" pitchFamily="34" charset="0"/>
              </a:rPr>
              <a:t>Thứ </a:t>
            </a:r>
            <a:r>
              <a:rPr lang="en-US" sz="3200" b="1" dirty="0" err="1" smtClean="0">
                <a:solidFill>
                  <a:prstClr val="white"/>
                </a:solidFill>
                <a:latin typeface="HP001 5 HÀNG" pitchFamily="34" charset="0"/>
              </a:rPr>
              <a:t>sáu</a:t>
            </a:r>
            <a:r>
              <a:rPr lang="vi-VN" sz="32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vi-VN" sz="3200" b="1" dirty="0" smtClean="0">
                <a:solidFill>
                  <a:prstClr val="white"/>
                </a:solidFill>
                <a:latin typeface="HP001 5 HÀNG" pitchFamily="34" charset="0"/>
              </a:rPr>
              <a:t>ngày </a:t>
            </a:r>
            <a:r>
              <a:rPr lang="en-US" sz="3200" b="1" dirty="0" smtClean="0">
                <a:solidFill>
                  <a:prstClr val="white"/>
                </a:solidFill>
                <a:latin typeface="HP001 5 HÀNG" pitchFamily="34" charset="0"/>
              </a:rPr>
              <a:t>10 </a:t>
            </a:r>
            <a:r>
              <a:rPr lang="vi-VN" sz="3200" b="1" dirty="0" smtClean="0">
                <a:solidFill>
                  <a:prstClr val="white"/>
                </a:solidFill>
                <a:latin typeface="HP001 5 HÀNG" pitchFamily="34" charset="0"/>
              </a:rPr>
              <a:t>tháng </a:t>
            </a:r>
            <a:r>
              <a:rPr lang="en-US" sz="3200" b="1" dirty="0" smtClean="0">
                <a:solidFill>
                  <a:prstClr val="white"/>
                </a:solidFill>
                <a:latin typeface="HP001 5 HÀNG" pitchFamily="34" charset="0"/>
              </a:rPr>
              <a:t>12</a:t>
            </a:r>
            <a:r>
              <a:rPr lang="vi-VN" sz="3200" b="1" dirty="0" smtClean="0">
                <a:solidFill>
                  <a:prstClr val="white"/>
                </a:solidFill>
                <a:latin typeface="HP001 5 HÀNG" pitchFamily="34" charset="0"/>
              </a:rPr>
              <a:t> năm 2021</a:t>
            </a:r>
            <a:endParaRPr lang="vi-VN" sz="3200" b="1" dirty="0">
              <a:solidFill>
                <a:prstClr val="white"/>
              </a:solidFill>
              <a:latin typeface="HP001 5 HÀNG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5274" y="1483288"/>
            <a:ext cx="3056016" cy="712281"/>
          </a:xfrm>
          <a:prstGeom prst="rect">
            <a:avLst/>
          </a:prstGeom>
        </p:spPr>
        <p:txBody>
          <a:bodyPr wrap="square" lIns="89694" tIns="44848" rIns="89694" bIns="44848">
            <a:spAutoFit/>
          </a:bodyPr>
          <a:lstStyle/>
          <a:p>
            <a:pPr defTabSz="896951">
              <a:lnSpc>
                <a:spcPct val="135000"/>
              </a:lnSpc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HP001 5 HÀNG" pitchFamily="34" charset="0"/>
              </a:rPr>
              <a:t>T</a:t>
            </a:r>
            <a:r>
              <a:rPr lang="el-GR" sz="3200" b="1" dirty="0" smtClean="0">
                <a:solidFill>
                  <a:prstClr val="white"/>
                </a:solidFill>
                <a:latin typeface="HP001 5 HÀNG" pitchFamily="34" charset="0"/>
              </a:rPr>
              <a:t>φ</a:t>
            </a:r>
            <a:r>
              <a:rPr lang="en-US" sz="3200" b="1" dirty="0" err="1" smtClean="0">
                <a:solidFill>
                  <a:prstClr val="white"/>
                </a:solidFill>
                <a:latin typeface="HP001 5 HÀNG" pitchFamily="34" charset="0"/>
              </a:rPr>
              <a:t>án</a:t>
            </a:r>
            <a:endParaRPr lang="vi-VN" sz="3200" b="1" dirty="0">
              <a:solidFill>
                <a:prstClr val="white"/>
              </a:solidFill>
              <a:latin typeface="HP001 5 HÀNG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90344" y="2158042"/>
            <a:ext cx="7102552" cy="755369"/>
          </a:xfrm>
          <a:prstGeom prst="rect">
            <a:avLst/>
          </a:prstGeom>
        </p:spPr>
        <p:txBody>
          <a:bodyPr wrap="square" lIns="89694" tIns="44848" rIns="89694" bIns="44848">
            <a:spAutoFit/>
          </a:bodyPr>
          <a:lstStyle/>
          <a:p>
            <a:pPr defTabSz="896951">
              <a:lnSpc>
                <a:spcPct val="135000"/>
              </a:lnSpc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HP001 5 HÀNG" pitchFamily="34" charset="0"/>
              </a:rPr>
              <a:t>Đường</a:t>
            </a:r>
            <a:r>
              <a:rPr lang="en-US" sz="32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5 HÀNG" pitchFamily="34" charset="0"/>
              </a:rPr>
              <a:t>gấp</a:t>
            </a:r>
            <a:r>
              <a:rPr lang="en-US" sz="32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5 HÀNG" pitchFamily="34" charset="0"/>
              </a:rPr>
              <a:t>khúc</a:t>
            </a:r>
            <a:r>
              <a:rPr lang="en-US" sz="3200" b="1" dirty="0" smtClean="0">
                <a:solidFill>
                  <a:prstClr val="white"/>
                </a:solidFill>
                <a:latin typeface="HP001 5 HÀNG" pitchFamily="34" charset="0"/>
              </a:rPr>
              <a:t>, </a:t>
            </a:r>
            <a:r>
              <a:rPr lang="en-US" sz="3200" b="1" dirty="0" err="1" smtClean="0">
                <a:solidFill>
                  <a:prstClr val="white"/>
                </a:solidFill>
                <a:latin typeface="HP001 5 HÀNG" pitchFamily="34" charset="0"/>
              </a:rPr>
              <a:t>hình</a:t>
            </a:r>
            <a:r>
              <a:rPr lang="en-US" sz="32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5 HÀNG" pitchFamily="34" charset="0"/>
              </a:rPr>
              <a:t>tứ</a:t>
            </a:r>
            <a:r>
              <a:rPr lang="en-US" sz="32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5 HÀNG" pitchFamily="34" charset="0"/>
              </a:rPr>
              <a:t>giác</a:t>
            </a:r>
            <a:r>
              <a:rPr lang="en-US" sz="3200" b="1" dirty="0" smtClean="0">
                <a:solidFill>
                  <a:prstClr val="white"/>
                </a:solidFill>
                <a:latin typeface="HP001 5 HÀNG" pitchFamily="34" charset="0"/>
              </a:rPr>
              <a:t> (</a:t>
            </a:r>
            <a:r>
              <a:rPr lang="en-US" sz="3200" b="1" dirty="0" err="1" smtClean="0">
                <a:solidFill>
                  <a:prstClr val="white"/>
                </a:solidFill>
                <a:latin typeface="HP001 5 HÀNG" pitchFamily="34" charset="0"/>
              </a:rPr>
              <a:t>Tiết</a:t>
            </a:r>
            <a:r>
              <a:rPr lang="en-US" sz="32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200" b="1" dirty="0" smtClean="0">
                <a:solidFill>
                  <a:prstClr val="white"/>
                </a:solidFill>
                <a:latin typeface="HP001 5 HÀNG" pitchFamily="34" charset="0"/>
              </a:rPr>
              <a:t>2) </a:t>
            </a:r>
            <a:endParaRPr lang="vi-VN" sz="3200" b="1" kern="0" dirty="0">
              <a:solidFill>
                <a:prstClr val="white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48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F8E5F2-4792-4415-B6B7-F49CEAC375A5}"/>
              </a:ext>
            </a:extLst>
          </p:cNvPr>
          <p:cNvSpPr txBox="1"/>
          <p:nvPr/>
        </p:nvSpPr>
        <p:spPr>
          <a:xfrm>
            <a:off x="2048257" y="1346637"/>
            <a:ext cx="8095486" cy="362599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26: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giác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6FC1E2-E192-4684-8AC0-52155A0925FB}"/>
              </a:ext>
            </a:extLst>
          </p:cNvPr>
          <p:cNvSpPr txBox="1"/>
          <p:nvPr/>
        </p:nvSpPr>
        <p:spPr>
          <a:xfrm>
            <a:off x="2675262" y="2280491"/>
            <a:ext cx="68414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TIẾT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solidFill>
                  <a:prstClr val="white"/>
                </a:solidFill>
                <a:latin typeface="Arial"/>
              </a:rPr>
              <a:t>Luyện</a:t>
            </a:r>
            <a:r>
              <a:rPr lang="en-US" sz="6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Arial"/>
              </a:rPr>
              <a:t>tập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09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BF7CF02-66A0-4DC7-92A6-0C24F66C8E49}"/>
              </a:ext>
            </a:extLst>
          </p:cNvPr>
          <p:cNvSpPr txBox="1"/>
          <p:nvPr/>
        </p:nvSpPr>
        <p:spPr>
          <a:xfrm>
            <a:off x="794323" y="1996676"/>
            <a:ext cx="42711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dạng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dạng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giác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FAF9C6FE-E4EE-44CF-B2AD-D50476037287}"/>
              </a:ext>
            </a:extLst>
          </p:cNvPr>
          <p:cNvSpPr/>
          <p:nvPr/>
        </p:nvSpPr>
        <p:spPr>
          <a:xfrm>
            <a:off x="916596" y="1378719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pic>
        <p:nvPicPr>
          <p:cNvPr id="4" name="Picture 2" descr="20210409041757_wm_shs-toan-2-tap-1">
            <a:extLst>
              <a:ext uri="{FF2B5EF4-FFF2-40B4-BE49-F238E27FC236}">
                <a16:creationId xmlns:a16="http://schemas.microsoft.com/office/drawing/2014/main" xmlns="" id="{4947F6EF-034A-41EC-AE55-8A403802F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92" t="19155" r="14671" b="32781"/>
          <a:stretch/>
        </p:blipFill>
        <p:spPr bwMode="auto">
          <a:xfrm>
            <a:off x="5065487" y="290285"/>
            <a:ext cx="6241142" cy="6134063"/>
          </a:xfrm>
          <a:prstGeom prst="roundRect">
            <a:avLst>
              <a:gd name="adj" fmla="val 594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74AE7628-EBF1-4B57-AAAC-0A0E14E8FC02}"/>
              </a:ext>
            </a:extLst>
          </p:cNvPr>
          <p:cNvSpPr/>
          <p:nvPr/>
        </p:nvSpPr>
        <p:spPr>
          <a:xfrm>
            <a:off x="5312229" y="1698171"/>
            <a:ext cx="1625600" cy="1132115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D05642AA-FD05-4066-AD4E-D8D3ACA3E5FF}"/>
              </a:ext>
            </a:extLst>
          </p:cNvPr>
          <p:cNvSpPr/>
          <p:nvPr/>
        </p:nvSpPr>
        <p:spPr>
          <a:xfrm>
            <a:off x="6765777" y="1995910"/>
            <a:ext cx="2035688" cy="1476609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xmlns="" id="{19F8E43C-9C5F-4428-9A7E-A50736F54FCC}"/>
              </a:ext>
            </a:extLst>
          </p:cNvPr>
          <p:cNvSpPr/>
          <p:nvPr/>
        </p:nvSpPr>
        <p:spPr>
          <a:xfrm>
            <a:off x="5421087" y="522914"/>
            <a:ext cx="1444171" cy="797886"/>
          </a:xfrm>
          <a:prstGeom prst="diamond">
            <a:avLst/>
          </a:prstGeom>
          <a:noFill/>
          <a:ln w="381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3BE1B07-9448-4C31-B924-04DFBFCDAE81}"/>
              </a:ext>
            </a:extLst>
          </p:cNvPr>
          <p:cNvSpPr/>
          <p:nvPr/>
        </p:nvSpPr>
        <p:spPr>
          <a:xfrm>
            <a:off x="8801465" y="519303"/>
            <a:ext cx="2107475" cy="295321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E2B0FAC-7AEB-45FD-AA1E-D355B37EFFE4}"/>
              </a:ext>
            </a:extLst>
          </p:cNvPr>
          <p:cNvSpPr/>
          <p:nvPr/>
        </p:nvSpPr>
        <p:spPr>
          <a:xfrm>
            <a:off x="5265788" y="4019830"/>
            <a:ext cx="1396270" cy="195660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7235698-11DC-4704-8489-E83D7DB4BA10}"/>
              </a:ext>
            </a:extLst>
          </p:cNvPr>
          <p:cNvSpPr/>
          <p:nvPr/>
        </p:nvSpPr>
        <p:spPr>
          <a:xfrm>
            <a:off x="9409221" y="4019830"/>
            <a:ext cx="1396270" cy="195660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7E1B415C-A968-4CA8-8FFF-8BB071D2F80D}"/>
              </a:ext>
            </a:extLst>
          </p:cNvPr>
          <p:cNvSpPr/>
          <p:nvPr/>
        </p:nvSpPr>
        <p:spPr>
          <a:xfrm flipH="1">
            <a:off x="7681004" y="2492807"/>
            <a:ext cx="795293" cy="653142"/>
          </a:xfrm>
          <a:prstGeom prst="parallelogram">
            <a:avLst>
              <a:gd name="adj" fmla="val 31667"/>
            </a:avLst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17FF3F8B-0098-4DA0-B408-2C5D00FD5AE3}"/>
              </a:ext>
            </a:extLst>
          </p:cNvPr>
          <p:cNvSpPr/>
          <p:nvPr/>
        </p:nvSpPr>
        <p:spPr>
          <a:xfrm flipH="1">
            <a:off x="6983660" y="2166235"/>
            <a:ext cx="657267" cy="653142"/>
          </a:xfrm>
          <a:prstGeom prst="parallelogram">
            <a:avLst>
              <a:gd name="adj" fmla="val 31667"/>
            </a:avLst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xmlns="" id="{9A684004-2940-473B-847A-EB76F527DB02}"/>
              </a:ext>
            </a:extLst>
          </p:cNvPr>
          <p:cNvSpPr/>
          <p:nvPr/>
        </p:nvSpPr>
        <p:spPr>
          <a:xfrm rot="10800000">
            <a:off x="5820229" y="1944287"/>
            <a:ext cx="609600" cy="391885"/>
          </a:xfrm>
          <a:prstGeom prst="trapezoid">
            <a:avLst/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44BCEE-FD6F-4CCC-8B10-175024C0615C}"/>
              </a:ext>
            </a:extLst>
          </p:cNvPr>
          <p:cNvGrpSpPr/>
          <p:nvPr/>
        </p:nvGrpSpPr>
        <p:grpSpPr>
          <a:xfrm>
            <a:off x="981404" y="892462"/>
            <a:ext cx="9958959" cy="658835"/>
            <a:chOff x="857087" y="446662"/>
            <a:chExt cx="9958959" cy="65883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DD4CEC98-A422-46A7-9C61-976FE8D593FA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dưới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giác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D3209CC9-5C8C-4BB2-9A1A-E8697A3CEDE3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</a:p>
          </p:txBody>
        </p:sp>
      </p:grpSp>
      <p:pic>
        <p:nvPicPr>
          <p:cNvPr id="5" name="Picture 2" descr="20210409041757_wm_shs-toan-2-tap-1">
            <a:extLst>
              <a:ext uri="{FF2B5EF4-FFF2-40B4-BE49-F238E27FC236}">
                <a16:creationId xmlns:a16="http://schemas.microsoft.com/office/drawing/2014/main" xmlns="" id="{9FB4184A-34AF-4053-BCCF-8863DFC31D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5" t="73161" r="11789" b="8258"/>
          <a:stretch/>
        </p:blipFill>
        <p:spPr bwMode="auto">
          <a:xfrm>
            <a:off x="815589" y="1746279"/>
            <a:ext cx="9921041" cy="336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rapezoid 5">
            <a:extLst>
              <a:ext uri="{FF2B5EF4-FFF2-40B4-BE49-F238E27FC236}">
                <a16:creationId xmlns:a16="http://schemas.microsoft.com/office/drawing/2014/main" xmlns="" id="{CB42225A-DFB3-4B38-AF35-75F1819A27FE}"/>
              </a:ext>
            </a:extLst>
          </p:cNvPr>
          <p:cNvSpPr/>
          <p:nvPr/>
        </p:nvSpPr>
        <p:spPr>
          <a:xfrm rot="10800000">
            <a:off x="1062664" y="4503082"/>
            <a:ext cx="2540001" cy="381001"/>
          </a:xfrm>
          <a:prstGeom prst="trapezoid">
            <a:avLst>
              <a:gd name="adj" fmla="val 131666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Flowchart: Manual Input 6">
            <a:extLst>
              <a:ext uri="{FF2B5EF4-FFF2-40B4-BE49-F238E27FC236}">
                <a16:creationId xmlns:a16="http://schemas.microsoft.com/office/drawing/2014/main" xmlns="" id="{31726667-9485-4933-82C8-51D588434BA3}"/>
              </a:ext>
            </a:extLst>
          </p:cNvPr>
          <p:cNvSpPr/>
          <p:nvPr/>
        </p:nvSpPr>
        <p:spPr>
          <a:xfrm>
            <a:off x="6098214" y="2909236"/>
            <a:ext cx="423863" cy="13716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12 w 10000"/>
              <a:gd name="connsiteY0" fmla="*/ 1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2 w 10000"/>
              <a:gd name="connsiteY4" fmla="*/ 14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2" y="147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7" y="7160"/>
                  <a:pt x="75" y="4319"/>
                  <a:pt x="112" y="1479"/>
                </a:cubicBezTo>
                <a:close/>
              </a:path>
            </a:pathLst>
          </a:cu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Flowchart: Manual Input 6">
            <a:extLst>
              <a:ext uri="{FF2B5EF4-FFF2-40B4-BE49-F238E27FC236}">
                <a16:creationId xmlns:a16="http://schemas.microsoft.com/office/drawing/2014/main" xmlns="" id="{955D05CD-61B5-41A9-95E3-78673C512C87}"/>
              </a:ext>
            </a:extLst>
          </p:cNvPr>
          <p:cNvSpPr/>
          <p:nvPr/>
        </p:nvSpPr>
        <p:spPr>
          <a:xfrm rot="5400000" flipV="1">
            <a:off x="4938550" y="3283093"/>
            <a:ext cx="742951" cy="12525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12 w 10000"/>
              <a:gd name="connsiteY0" fmla="*/ 1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2 w 10000"/>
              <a:gd name="connsiteY4" fmla="*/ 14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2" y="147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7" y="7160"/>
                  <a:pt x="75" y="4319"/>
                  <a:pt x="112" y="1479"/>
                </a:cubicBezTo>
                <a:close/>
              </a:path>
            </a:pathLst>
          </a:cu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xmlns="" id="{B6318CA7-3EB1-40EF-AFBC-68BE5D000FB1}"/>
              </a:ext>
            </a:extLst>
          </p:cNvPr>
          <p:cNvSpPr/>
          <p:nvPr/>
        </p:nvSpPr>
        <p:spPr>
          <a:xfrm>
            <a:off x="6660181" y="3537887"/>
            <a:ext cx="1343034" cy="742949"/>
          </a:xfrm>
          <a:prstGeom prst="parallelogram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xmlns="" id="{CF97F478-3B8A-414D-970B-065CA708A6B9}"/>
              </a:ext>
            </a:extLst>
          </p:cNvPr>
          <p:cNvSpPr/>
          <p:nvPr/>
        </p:nvSpPr>
        <p:spPr>
          <a:xfrm>
            <a:off x="9170026" y="3061637"/>
            <a:ext cx="1019175" cy="552452"/>
          </a:xfrm>
          <a:prstGeom prst="trapezoid">
            <a:avLst>
              <a:gd name="adj" fmla="val 61207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xmlns="" id="{7DC5D594-B711-4D99-B7E8-9845206A0E14}"/>
              </a:ext>
            </a:extLst>
          </p:cNvPr>
          <p:cNvSpPr/>
          <p:nvPr/>
        </p:nvSpPr>
        <p:spPr>
          <a:xfrm>
            <a:off x="8998576" y="3652186"/>
            <a:ext cx="1376364" cy="628650"/>
          </a:xfrm>
          <a:prstGeom prst="trapezoid">
            <a:avLst>
              <a:gd name="adj" fmla="val 61207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C45DC66-58D0-48A1-88C6-E7E4F97B8450}"/>
              </a:ext>
            </a:extLst>
          </p:cNvPr>
          <p:cNvGrpSpPr/>
          <p:nvPr/>
        </p:nvGrpSpPr>
        <p:grpSpPr>
          <a:xfrm>
            <a:off x="1835462" y="5208758"/>
            <a:ext cx="994403" cy="994403"/>
            <a:chOff x="5751395" y="464780"/>
            <a:chExt cx="994403" cy="9944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60C5EDC-1267-4E76-9851-E0E2B65A8EB8}"/>
                </a:ext>
              </a:extLst>
            </p:cNvPr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72AD2A6-31DE-444B-A26F-14B27D795C33}"/>
                </a:ext>
              </a:extLst>
            </p:cNvPr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49DB871-B301-400A-9CD5-1E14136330D9}"/>
              </a:ext>
            </a:extLst>
          </p:cNvPr>
          <p:cNvGrpSpPr/>
          <p:nvPr/>
        </p:nvGrpSpPr>
        <p:grpSpPr>
          <a:xfrm>
            <a:off x="5776109" y="5208758"/>
            <a:ext cx="994403" cy="994403"/>
            <a:chOff x="5751395" y="464780"/>
            <a:chExt cx="994403" cy="99440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C9C49CF-D716-46C3-83C5-7C380FFD32C7}"/>
                </a:ext>
              </a:extLst>
            </p:cNvPr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9F6A8093-DA29-4857-95A0-0DBAAF21CCF1}"/>
                </a:ext>
              </a:extLst>
            </p:cNvPr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0B6C12A-716B-460B-8688-4788FDBF69C2}"/>
              </a:ext>
            </a:extLst>
          </p:cNvPr>
          <p:cNvGrpSpPr/>
          <p:nvPr/>
        </p:nvGrpSpPr>
        <p:grpSpPr>
          <a:xfrm>
            <a:off x="9182411" y="5208758"/>
            <a:ext cx="994403" cy="994403"/>
            <a:chOff x="5751395" y="464780"/>
            <a:chExt cx="994403" cy="99440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67570072-2B12-4C21-8972-6D2A7B29DD9F}"/>
                </a:ext>
              </a:extLst>
            </p:cNvPr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E5CD0453-A1CD-4DEF-A9D4-2FDC194DD6DE}"/>
                </a:ext>
              </a:extLst>
            </p:cNvPr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84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3" name="Picture 2" descr="20210409041757_wm_shs-toan-2-tap-1">
            <a:extLst>
              <a:ext uri="{FF2B5EF4-FFF2-40B4-BE49-F238E27FC236}">
                <a16:creationId xmlns:a16="http://schemas.microsoft.com/office/drawing/2014/main" xmlns="" id="{180410B3-CFB8-4C8A-B733-958CC8F7A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t="11000" r="10556" b="63750"/>
          <a:stretch/>
        </p:blipFill>
        <p:spPr bwMode="auto">
          <a:xfrm>
            <a:off x="1831387" y="926527"/>
            <a:ext cx="7972319" cy="365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E170F0-6C29-430F-A15A-6C968B5D5915}"/>
              </a:ext>
            </a:extLst>
          </p:cNvPr>
          <p:cNvSpPr txBox="1"/>
          <p:nvPr/>
        </p:nvSpPr>
        <p:spPr>
          <a:xfrm>
            <a:off x="712815" y="4361649"/>
            <a:ext cx="83930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gồm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đoan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gồm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đoan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2D69C56-4082-4267-9A22-E16F2BFA8DD7}"/>
              </a:ext>
            </a:extLst>
          </p:cNvPr>
          <p:cNvGrpSpPr/>
          <p:nvPr/>
        </p:nvGrpSpPr>
        <p:grpSpPr>
          <a:xfrm>
            <a:off x="1054842" y="359512"/>
            <a:ext cx="10039448" cy="738664"/>
            <a:chOff x="857087" y="446662"/>
            <a:chExt cx="9958959" cy="73866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44439E20-751E-4A48-909C-7B12433F185B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3C1CB3F-40EA-4CD1-A0D5-553733F6DDA4}"/>
                </a:ext>
              </a:extLst>
            </p:cNvPr>
            <p:cNvSpPr txBox="1"/>
            <p:nvPr/>
          </p:nvSpPr>
          <p:spPr>
            <a:xfrm>
              <a:off x="1475045" y="446662"/>
              <a:ext cx="93410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Rô-bốt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Việt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Mai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chạy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qua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cỏ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như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vẽ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66C6AD8-1F06-411D-A467-80E485D4E01A}"/>
              </a:ext>
            </a:extLst>
          </p:cNvPr>
          <p:cNvSpPr txBox="1"/>
          <p:nvPr/>
        </p:nvSpPr>
        <p:spPr>
          <a:xfrm>
            <a:off x="8616564" y="4809272"/>
            <a:ext cx="294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, Mai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Mai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2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29CBAD7-EEA5-4666-B0F5-9FE54BE3DADD}"/>
              </a:ext>
            </a:extLst>
          </p:cNvPr>
          <p:cNvGrpSpPr/>
          <p:nvPr/>
        </p:nvGrpSpPr>
        <p:grpSpPr>
          <a:xfrm>
            <a:off x="820736" y="407154"/>
            <a:ext cx="10039447" cy="1305165"/>
            <a:chOff x="857088" y="446662"/>
            <a:chExt cx="9958958" cy="130516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429F86AB-32D5-4C5D-B757-DE96B7533868}"/>
                </a:ext>
              </a:extLst>
            </p:cNvPr>
            <p:cNvSpPr/>
            <p:nvPr/>
          </p:nvSpPr>
          <p:spPr>
            <a:xfrm>
              <a:off x="857088" y="667648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00E3921-1286-4C88-A894-C6403B4544AC}"/>
                </a:ext>
              </a:extLst>
            </p:cNvPr>
            <p:cNvSpPr txBox="1"/>
            <p:nvPr/>
          </p:nvSpPr>
          <p:spPr>
            <a:xfrm>
              <a:off x="1475045" y="446662"/>
              <a:ext cx="9341001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độ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gấp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ABC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MNPQ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a)                                               b)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7242495-5CA3-4077-9C7A-2ABDE1CDDFE0}"/>
              </a:ext>
            </a:extLst>
          </p:cNvPr>
          <p:cNvGrpSpPr/>
          <p:nvPr/>
        </p:nvGrpSpPr>
        <p:grpSpPr>
          <a:xfrm>
            <a:off x="1391019" y="1334337"/>
            <a:ext cx="4286448" cy="2705035"/>
            <a:chOff x="1327224" y="1259909"/>
            <a:chExt cx="4286448" cy="270503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C8F126A2-E548-4770-AD17-709C10BABB58}"/>
                </a:ext>
              </a:extLst>
            </p:cNvPr>
            <p:cNvGrpSpPr/>
            <p:nvPr/>
          </p:nvGrpSpPr>
          <p:grpSpPr>
            <a:xfrm>
              <a:off x="1327224" y="1259909"/>
              <a:ext cx="4286448" cy="2705035"/>
              <a:chOff x="1327224" y="1259909"/>
              <a:chExt cx="4286448" cy="2705035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3BC2A1C9-701E-4585-9247-7D69424A33B7}"/>
                  </a:ext>
                </a:extLst>
              </p:cNvPr>
              <p:cNvCxnSpPr/>
              <p:nvPr/>
            </p:nvCxnSpPr>
            <p:spPr>
              <a:xfrm flipV="1">
                <a:off x="5181601" y="1843635"/>
                <a:ext cx="0" cy="1877465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7F80C6A4-492F-4594-9572-5913C7D486EC}"/>
                  </a:ext>
                </a:extLst>
              </p:cNvPr>
              <p:cNvGrpSpPr/>
              <p:nvPr/>
            </p:nvGrpSpPr>
            <p:grpSpPr>
              <a:xfrm>
                <a:off x="4931743" y="1259909"/>
                <a:ext cx="423514" cy="830997"/>
                <a:chOff x="3474126" y="1250950"/>
                <a:chExt cx="423514" cy="830997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xmlns="" id="{6C9BCA98-6679-457B-BE94-800AA5BB13A7}"/>
                    </a:ext>
                  </a:extLst>
                </p:cNvPr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xmlns="" id="{947EFA5F-FE8E-451C-8B70-2BE19FD5CB7B}"/>
                    </a:ext>
                  </a:extLst>
                </p:cNvPr>
                <p:cNvSpPr txBox="1"/>
                <p:nvPr/>
              </p:nvSpPr>
              <p:spPr>
                <a:xfrm>
                  <a:off x="3474126" y="1262140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A</a:t>
                  </a:r>
                </a:p>
              </p:txBody>
            </p:sp>
          </p:grp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0F0FE372-F73C-4E49-A12D-17EEE677EABD}"/>
                  </a:ext>
                </a:extLst>
              </p:cNvPr>
              <p:cNvCxnSpPr/>
              <p:nvPr/>
            </p:nvCxnSpPr>
            <p:spPr>
              <a:xfrm flipH="1">
                <a:off x="1549400" y="3721100"/>
                <a:ext cx="3671915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D8DE13CA-C17E-4205-B570-3E0899E01094}"/>
                  </a:ext>
                </a:extLst>
              </p:cNvPr>
              <p:cNvGrpSpPr/>
              <p:nvPr/>
            </p:nvGrpSpPr>
            <p:grpSpPr>
              <a:xfrm>
                <a:off x="5034258" y="3133947"/>
                <a:ext cx="579414" cy="830997"/>
                <a:chOff x="3576640" y="1250950"/>
                <a:chExt cx="579414" cy="830997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xmlns="" id="{CE9FBD9B-4F35-43CF-AFEB-60E23FB36C4E}"/>
                    </a:ext>
                  </a:extLst>
                </p:cNvPr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="" id="{B59BCFA0-2179-45E9-97A1-1AFDA58DEE74}"/>
                    </a:ext>
                  </a:extLst>
                </p:cNvPr>
                <p:cNvSpPr txBox="1"/>
                <p:nvPr/>
              </p:nvSpPr>
              <p:spPr>
                <a:xfrm>
                  <a:off x="3732540" y="1342984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B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7A49144C-9E64-4560-8334-815A14C393D0}"/>
                  </a:ext>
                </a:extLst>
              </p:cNvPr>
              <p:cNvGrpSpPr/>
              <p:nvPr/>
            </p:nvGrpSpPr>
            <p:grpSpPr>
              <a:xfrm>
                <a:off x="1327224" y="3133947"/>
                <a:ext cx="444352" cy="830997"/>
                <a:chOff x="3486524" y="1250950"/>
                <a:chExt cx="444352" cy="830997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xmlns="" id="{4CC50404-F360-452D-A9B8-054EC807B522}"/>
                    </a:ext>
                  </a:extLst>
                </p:cNvPr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="" id="{65FE21CF-A6A8-4B59-B5F3-386EFDA9F1C2}"/>
                    </a:ext>
                  </a:extLst>
                </p:cNvPr>
                <p:cNvSpPr txBox="1"/>
                <p:nvPr/>
              </p:nvSpPr>
              <p:spPr>
                <a:xfrm>
                  <a:off x="3486524" y="134298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C</a:t>
                  </a:r>
                </a:p>
              </p:txBody>
            </p:sp>
          </p:grp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46650EC-445F-4B4E-B1DA-17564D5DEF6C}"/>
                </a:ext>
              </a:extLst>
            </p:cNvPr>
            <p:cNvSpPr txBox="1"/>
            <p:nvPr/>
          </p:nvSpPr>
          <p:spPr>
            <a:xfrm>
              <a:off x="2910063" y="3090778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6cm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440DB4B-2C9F-47FF-BD29-327837AF1A96}"/>
                </a:ext>
              </a:extLst>
            </p:cNvPr>
            <p:cNvSpPr txBox="1"/>
            <p:nvPr/>
          </p:nvSpPr>
          <p:spPr>
            <a:xfrm>
              <a:off x="4279072" y="2234942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3cm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40028D4-4573-4E7B-828F-EE482F0609D6}"/>
              </a:ext>
            </a:extLst>
          </p:cNvPr>
          <p:cNvGrpSpPr/>
          <p:nvPr/>
        </p:nvGrpSpPr>
        <p:grpSpPr>
          <a:xfrm>
            <a:off x="6442964" y="1249616"/>
            <a:ext cx="3880569" cy="2799782"/>
            <a:chOff x="6379169" y="1175188"/>
            <a:chExt cx="3880569" cy="279978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C6D30985-FD29-4D94-959A-10976283ABAA}"/>
                </a:ext>
              </a:extLst>
            </p:cNvPr>
            <p:cNvCxnSpPr/>
            <p:nvPr/>
          </p:nvCxnSpPr>
          <p:spPr>
            <a:xfrm flipV="1">
              <a:off x="6629400" y="1776553"/>
              <a:ext cx="1624076" cy="197264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9AEC4B89-B507-4167-9166-87E1E99981FF}"/>
                </a:ext>
              </a:extLst>
            </p:cNvPr>
            <p:cNvCxnSpPr/>
            <p:nvPr/>
          </p:nvCxnSpPr>
          <p:spPr>
            <a:xfrm flipH="1" flipV="1">
              <a:off x="8253476" y="1776553"/>
              <a:ext cx="1804924" cy="1911554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8B77E5FC-7D43-4D5A-ABCB-1773CC713269}"/>
                </a:ext>
              </a:extLst>
            </p:cNvPr>
            <p:cNvCxnSpPr/>
            <p:nvPr/>
          </p:nvCxnSpPr>
          <p:spPr>
            <a:xfrm flipH="1" flipV="1">
              <a:off x="7594600" y="3688107"/>
              <a:ext cx="2463801" cy="1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F0258866-003A-4195-A3EC-A447DDE784C2}"/>
                </a:ext>
              </a:extLst>
            </p:cNvPr>
            <p:cNvGrpSpPr/>
            <p:nvPr/>
          </p:nvGrpSpPr>
          <p:grpSpPr>
            <a:xfrm>
              <a:off x="8025753" y="1175188"/>
              <a:ext cx="444352" cy="830997"/>
              <a:chOff x="8025753" y="1175188"/>
              <a:chExt cx="444352" cy="830997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80DE3C27-F74F-4785-A592-06D2A8C0411E}"/>
                  </a:ext>
                </a:extLst>
              </p:cNvPr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76682952-F795-4E35-B843-5ACCC4218397}"/>
                  </a:ext>
                </a:extLst>
              </p:cNvPr>
              <p:cNvSpPr txBox="1"/>
              <p:nvPr/>
            </p:nvSpPr>
            <p:spPr>
              <a:xfrm>
                <a:off x="8025753" y="1184002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N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B3D47039-3194-4676-B660-7BD583D2E356}"/>
                </a:ext>
              </a:extLst>
            </p:cNvPr>
            <p:cNvGrpSpPr/>
            <p:nvPr/>
          </p:nvGrpSpPr>
          <p:grpSpPr>
            <a:xfrm>
              <a:off x="9836224" y="3110192"/>
              <a:ext cx="423514" cy="830997"/>
              <a:chOff x="8025753" y="1175188"/>
              <a:chExt cx="423514" cy="830997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32042BB2-2354-4CDD-A16C-D3E55865B34F}"/>
                  </a:ext>
                </a:extLst>
              </p:cNvPr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8E278296-F1E7-498B-8DCB-F5F41824FA0F}"/>
                  </a:ext>
                </a:extLst>
              </p:cNvPr>
              <p:cNvSpPr txBox="1"/>
              <p:nvPr/>
            </p:nvSpPr>
            <p:spPr>
              <a:xfrm>
                <a:off x="8025753" y="1184002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P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BEA359E6-3EC9-4AC5-88A2-0C730245071D}"/>
                </a:ext>
              </a:extLst>
            </p:cNvPr>
            <p:cNvGrpSpPr/>
            <p:nvPr/>
          </p:nvGrpSpPr>
          <p:grpSpPr>
            <a:xfrm>
              <a:off x="7382843" y="3108547"/>
              <a:ext cx="463588" cy="830997"/>
              <a:chOff x="8025753" y="1175188"/>
              <a:chExt cx="463588" cy="83099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92C9D523-D25F-4549-B439-CBD2AB949667}"/>
                  </a:ext>
                </a:extLst>
              </p:cNvPr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E60FD135-9454-43CE-8BD8-779CD50DC8D0}"/>
                  </a:ext>
                </a:extLst>
              </p:cNvPr>
              <p:cNvSpPr txBox="1"/>
              <p:nvPr/>
            </p:nvSpPr>
            <p:spPr>
              <a:xfrm>
                <a:off x="8025753" y="1184002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Q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967B933A-72A0-4FAF-9E99-CD205635BA52}"/>
                </a:ext>
              </a:extLst>
            </p:cNvPr>
            <p:cNvGrpSpPr/>
            <p:nvPr/>
          </p:nvGrpSpPr>
          <p:grpSpPr>
            <a:xfrm>
              <a:off x="6379169" y="3143973"/>
              <a:ext cx="484428" cy="830997"/>
              <a:chOff x="8025753" y="1175188"/>
              <a:chExt cx="484428" cy="830997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8852193B-8F5C-4163-84E2-0AAF38CE9EA2}"/>
                  </a:ext>
                </a:extLst>
              </p:cNvPr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E908BF30-D790-4E05-AC3A-0FA3794F484F}"/>
                  </a:ext>
                </a:extLst>
              </p:cNvPr>
              <p:cNvSpPr txBox="1"/>
              <p:nvPr/>
            </p:nvSpPr>
            <p:spPr>
              <a:xfrm>
                <a:off x="8025753" y="1184002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M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49F0AB6F-942E-4685-81B7-830169C6ECB4}"/>
                </a:ext>
              </a:extLst>
            </p:cNvPr>
            <p:cNvSpPr txBox="1"/>
            <p:nvPr/>
          </p:nvSpPr>
          <p:spPr>
            <a:xfrm rot="18491997">
              <a:off x="6714988" y="2094095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4cm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03DE6480-E900-4BF1-BAD0-80515C7634C0}"/>
                </a:ext>
              </a:extLst>
            </p:cNvPr>
            <p:cNvSpPr txBox="1"/>
            <p:nvPr/>
          </p:nvSpPr>
          <p:spPr>
            <a:xfrm rot="2757146">
              <a:off x="8731794" y="2211309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4cm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08DD3827-EBE4-4CDB-9B07-13724CB80129}"/>
                </a:ext>
              </a:extLst>
            </p:cNvPr>
            <p:cNvSpPr txBox="1"/>
            <p:nvPr/>
          </p:nvSpPr>
          <p:spPr>
            <a:xfrm>
              <a:off x="8275263" y="3084979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4cm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33140D0-2A72-4542-A54F-968DE7348568}"/>
              </a:ext>
            </a:extLst>
          </p:cNvPr>
          <p:cNvSpPr txBox="1"/>
          <p:nvPr/>
        </p:nvSpPr>
        <p:spPr>
          <a:xfrm>
            <a:off x="679291" y="3818242"/>
            <a:ext cx="56469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ABC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6 + 3 = 9 (cm)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9 cm.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5A7FE73-2386-468C-95D1-054254A2AB54}"/>
              </a:ext>
            </a:extLst>
          </p:cNvPr>
          <p:cNvSpPr txBox="1"/>
          <p:nvPr/>
        </p:nvSpPr>
        <p:spPr>
          <a:xfrm>
            <a:off x="5952544" y="3818242"/>
            <a:ext cx="56469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MNPQ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4 + 4 + 4 = 12 (cm)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12 cm.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0F851B6A-C14A-4EB1-82EC-D5AA6D456BA1}"/>
              </a:ext>
            </a:extLst>
          </p:cNvPr>
          <p:cNvCxnSpPr/>
          <p:nvPr/>
        </p:nvCxnSpPr>
        <p:spPr>
          <a:xfrm>
            <a:off x="5952544" y="1249616"/>
            <a:ext cx="0" cy="5246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  <p:bldP spid="4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0210409041757_wm_shs-toan-2-tap-1">
            <a:extLst>
              <a:ext uri="{FF2B5EF4-FFF2-40B4-BE49-F238E27FC236}">
                <a16:creationId xmlns:a16="http://schemas.microsoft.com/office/drawing/2014/main" xmlns="" id="{68B044F6-F139-4285-8333-6084656A9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02" t="75871" r="20482" b="8258"/>
          <a:stretch/>
        </p:blipFill>
        <p:spPr bwMode="auto">
          <a:xfrm>
            <a:off x="756940" y="1155700"/>
            <a:ext cx="10584359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D91F8CA-4673-4AD4-9297-C337153E903B}"/>
              </a:ext>
            </a:extLst>
          </p:cNvPr>
          <p:cNvSpPr txBox="1"/>
          <p:nvPr/>
        </p:nvSpPr>
        <p:spPr>
          <a:xfrm>
            <a:off x="921304" y="1628126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D3A6B1-2BD0-4CB8-AD1A-BF77481B5586}"/>
              </a:ext>
            </a:extLst>
          </p:cNvPr>
          <p:cNvSpPr txBox="1"/>
          <p:nvPr/>
        </p:nvSpPr>
        <p:spPr>
          <a:xfrm rot="16200000">
            <a:off x="1100970" y="4283529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1cm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xmlns="" id="{5E340FDC-4B65-4113-91BB-FCF7AFDA0CA7}"/>
              </a:ext>
            </a:extLst>
          </p:cNvPr>
          <p:cNvSpPr/>
          <p:nvPr/>
        </p:nvSpPr>
        <p:spPr>
          <a:xfrm rot="18834531">
            <a:off x="1606837" y="3732267"/>
            <a:ext cx="2650949" cy="265094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E4EEDF9-B5B2-436B-A60A-A5C1C0656AE5}"/>
              </a:ext>
            </a:extLst>
          </p:cNvPr>
          <p:cNvSpPr txBox="1"/>
          <p:nvPr/>
        </p:nvSpPr>
        <p:spPr>
          <a:xfrm>
            <a:off x="2542996" y="3545976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CA4DE0B-FD4F-4407-B96F-590ED7B8D8CE}"/>
              </a:ext>
            </a:extLst>
          </p:cNvPr>
          <p:cNvSpPr txBox="1"/>
          <p:nvPr/>
        </p:nvSpPr>
        <p:spPr>
          <a:xfrm rot="16200000">
            <a:off x="2993271" y="2407314"/>
            <a:ext cx="109799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1F3F790-7441-4DE3-80C9-00CF88688230}"/>
              </a:ext>
            </a:extLst>
          </p:cNvPr>
          <p:cNvSpPr txBox="1"/>
          <p:nvPr/>
        </p:nvSpPr>
        <p:spPr>
          <a:xfrm>
            <a:off x="464840" y="5050935"/>
            <a:ext cx="5646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1 + 2 + 3 = 6 (cm)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BC64FEE-381E-432A-A35A-03A90EAC79C1}"/>
              </a:ext>
            </a:extLst>
          </p:cNvPr>
          <p:cNvSpPr txBox="1"/>
          <p:nvPr/>
        </p:nvSpPr>
        <p:spPr>
          <a:xfrm rot="16200000">
            <a:off x="7155557" y="4283529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D92A765-7E7E-4B78-8889-CE6043FF7711}"/>
              </a:ext>
            </a:extLst>
          </p:cNvPr>
          <p:cNvSpPr txBox="1"/>
          <p:nvPr/>
        </p:nvSpPr>
        <p:spPr>
          <a:xfrm>
            <a:off x="6975892" y="3566237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F7CEF57-EBB8-4BCE-A3C6-C32EB2B7003C}"/>
              </a:ext>
            </a:extLst>
          </p:cNvPr>
          <p:cNvSpPr txBox="1"/>
          <p:nvPr/>
        </p:nvSpPr>
        <p:spPr>
          <a:xfrm rot="16200000">
            <a:off x="6147932" y="3363243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9405CAA-0C45-4D7F-99AC-DA4C70D55705}"/>
              </a:ext>
            </a:extLst>
          </p:cNvPr>
          <p:cNvSpPr txBox="1"/>
          <p:nvPr/>
        </p:nvSpPr>
        <p:spPr>
          <a:xfrm>
            <a:off x="7524890" y="2669279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153A997-2476-4A89-9EA1-012C30900C8E}"/>
              </a:ext>
            </a:extLst>
          </p:cNvPr>
          <p:cNvSpPr txBox="1"/>
          <p:nvPr/>
        </p:nvSpPr>
        <p:spPr>
          <a:xfrm rot="16200000">
            <a:off x="8315189" y="1972289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F312E9B-7CF9-43F5-8597-C647552BE839}"/>
              </a:ext>
            </a:extLst>
          </p:cNvPr>
          <p:cNvSpPr txBox="1"/>
          <p:nvPr/>
        </p:nvSpPr>
        <p:spPr>
          <a:xfrm>
            <a:off x="6049119" y="5054771"/>
            <a:ext cx="5646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1 + 1 + 1 + 2 + 2 = 7 (cm)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08204FE-815A-4DBC-B1AC-9B26F4A7046C}"/>
              </a:ext>
            </a:extLst>
          </p:cNvPr>
          <p:cNvSpPr txBox="1"/>
          <p:nvPr/>
        </p:nvSpPr>
        <p:spPr>
          <a:xfrm>
            <a:off x="5319972" y="1637761"/>
            <a:ext cx="769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&lt;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222F2F2-3FCB-4A0A-844A-CF00F2CB5FF5}"/>
              </a:ext>
            </a:extLst>
          </p:cNvPr>
          <p:cNvGrpSpPr/>
          <p:nvPr/>
        </p:nvGrpSpPr>
        <p:grpSpPr>
          <a:xfrm>
            <a:off x="1069808" y="553475"/>
            <a:ext cx="10039448" cy="658835"/>
            <a:chOff x="857087" y="446662"/>
            <a:chExt cx="9958959" cy="65883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08C76848-4071-4428-AE10-D9D4598E8DBB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104BAD0-D3B7-4383-8B9A-D731A90477CD}"/>
                </a:ext>
              </a:extLst>
            </p:cNvPr>
            <p:cNvSpPr txBox="1"/>
            <p:nvPr/>
          </p:nvSpPr>
          <p:spPr>
            <a:xfrm>
              <a:off x="1475045" y="446662"/>
              <a:ext cx="9341001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gấp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1" grpId="0" build="p"/>
      <p:bldP spid="12" grpId="0"/>
      <p:bldP spid="13" grpId="0"/>
      <p:bldP spid="14" grpId="0"/>
      <p:bldP spid="15" grpId="0" animBg="1"/>
      <p:bldP spid="16" grpId="0" animBg="1"/>
      <p:bldP spid="17" grpId="0" build="p"/>
      <p:bldP spid="18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2A2A2A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2A2A2A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2A2A2A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2A2A2A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2A2A2A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2A2A2A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2A2A2A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347</Words>
  <Application>Microsoft Office PowerPoint</Application>
  <PresentationFormat>Custom</PresentationFormat>
  <Paragraphs>78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自定义设计方案</vt:lpstr>
      <vt:lpstr>第一PPT，www.1ppt.com</vt:lpstr>
      <vt:lpstr>Office 主题​​</vt:lpstr>
      <vt:lpstr>1_Office Theme</vt:lpstr>
      <vt:lpstr>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ASUS</cp:lastModifiedBy>
  <cp:revision>17</cp:revision>
  <dcterms:created xsi:type="dcterms:W3CDTF">2021-07-09T06:30:31Z</dcterms:created>
  <dcterms:modified xsi:type="dcterms:W3CDTF">2021-12-09T08:21:53Z</dcterms:modified>
</cp:coreProperties>
</file>