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75183-D23E-4FFE-9430-EC59F3767BBE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9EE32-D468-4270-BD61-6CBCB8AD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9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0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1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290-D557-4DA9-B91C-B17AF2149EA4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A6F6-078F-4389-9E42-6380557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290-D557-4DA9-B91C-B17AF2149EA4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A6F6-078F-4389-9E42-6380557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290-D557-4DA9-B91C-B17AF2149EA4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A6F6-078F-4389-9E42-6380557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3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1660" y="218325"/>
            <a:ext cx="7734693" cy="466626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142801" y="3911432"/>
            <a:ext cx="706374" cy="706374"/>
            <a:chOff x="2587752" y="5218914"/>
            <a:chExt cx="941832" cy="941832"/>
          </a:xfrm>
        </p:grpSpPr>
        <p:sp>
          <p:nvSpPr>
            <p:cNvPr id="12" name="Oval 8@|1FFC:12619062|FBC:16777215|LFC:16777215|LBC:16777215"/>
            <p:cNvSpPr/>
            <p:nvPr/>
          </p:nvSpPr>
          <p:spPr>
            <a:xfrm>
              <a:off x="2587752" y="5218914"/>
              <a:ext cx="941832" cy="941832"/>
            </a:xfrm>
            <a:prstGeom prst="ellipse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51@|5FFC:16777215|FBC:16777215|LFC:16777215|LBC:16777215"/>
            <p:cNvSpPr>
              <a:spLocks noEditPoints="1"/>
            </p:cNvSpPr>
            <p:nvPr/>
          </p:nvSpPr>
          <p:spPr bwMode="auto">
            <a:xfrm>
              <a:off x="2836284" y="5504688"/>
              <a:ext cx="411784" cy="385294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6F7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63001" y="3913722"/>
            <a:ext cx="706374" cy="706374"/>
            <a:chOff x="5548868" y="5212032"/>
            <a:chExt cx="941832" cy="941832"/>
          </a:xfrm>
        </p:grpSpPr>
        <p:sp>
          <p:nvSpPr>
            <p:cNvPr id="17" name="Oval 10@|1FFC:5583317|FBC:16777215|LFC:16777215|LBC:16777215"/>
            <p:cNvSpPr/>
            <p:nvPr/>
          </p:nvSpPr>
          <p:spPr>
            <a:xfrm>
              <a:off x="5548868" y="5212032"/>
              <a:ext cx="941832" cy="941832"/>
            </a:xfrm>
            <a:prstGeom prst="ellipse">
              <a:avLst/>
            </a:prstGeom>
            <a:solidFill>
              <a:srgbClr val="D53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849678" y="5460372"/>
              <a:ext cx="398723" cy="445151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19" name="Rectangle 74@|1FFC:0|FBC:0|LFC:0|LBC:16777215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75@|5FFC:0|FBC:0|LFC:0|LBC:16777215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76@|5FFC:0|FBC:0|LFC:0|LBC:16777215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383201" y="3908216"/>
            <a:ext cx="706374" cy="706374"/>
            <a:chOff x="7241074" y="5324046"/>
            <a:chExt cx="941832" cy="941832"/>
          </a:xfrm>
        </p:grpSpPr>
        <p:sp>
          <p:nvSpPr>
            <p:cNvPr id="23" name="Oval 11@|1FFC:4165881|FBC:16777215|LFC:16777215|LBC:16777215"/>
            <p:cNvSpPr/>
            <p:nvPr/>
          </p:nvSpPr>
          <p:spPr>
            <a:xfrm>
              <a:off x="7241074" y="5324046"/>
              <a:ext cx="941832" cy="941832"/>
            </a:xfrm>
            <a:prstGeom prst="ellipse">
              <a:avLst/>
            </a:prstGeom>
            <a:solidFill>
              <a:srgbClr val="F99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22@|5FFC:16777215|FBC:16777215|LFC:16777215|LBC:16777215"/>
            <p:cNvSpPr/>
            <p:nvPr/>
          </p:nvSpPr>
          <p:spPr bwMode="auto">
            <a:xfrm>
              <a:off x="7516029" y="5585997"/>
              <a:ext cx="391921" cy="391921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6F7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1" y="463986"/>
            <a:ext cx="9144001" cy="3287341"/>
            <a:chOff x="-1" y="618647"/>
            <a:chExt cx="12192001" cy="4383121"/>
          </a:xfrm>
        </p:grpSpPr>
        <p:sp>
          <p:nvSpPr>
            <p:cNvPr id="26" name="Rectangle 7@|1FFC:3654510|FBC:16777215|LFC:16777215|LBC:16777215"/>
            <p:cNvSpPr/>
            <p:nvPr/>
          </p:nvSpPr>
          <p:spPr>
            <a:xfrm>
              <a:off x="11208470" y="856390"/>
              <a:ext cx="983530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6@|1FFC:3654510|FBC:16777215|LFC:16777215|LBC:16777215"/>
            <p:cNvSpPr/>
            <p:nvPr/>
          </p:nvSpPr>
          <p:spPr>
            <a:xfrm>
              <a:off x="-1" y="856391"/>
              <a:ext cx="884045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@|1FFC:3654510|FBC:16777215|LFC:16777215|LBC:16777215"/>
            <p:cNvSpPr/>
            <p:nvPr userDrawn="1"/>
          </p:nvSpPr>
          <p:spPr>
            <a:xfrm>
              <a:off x="685800" y="618647"/>
              <a:ext cx="10762488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ight Triangle 4@|1FFC:1005868|FBC:16777215|LFC:16777215|LBC:16777215"/>
            <p:cNvSpPr/>
            <p:nvPr/>
          </p:nvSpPr>
          <p:spPr>
            <a:xfrm rot="5400000" flipV="1">
              <a:off x="675336" y="4774488"/>
              <a:ext cx="237744" cy="216816"/>
            </a:xfrm>
            <a:prstGeom prst="rtTriangle">
              <a:avLst/>
            </a:prstGeom>
            <a:solidFill>
              <a:srgbClr val="2C5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ight Triangle 5@|1FFC:1005868|FBC:16777215|LFC:16777215|LBC:16777215"/>
            <p:cNvSpPr/>
            <p:nvPr/>
          </p:nvSpPr>
          <p:spPr>
            <a:xfrm rot="16200000" flipH="1" flipV="1">
              <a:off x="11209507" y="4774488"/>
              <a:ext cx="237744" cy="216816"/>
            </a:xfrm>
            <a:prstGeom prst="rtTriangle">
              <a:avLst/>
            </a:prstGeom>
            <a:solidFill>
              <a:srgbClr val="2C5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/>
            <p:nvPr userDrawn="1"/>
          </p:nvGrpSpPr>
          <p:grpSpPr>
            <a:xfrm>
              <a:off x="1801813" y="1349375"/>
              <a:ext cx="962025" cy="3297238"/>
              <a:chOff x="1801813" y="1349375"/>
              <a:chExt cx="962025" cy="3297238"/>
            </a:xfrm>
          </p:grpSpPr>
          <p:sp>
            <p:nvSpPr>
              <p:cNvPr id="52" name="Freeform 19@|5FFC:14214893|FBC:16777215|LFC:0|LBC:16777215"/>
              <p:cNvSpPr/>
              <p:nvPr userDrawn="1"/>
            </p:nvSpPr>
            <p:spPr bwMode="auto">
              <a:xfrm>
                <a:off x="2606675" y="1349375"/>
                <a:ext cx="157163" cy="195263"/>
              </a:xfrm>
              <a:custGeom>
                <a:avLst/>
                <a:gdLst>
                  <a:gd name="T0" fmla="*/ 6 w 263"/>
                  <a:gd name="T1" fmla="*/ 323 h 327"/>
                  <a:gd name="T2" fmla="*/ 4 w 263"/>
                  <a:gd name="T3" fmla="*/ 307 h 327"/>
                  <a:gd name="T4" fmla="*/ 242 w 263"/>
                  <a:gd name="T5" fmla="*/ 6 h 327"/>
                  <a:gd name="T6" fmla="*/ 258 w 263"/>
                  <a:gd name="T7" fmla="*/ 4 h 327"/>
                  <a:gd name="T8" fmla="*/ 258 w 263"/>
                  <a:gd name="T9" fmla="*/ 4 h 327"/>
                  <a:gd name="T10" fmla="*/ 260 w 263"/>
                  <a:gd name="T11" fmla="*/ 20 h 327"/>
                  <a:gd name="T12" fmla="*/ 22 w 263"/>
                  <a:gd name="T13" fmla="*/ 321 h 327"/>
                  <a:gd name="T14" fmla="*/ 6 w 263"/>
                  <a:gd name="T15" fmla="*/ 32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327">
                    <a:moveTo>
                      <a:pt x="6" y="323"/>
                    </a:moveTo>
                    <a:cubicBezTo>
                      <a:pt x="1" y="319"/>
                      <a:pt x="0" y="312"/>
                      <a:pt x="4" y="307"/>
                    </a:cubicBezTo>
                    <a:cubicBezTo>
                      <a:pt x="242" y="6"/>
                      <a:pt x="242" y="6"/>
                      <a:pt x="242" y="6"/>
                    </a:cubicBezTo>
                    <a:cubicBezTo>
                      <a:pt x="246" y="1"/>
                      <a:pt x="253" y="0"/>
                      <a:pt x="258" y="4"/>
                    </a:cubicBezTo>
                    <a:cubicBezTo>
                      <a:pt x="258" y="4"/>
                      <a:pt x="258" y="4"/>
                      <a:pt x="258" y="4"/>
                    </a:cubicBezTo>
                    <a:cubicBezTo>
                      <a:pt x="263" y="8"/>
                      <a:pt x="263" y="15"/>
                      <a:pt x="260" y="20"/>
                    </a:cubicBezTo>
                    <a:cubicBezTo>
                      <a:pt x="22" y="321"/>
                      <a:pt x="22" y="321"/>
                      <a:pt x="22" y="321"/>
                    </a:cubicBezTo>
                    <a:cubicBezTo>
                      <a:pt x="18" y="326"/>
                      <a:pt x="11" y="327"/>
                      <a:pt x="6" y="323"/>
                    </a:cubicBezTo>
                    <a:close/>
                  </a:path>
                </a:pathLst>
              </a:custGeom>
              <a:solidFill>
                <a:srgbClr val="EDE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24@|5FFC:15921906|FBC:16777215|LFC:0|LBC:16777215"/>
              <p:cNvSpPr/>
              <p:nvPr/>
            </p:nvSpPr>
            <p:spPr bwMode="auto">
              <a:xfrm>
                <a:off x="1801813" y="4646613"/>
                <a:ext cx="790575" cy="0"/>
              </a:xfrm>
              <a:custGeom>
                <a:avLst/>
                <a:gdLst>
                  <a:gd name="T0" fmla="*/ 0 w 498"/>
                  <a:gd name="T1" fmla="*/ 498 w 498"/>
                  <a:gd name="T2" fmla="*/ 0 w 4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98">
                    <a:moveTo>
                      <a:pt x="0" y="0"/>
                    </a:moveTo>
                    <a:lnTo>
                      <a:pt x="4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4" name="Straight Connector 60@|9FFC:0|FBC:0|LFC:16777215|LBC:16777215"/>
            <p:cNvCxnSpPr/>
            <p:nvPr/>
          </p:nvCxnSpPr>
          <p:spPr>
            <a:xfrm>
              <a:off x="3788422" y="3007373"/>
              <a:ext cx="660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2021/7/10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867025" y="2365210"/>
            <a:ext cx="4970672" cy="443474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2841316" y="1151351"/>
            <a:ext cx="4970672" cy="100119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2700" b="0" kern="1000" baseline="0">
                <a:solidFill>
                  <a:schemeClr val="tx1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</a:p>
        </p:txBody>
      </p:sp>
    </p:spTree>
    <p:extLst>
      <p:ext uri="{BB962C8B-B14F-4D97-AF65-F5344CB8AC3E}">
        <p14:creationId xmlns:p14="http://schemas.microsoft.com/office/powerpoint/2010/main" val="1510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84819" y="208065"/>
            <a:ext cx="7783477" cy="59700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100">
                <a:solidFill>
                  <a:srgbClr val="0070C0"/>
                </a:solidFill>
              </a:defRPr>
            </a:lvl1pPr>
            <a:lvl2pPr>
              <a:defRPr sz="1400">
                <a:solidFill>
                  <a:srgbClr val="0070C0"/>
                </a:solidFill>
              </a:defRPr>
            </a:lvl2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2021/7/10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8" y="1581152"/>
            <a:ext cx="5995988" cy="926306"/>
          </a:xfrm>
        </p:spPr>
        <p:txBody>
          <a:bodyPr anchor="b">
            <a:normAutofit/>
          </a:bodyPr>
          <a:lstStyle>
            <a:lvl1pPr algn="ctr">
              <a:defRPr sz="20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38171" y="2550318"/>
            <a:ext cx="3067663" cy="268109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2021/7/10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049867" y="933453"/>
            <a:ext cx="3810000" cy="36992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4889501" y="933453"/>
            <a:ext cx="3820587" cy="36992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2021/7/10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88899"/>
            <a:ext cx="6984076" cy="5377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4578" y="10322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0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824578" y="16502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23885" y="10322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0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4823885" y="16502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2021/7/10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2021/7/10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2021/7/10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4" y="400052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4115992" y="797724"/>
            <a:ext cx="4629150" cy="365521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858444" y="160020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2021/7/10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290-D557-4DA9-B91C-B17AF2149EA4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A6F6-078F-4389-9E42-6380557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68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740572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934644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2021/7/10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4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2021/7/10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9" y="273844"/>
            <a:ext cx="886883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>
          <a:xfrm>
            <a:off x="1585383" y="273844"/>
            <a:ext cx="5949952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2021/7/10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2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290-D557-4DA9-B91C-B17AF2149EA4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A6F6-078F-4389-9E42-6380557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5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290-D557-4DA9-B91C-B17AF2149EA4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A6F6-078F-4389-9E42-6380557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1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290-D557-4DA9-B91C-B17AF2149EA4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A6F6-078F-4389-9E42-6380557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290-D557-4DA9-B91C-B17AF2149EA4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A6F6-078F-4389-9E42-6380557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3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290-D557-4DA9-B91C-B17AF2149EA4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A6F6-078F-4389-9E42-6380557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7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290-D557-4DA9-B91C-B17AF2149EA4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A6F6-078F-4389-9E42-6380557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7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0290-D557-4DA9-B91C-B17AF2149EA4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A6F6-078F-4389-9E42-6380557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0290-D557-4DA9-B91C-B17AF2149EA4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CA6F6-078F-4389-9E42-6380557C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34168" y="4996543"/>
            <a:ext cx="6683828" cy="58025"/>
          </a:xfrm>
          <a:prstGeom prst="rect">
            <a:avLst/>
          </a:prstGeom>
          <a:solidFill>
            <a:srgbClr val="90C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rot="10800000" flipV="1">
            <a:off x="209513" y="4997418"/>
            <a:ext cx="971550" cy="62100"/>
          </a:xfrm>
          <a:prstGeom prst="rect">
            <a:avLst/>
          </a:prstGeom>
          <a:solidFill>
            <a:srgbClr val="F99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7958138" y="4992468"/>
            <a:ext cx="971550" cy="62100"/>
          </a:xfrm>
          <a:prstGeom prst="rect">
            <a:avLst/>
          </a:prstGeom>
          <a:solidFill>
            <a:srgbClr val="D53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4814891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2021/7/10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814891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814891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28650" y="850106"/>
            <a:ext cx="8139644" cy="39100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84819" y="198540"/>
            <a:ext cx="7783477" cy="5970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4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tx1">
              <a:lumMod val="50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342900" indent="-342900" algn="just" defTabSz="51435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rgbClr val="90C8ED"/>
        </a:buClr>
        <a:buSzPct val="50000"/>
        <a:buFont typeface="Wingdings" panose="05000000000000000000" pitchFamily="2" charset="2"/>
        <a:buChar char="u"/>
        <a:defRPr lang="zh-CN" altLang="en-US" sz="2100" kern="1200" baseline="0" dirty="0" smtClean="0">
          <a:solidFill>
            <a:srgbClr val="0070C0"/>
          </a:solidFill>
          <a:latin typeface="+mn-ea"/>
          <a:ea typeface="+mn-ea"/>
          <a:cs typeface="+mn-cs"/>
        </a:defRPr>
      </a:lvl1pPr>
      <a:lvl2pPr marL="271463" indent="-271463" algn="just" defTabSz="51435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4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3.wdp"/><Relationship Id="rId5" Type="http://schemas.openxmlformats.org/officeDocument/2006/relationships/image" Target="../media/image10.jpg"/><Relationship Id="rId15" Type="http://schemas.openxmlformats.org/officeDocument/2006/relationships/slide" Target="slide21.xml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3.wdp"/><Relationship Id="rId5" Type="http://schemas.openxmlformats.org/officeDocument/2006/relationships/image" Target="../media/image10.jpg"/><Relationship Id="rId15" Type="http://schemas.openxmlformats.org/officeDocument/2006/relationships/slide" Target="slide21.xml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3.wdp"/><Relationship Id="rId5" Type="http://schemas.openxmlformats.org/officeDocument/2006/relationships/image" Target="../media/image10.jpg"/><Relationship Id="rId15" Type="http://schemas.openxmlformats.org/officeDocument/2006/relationships/slide" Target="slide21.xml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3.wdp"/><Relationship Id="rId5" Type="http://schemas.openxmlformats.org/officeDocument/2006/relationships/image" Target="../media/image10.jpg"/><Relationship Id="rId15" Type="http://schemas.openxmlformats.org/officeDocument/2006/relationships/slide" Target="slide21.xml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3.wdp"/><Relationship Id="rId5" Type="http://schemas.openxmlformats.org/officeDocument/2006/relationships/image" Target="../media/image10.jpg"/><Relationship Id="rId15" Type="http://schemas.openxmlformats.org/officeDocument/2006/relationships/slide" Target="slide21.xml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1.gif"/><Relationship Id="rId4" Type="http://schemas.openxmlformats.org/officeDocument/2006/relationships/image" Target="../media/image10.jp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1.gif"/><Relationship Id="rId4" Type="http://schemas.openxmlformats.org/officeDocument/2006/relationships/image" Target="../media/image10.jp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3.wdp"/><Relationship Id="rId5" Type="http://schemas.openxmlformats.org/officeDocument/2006/relationships/image" Target="../media/image10.jpg"/><Relationship Id="rId15" Type="http://schemas.openxmlformats.org/officeDocument/2006/relationships/slide" Target="slide21.xml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3.wdp"/><Relationship Id="rId5" Type="http://schemas.openxmlformats.org/officeDocument/2006/relationships/image" Target="../media/image10.jpg"/><Relationship Id="rId15" Type="http://schemas.openxmlformats.org/officeDocument/2006/relationships/slide" Target="slide21.xml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3.wdp"/><Relationship Id="rId5" Type="http://schemas.openxmlformats.org/officeDocument/2006/relationships/image" Target="../media/image10.jpg"/><Relationship Id="rId15" Type="http://schemas.openxmlformats.org/officeDocument/2006/relationships/slide" Target="slide21.xml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46315" y="964769"/>
            <a:ext cx="7753028" cy="3387009"/>
            <a:chOff x="2032690" y="1766181"/>
            <a:chExt cx="8178325" cy="419023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35" b="7578"/>
            <a:stretch>
              <a:fillRect/>
            </a:stretch>
          </p:blipFill>
          <p:spPr>
            <a:xfrm>
              <a:off x="2032690" y="3880480"/>
              <a:ext cx="8178325" cy="207594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315" y="1766181"/>
              <a:ext cx="7945077" cy="2622224"/>
            </a:xfrm>
            <a:prstGeom prst="rect">
              <a:avLst/>
            </a:prstGeom>
          </p:spPr>
        </p:pic>
      </p:grpSp>
      <p:sp>
        <p:nvSpPr>
          <p:cNvPr id="10" name="标题 3"/>
          <p:cNvSpPr>
            <a:spLocks noGrp="1"/>
          </p:cNvSpPr>
          <p:nvPr>
            <p:ph type="title"/>
          </p:nvPr>
        </p:nvSpPr>
        <p:spPr>
          <a:xfrm>
            <a:off x="1295400" y="1415675"/>
            <a:ext cx="6893385" cy="1001194"/>
          </a:xfrm>
        </p:spPr>
        <p:txBody>
          <a:bodyPr>
            <a:normAutofit fontScale="90000"/>
          </a:bodyPr>
          <a:lstStyle/>
          <a:p>
            <a:pPr algn="ctr" rtl="0" eaLnBrk="1" fontAlgn="base" hangingPunct="1"/>
            <a:r>
              <a:rPr lang="en-US" altLang="zh-CN" sz="4800" dirty="0" err="1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Tự</a:t>
            </a:r>
            <a:r>
              <a:rPr lang="en-US" altLang="zh-CN" sz="4800" dirty="0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 </a:t>
            </a:r>
            <a:r>
              <a:rPr lang="en-US" altLang="zh-CN" sz="4800" dirty="0" err="1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nhiên</a:t>
            </a:r>
            <a:r>
              <a:rPr lang="en-US" altLang="zh-CN" sz="4800" dirty="0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 </a:t>
            </a:r>
            <a:r>
              <a:rPr lang="en-US" altLang="zh-CN" sz="4800" dirty="0" err="1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và</a:t>
            </a:r>
            <a:r>
              <a:rPr lang="en-US" altLang="zh-CN" sz="4800" dirty="0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 </a:t>
            </a:r>
            <a:r>
              <a:rPr lang="en-US" altLang="zh-CN" sz="4800" dirty="0" err="1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xã</a:t>
            </a:r>
            <a:r>
              <a:rPr lang="en-US" altLang="zh-CN" sz="4800" dirty="0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 </a:t>
            </a:r>
            <a:r>
              <a:rPr lang="en-US" altLang="zh-CN" sz="4800" dirty="0" err="1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hội</a:t>
            </a:r>
            <a:r>
              <a:rPr lang="en-US" altLang="zh-CN" sz="4800" dirty="0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/>
            </a:r>
            <a:br>
              <a:rPr lang="en-US" altLang="zh-CN" sz="4800" dirty="0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</a:br>
            <a:r>
              <a:rPr lang="en-US" altLang="zh-CN" sz="4800" dirty="0" err="1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Chủ</a:t>
            </a:r>
            <a:r>
              <a:rPr lang="en-US" altLang="zh-CN" sz="4800" dirty="0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 </a:t>
            </a:r>
            <a:r>
              <a:rPr lang="en-US" altLang="zh-CN" sz="4800" dirty="0" err="1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đề</a:t>
            </a:r>
            <a:r>
              <a:rPr lang="en-US" altLang="zh-CN" sz="4800" dirty="0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: </a:t>
            </a:r>
            <a:r>
              <a:rPr lang="en-US" altLang="zh-CN" sz="4800" dirty="0" err="1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Cộng</a:t>
            </a:r>
            <a:r>
              <a:rPr lang="en-US" altLang="zh-CN" sz="4800" dirty="0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 </a:t>
            </a:r>
            <a:r>
              <a:rPr lang="en-US" altLang="zh-CN" sz="4800" dirty="0" err="1" smtClean="0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đồng</a:t>
            </a:r>
            <a:r>
              <a:rPr lang="en-US" altLang="zh-CN" sz="4800" dirty="0" smtClean="0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 </a:t>
            </a:r>
            <a:br>
              <a:rPr lang="en-US" altLang="zh-CN" sz="4800" dirty="0" smtClean="0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</a:br>
            <a:r>
              <a:rPr lang="en-US" altLang="zh-CN" sz="4800" dirty="0" err="1" smtClean="0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địa</a:t>
            </a:r>
            <a:r>
              <a:rPr lang="en-US" altLang="zh-CN" sz="4800" dirty="0" smtClean="0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 </a:t>
            </a:r>
            <a:r>
              <a:rPr lang="en-US" altLang="zh-CN" sz="4800" dirty="0" err="1">
                <a:solidFill>
                  <a:srgbClr val="7030A0"/>
                </a:solidFill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phương</a:t>
            </a:r>
            <a:endParaRPr lang="en-US" altLang="zh-CN" sz="4800" dirty="0">
              <a:solidFill>
                <a:srgbClr val="7030A0"/>
              </a:solidFill>
              <a:latin typeface="Times New Roman" panose="02020603050405020304" charset="0"/>
              <a:ea typeface="叶根友童体简" panose="02010601030101010101" pitchFamily="2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25281" y="2571751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20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5" b="1"/>
          <a:stretch>
            <a:fillRect/>
          </a:stretch>
        </p:blipFill>
        <p:spPr>
          <a:xfrm>
            <a:off x="-19391" y="1"/>
            <a:ext cx="9182782" cy="9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1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045B0-6694-4023-ACC6-4C6A6DA68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5"/>
            <a:ext cx="9144000" cy="5151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0C3B6F-4C36-4DB2-84D9-537C679FC5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9"/>
            <a:ext cx="814875" cy="887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D34E9C-4602-4FBC-B85B-15D7FE41D0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C2FAB7-FA5C-4596-8204-E4C3B5678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7793"/>
            <a:ext cx="390293" cy="424931"/>
          </a:xfrm>
          <a:prstGeom prst="rect">
            <a:avLst/>
          </a:prstGeom>
        </p:spPr>
      </p:pic>
      <p:sp>
        <p:nvSpPr>
          <p:cNvPr id="8" name="Snip Diagonal Corner Rectangle 3">
            <a:extLst>
              <a:ext uri="{FF2B5EF4-FFF2-40B4-BE49-F238E27FC236}">
                <a16:creationId xmlns:a16="http://schemas.microsoft.com/office/drawing/2014/main" xmlns="" id="{C917E929-EE30-4D49-A032-B1E4C4D14311}"/>
              </a:ext>
            </a:extLst>
          </p:cNvPr>
          <p:cNvSpPr/>
          <p:nvPr/>
        </p:nvSpPr>
        <p:spPr>
          <a:xfrm>
            <a:off x="698444" y="319507"/>
            <a:ext cx="7895046" cy="19788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en-US" sz="3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vi-VN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 tham gia giao thông phải đi như thế nào là đúng quy tắc giao thông</a:t>
            </a:r>
            <a:endParaRPr lang="vi-VN" sz="3000" b="1" dirty="0">
              <a:solidFill>
                <a:srgbClr val="6D6F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EF3882F-2408-4A0C-845B-487D3F289510}"/>
              </a:ext>
            </a:extLst>
          </p:cNvPr>
          <p:cNvSpPr/>
          <p:nvPr/>
        </p:nvSpPr>
        <p:spPr>
          <a:xfrm>
            <a:off x="793843" y="3905591"/>
            <a:ext cx="3680099" cy="1144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en-US" sz="2300" dirty="0">
                <a:solidFill>
                  <a:prstClr val="black"/>
                </a:solidFill>
              </a:rPr>
              <a:t>C. </a:t>
            </a:r>
            <a:r>
              <a:rPr lang="en-US" sz="2300" dirty="0" err="1">
                <a:solidFill>
                  <a:prstClr val="black"/>
                </a:solidFill>
              </a:rPr>
              <a:t>Đi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lạng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lách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trên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đường</a:t>
            </a:r>
            <a:r>
              <a:rPr lang="en-US" sz="2300" dirty="0">
                <a:solidFill>
                  <a:prstClr val="black"/>
                </a:solidFill>
              </a:rPr>
              <a:t>.</a:t>
            </a:r>
            <a:endParaRPr lang="vi-VN" sz="2300" dirty="0">
              <a:solidFill>
                <a:prstClr val="black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15332FC6-748B-4239-84C6-A344F55DC8BE}"/>
              </a:ext>
            </a:extLst>
          </p:cNvPr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890897B9-BBCD-4393-942F-EDDDF1155E0D}"/>
              </a:ext>
            </a:extLst>
          </p:cNvPr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CC3AB8-9D37-4653-B3EE-5972A5A2CCD9}"/>
              </a:ext>
            </a:extLst>
          </p:cNvPr>
          <p:cNvSpPr/>
          <p:nvPr/>
        </p:nvSpPr>
        <p:spPr>
          <a:xfrm>
            <a:off x="819804" y="2616397"/>
            <a:ext cx="3680099" cy="119759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endParaRPr lang="en-US" sz="2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378">
              <a:defRPr/>
            </a:pP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A</a:t>
            </a:r>
            <a:r>
              <a:rPr lang="vi-VN" sz="2300" dirty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lề</a:t>
            </a:r>
            <a:r>
              <a:rPr lang="en-US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chấp</a:t>
            </a:r>
            <a:r>
              <a:rPr lang="en-US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. </a:t>
            </a:r>
          </a:p>
          <a:p>
            <a:pPr defTabSz="914378">
              <a:defRPr/>
            </a:pPr>
            <a:endParaRPr lang="vi-VN" sz="23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762FCE-417D-4B3F-AE82-B4D9934D623D}"/>
              </a:ext>
            </a:extLst>
          </p:cNvPr>
          <p:cNvSpPr/>
          <p:nvPr/>
        </p:nvSpPr>
        <p:spPr>
          <a:xfrm>
            <a:off x="4597962" y="2616397"/>
            <a:ext cx="3680099" cy="119759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US" sz="2300" dirty="0">
                <a:solidFill>
                  <a:prstClr val="black"/>
                </a:solidFill>
              </a:rPr>
              <a:t>B</a:t>
            </a:r>
            <a:r>
              <a:rPr lang="vi-VN" sz="2300" dirty="0">
                <a:solidFill>
                  <a:prstClr val="black"/>
                </a:solidFill>
              </a:rPr>
              <a:t>. </a:t>
            </a:r>
            <a:r>
              <a:rPr lang="vi-VN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Đi phần đường dành chô ô tô.</a:t>
            </a:r>
            <a:endParaRPr lang="vi-VN" sz="2400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DDBCB35-587F-4441-BCFA-21412D6914B4}"/>
              </a:ext>
            </a:extLst>
          </p:cNvPr>
          <p:cNvSpPr/>
          <p:nvPr/>
        </p:nvSpPr>
        <p:spPr>
          <a:xfrm>
            <a:off x="4572001" y="3911882"/>
            <a:ext cx="3680099" cy="1144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US" sz="2300" dirty="0">
                <a:solidFill>
                  <a:prstClr val="black"/>
                </a:solidFill>
              </a:rPr>
              <a:t>D. </a:t>
            </a:r>
            <a:r>
              <a:rPr lang="en-US" sz="2300" dirty="0" err="1">
                <a:solidFill>
                  <a:prstClr val="black"/>
                </a:solidFill>
              </a:rPr>
              <a:t>Đi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ngược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chiều</a:t>
            </a:r>
            <a:r>
              <a:rPr lang="en-US" sz="2300" dirty="0">
                <a:solidFill>
                  <a:prstClr val="black"/>
                </a:solidFill>
              </a:rPr>
              <a:t>.</a:t>
            </a:r>
            <a:endParaRPr lang="vi-VN" sz="2300" dirty="0">
              <a:solidFill>
                <a:prstClr val="black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F7CBC72-2E27-4B3F-A7A3-B0F23AAB3A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50" y="3924697"/>
            <a:ext cx="604292" cy="5310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B424F4C-43E9-46A5-B808-11616DEFFB5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674658" y="2641419"/>
            <a:ext cx="603402" cy="528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7B653FD-4C1E-4525-A910-5DEC261895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43" y="3905592"/>
            <a:ext cx="603557" cy="530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07492E-9463-4489-8B8C-6C78980EDE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81" y="3324757"/>
            <a:ext cx="603557" cy="482845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ADF2EF02-42F0-49A5-8D85-C03FAA0A12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90" y="4389640"/>
            <a:ext cx="629411" cy="6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8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ACE2AC-5463-4D9F-A34C-B67547E98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65"/>
            <a:ext cx="9144000" cy="5151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237AB4-7E77-4CA1-9A58-0F682F8ABF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9"/>
            <a:ext cx="814875" cy="887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31642-F29E-498E-916F-D5231AB2F2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96A7AF-3760-4DB8-B5F2-5743BCAFB8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7793"/>
            <a:ext cx="390293" cy="424931"/>
          </a:xfrm>
          <a:prstGeom prst="rect">
            <a:avLst/>
          </a:prstGeom>
        </p:spPr>
      </p:pic>
      <p:sp>
        <p:nvSpPr>
          <p:cNvPr id="8" name="Snip Diagonal Corner Rectangle 3">
            <a:extLst>
              <a:ext uri="{FF2B5EF4-FFF2-40B4-BE49-F238E27FC236}">
                <a16:creationId xmlns:a16="http://schemas.microsoft.com/office/drawing/2014/main" xmlns="" id="{E0E4B4C6-B2A7-42DF-8CFB-C270A70AB1B5}"/>
              </a:ext>
            </a:extLst>
          </p:cNvPr>
          <p:cNvSpPr/>
          <p:nvPr/>
        </p:nvSpPr>
        <p:spPr>
          <a:xfrm>
            <a:off x="698444" y="319508"/>
            <a:ext cx="7895046" cy="183174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30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vi-VN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lên xuống ô tô cần làm gì?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8E6CEF-482F-4A9E-B860-E4C8A6994DC6}"/>
              </a:ext>
            </a:extLst>
          </p:cNvPr>
          <p:cNvSpPr/>
          <p:nvPr/>
        </p:nvSpPr>
        <p:spPr>
          <a:xfrm>
            <a:off x="832666" y="2621012"/>
            <a:ext cx="3680099" cy="11661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vi-VN" sz="2400" dirty="0">
                <a:solidFill>
                  <a:prstClr val="black"/>
                </a:solidFill>
              </a:rPr>
              <a:t>A. </a:t>
            </a:r>
            <a:r>
              <a:rPr lang="en-US" sz="2400" dirty="0" err="1">
                <a:solidFill>
                  <a:prstClr val="black"/>
                </a:solidFill>
              </a:rPr>
              <a:t>Chạy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thật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lên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00EBCDE1-EB22-4BEE-A322-C09F866F460E}"/>
              </a:ext>
            </a:extLst>
          </p:cNvPr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04FA23D1-6543-4BFC-9695-935861AE9EE4}"/>
              </a:ext>
            </a:extLst>
          </p:cNvPr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44FFBC-B0A3-4E79-9A3A-35B4DA81D736}"/>
              </a:ext>
            </a:extLst>
          </p:cNvPr>
          <p:cNvSpPr/>
          <p:nvPr/>
        </p:nvSpPr>
        <p:spPr>
          <a:xfrm>
            <a:off x="4597962" y="2624154"/>
            <a:ext cx="3680099" cy="11661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vi-VN" sz="2400" dirty="0">
                <a:solidFill>
                  <a:prstClr val="black"/>
                </a:solidFill>
              </a:rPr>
              <a:t>B. </a:t>
            </a:r>
            <a:r>
              <a:rPr lang="vi-VN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Chỉ lên xuống khi xe dừng hẳn, không chen lấn, xô đẩy.</a:t>
            </a:r>
            <a:endParaRPr lang="vi-VN" sz="2400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F7E93A6-FF73-4526-85B2-833F8E148618}"/>
              </a:ext>
            </a:extLst>
          </p:cNvPr>
          <p:cNvSpPr/>
          <p:nvPr/>
        </p:nvSpPr>
        <p:spPr>
          <a:xfrm>
            <a:off x="806705" y="3871818"/>
            <a:ext cx="3680099" cy="12058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vi-VN" sz="2400" dirty="0">
                <a:solidFill>
                  <a:prstClr val="black"/>
                </a:solidFill>
              </a:rPr>
              <a:t>C. </a:t>
            </a:r>
            <a:r>
              <a:rPr lang="vi-VN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Xuống thật nhanh khi xe chưa dừng.</a:t>
            </a:r>
            <a:endParaRPr lang="vi-VN" sz="2400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EB7F86-7442-459F-AB81-8293347E4D16}"/>
              </a:ext>
            </a:extLst>
          </p:cNvPr>
          <p:cNvSpPr/>
          <p:nvPr/>
        </p:nvSpPr>
        <p:spPr>
          <a:xfrm>
            <a:off x="4572001" y="3874959"/>
            <a:ext cx="3680099" cy="12058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vi-VN" sz="2400" dirty="0">
                <a:solidFill>
                  <a:prstClr val="black"/>
                </a:solidFill>
              </a:rPr>
              <a:t>D. </a:t>
            </a:r>
            <a:r>
              <a:rPr lang="en-US" sz="2400" dirty="0" err="1">
                <a:solidFill>
                  <a:prstClr val="black"/>
                </a:solidFill>
              </a:rPr>
              <a:t>Xô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đẩy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bạn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lên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trước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vi-VN" sz="2400" dirty="0">
              <a:solidFill>
                <a:prstClr val="black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E3904B9-8CD4-4920-B34A-EE27EF0E0F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96" y="3231490"/>
            <a:ext cx="604292" cy="5310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B046EDF-FBF1-4AF2-A3E8-DDCAC80B5E1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37353" y="4559960"/>
            <a:ext cx="603402" cy="528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356ED05-05DE-410D-81A9-8B147FD0DD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92" y="4553064"/>
            <a:ext cx="603557" cy="530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797CE19-8240-4F30-BC19-08958D44E1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52" y="3288666"/>
            <a:ext cx="603557" cy="482845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E63592E3-F8B9-4345-86F6-786913287B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90" y="4389640"/>
            <a:ext cx="629411" cy="6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81017E-96ED-4A12-8369-E7BE69863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5"/>
            <a:ext cx="9144000" cy="5151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12CF95-FC7D-4E21-926C-585BE5D190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9"/>
            <a:ext cx="814875" cy="887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F93911-1AC8-49B4-A084-BD72132E9B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724BD2-E01F-49C4-93A9-B0A1F1D9D4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7793"/>
            <a:ext cx="390293" cy="424931"/>
          </a:xfrm>
          <a:prstGeom prst="rect">
            <a:avLst/>
          </a:prstGeom>
        </p:spPr>
      </p:pic>
      <p:sp>
        <p:nvSpPr>
          <p:cNvPr id="7" name="Snip Diagonal Corner Rectangle 3">
            <a:extLst>
              <a:ext uri="{FF2B5EF4-FFF2-40B4-BE49-F238E27FC236}">
                <a16:creationId xmlns:a16="http://schemas.microsoft.com/office/drawing/2014/main" xmlns="" id="{8ABBBFA0-8B78-481F-9AED-ECB47E5BF306}"/>
              </a:ext>
            </a:extLst>
          </p:cNvPr>
          <p:cNvSpPr/>
          <p:nvPr/>
        </p:nvSpPr>
        <p:spPr>
          <a:xfrm>
            <a:off x="353961" y="319507"/>
            <a:ext cx="8576188" cy="19788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US" sz="30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vi-VN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bạn chơi đùa ở đâu là an toàn nhất?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57931C0-3FC1-4B24-81C7-8E884CF008FD}"/>
              </a:ext>
            </a:extLst>
          </p:cNvPr>
          <p:cNvSpPr/>
          <p:nvPr/>
        </p:nvSpPr>
        <p:spPr>
          <a:xfrm>
            <a:off x="819804" y="3686609"/>
            <a:ext cx="3680099" cy="94407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en-US" sz="2300" dirty="0">
                <a:solidFill>
                  <a:prstClr val="black"/>
                </a:solidFill>
              </a:rPr>
              <a:t>C. </a:t>
            </a:r>
            <a:r>
              <a:rPr lang="vi-VN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Trên hè phố hoặc sát đường tàu.</a:t>
            </a:r>
            <a:endParaRPr lang="vi-VN" sz="2300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41B82EEA-51E0-41A3-A862-C72DE0AA0C4E}"/>
              </a:ext>
            </a:extLst>
          </p:cNvPr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5A0B38A7-2C7C-41E7-A06A-A15E119FAFF5}"/>
              </a:ext>
            </a:extLst>
          </p:cNvPr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89124B-22F7-4B76-86C5-00A1E111B996}"/>
              </a:ext>
            </a:extLst>
          </p:cNvPr>
          <p:cNvSpPr/>
          <p:nvPr/>
        </p:nvSpPr>
        <p:spPr>
          <a:xfrm>
            <a:off x="819804" y="2616397"/>
            <a:ext cx="3680099" cy="9058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A</a:t>
            </a:r>
            <a:r>
              <a:rPr lang="vi-VN" sz="2300" dirty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  <a:r>
              <a:rPr lang="en-US" sz="2300" dirty="0" err="1">
                <a:solidFill>
                  <a:prstClr val="black"/>
                </a:solidFill>
                <a:cs typeface="Arial" panose="020B0604020202020204" pitchFamily="34" charset="0"/>
              </a:rPr>
              <a:t>Trong</a:t>
            </a: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cs typeface="Arial" panose="020B0604020202020204" pitchFamily="34" charset="0"/>
              </a:rPr>
              <a:t>công</a:t>
            </a: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cs typeface="Arial" panose="020B0604020202020204" pitchFamily="34" charset="0"/>
              </a:rPr>
              <a:t>viên</a:t>
            </a:r>
            <a:endParaRPr lang="vi-VN" sz="23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14A0783-5688-4F48-82B6-D509E1CAC725}"/>
              </a:ext>
            </a:extLst>
          </p:cNvPr>
          <p:cNvSpPr/>
          <p:nvPr/>
        </p:nvSpPr>
        <p:spPr>
          <a:xfrm>
            <a:off x="4597962" y="2616397"/>
            <a:ext cx="3680099" cy="9058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US" sz="2300" dirty="0">
                <a:solidFill>
                  <a:prstClr val="black"/>
                </a:solidFill>
              </a:rPr>
              <a:t>B</a:t>
            </a:r>
            <a:r>
              <a:rPr lang="vi-VN" sz="2300" dirty="0">
                <a:solidFill>
                  <a:prstClr val="black"/>
                </a:solidFill>
              </a:rPr>
              <a:t>. </a:t>
            </a:r>
            <a:r>
              <a:rPr lang="en-US" sz="2300" dirty="0" err="1">
                <a:solidFill>
                  <a:prstClr val="black"/>
                </a:solidFill>
              </a:rPr>
              <a:t>Trước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cửa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siêu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thị</a:t>
            </a:r>
            <a:r>
              <a:rPr lang="en-US" sz="2300" dirty="0">
                <a:solidFill>
                  <a:prstClr val="black"/>
                </a:solidFill>
              </a:rPr>
              <a:t>.</a:t>
            </a:r>
            <a:endParaRPr lang="vi-VN" sz="23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37D5CC-C76A-45E7-B698-49329A4D4568}"/>
              </a:ext>
            </a:extLst>
          </p:cNvPr>
          <p:cNvSpPr/>
          <p:nvPr/>
        </p:nvSpPr>
        <p:spPr>
          <a:xfrm>
            <a:off x="4597962" y="3656030"/>
            <a:ext cx="3680099" cy="94407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US" sz="2300" dirty="0">
                <a:solidFill>
                  <a:prstClr val="black"/>
                </a:solidFill>
              </a:rPr>
              <a:t>D. </a:t>
            </a:r>
            <a:r>
              <a:rPr lang="en-US" sz="2300" dirty="0" err="1">
                <a:solidFill>
                  <a:prstClr val="black"/>
                </a:solidFill>
              </a:rPr>
              <a:t>Trên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đường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quốc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lộ</a:t>
            </a:r>
            <a:r>
              <a:rPr lang="en-US" sz="2300" dirty="0">
                <a:solidFill>
                  <a:prstClr val="black"/>
                </a:solidFill>
              </a:rPr>
              <a:t>.</a:t>
            </a:r>
            <a:endParaRPr lang="vi-VN" sz="2300" dirty="0">
              <a:solidFill>
                <a:prstClr val="blac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F3436E-3A4F-4EB3-A8C9-CE91DC8FD4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29" y="4100566"/>
            <a:ext cx="604292" cy="5310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532F770-5DFF-459C-A96C-C963B1B9AAC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674658" y="2641419"/>
            <a:ext cx="603402" cy="528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E93F9A9-CFCE-4617-AF72-9B23DE52A5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52" y="4107509"/>
            <a:ext cx="603557" cy="530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DBD4A21-5845-42FB-8141-F6541EFE4B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6" y="2671116"/>
            <a:ext cx="603557" cy="482845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29B9837-9C04-4752-94E8-0C0AB685EEC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90" y="4389640"/>
            <a:ext cx="629411" cy="6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94433-5177-4E92-A33A-9E4AA5FCA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98" y="-8048"/>
            <a:ext cx="9144000" cy="5151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2A8929-53A1-4BF8-A0F6-E367D0B016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9"/>
            <a:ext cx="814875" cy="887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07610C-28A1-4C56-91D1-C64EE5652A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32CF22-CF48-46A7-A730-20E1C10D5E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7793"/>
            <a:ext cx="390293" cy="424931"/>
          </a:xfrm>
          <a:prstGeom prst="rect">
            <a:avLst/>
          </a:prstGeom>
        </p:spPr>
      </p:pic>
      <p:sp>
        <p:nvSpPr>
          <p:cNvPr id="8" name="Snip Diagonal Corner Rectangle 3">
            <a:extLst>
              <a:ext uri="{FF2B5EF4-FFF2-40B4-BE49-F238E27FC236}">
                <a16:creationId xmlns:a16="http://schemas.microsoft.com/office/drawing/2014/main" xmlns="" id="{1A4569F3-5C07-4158-9DC6-360202C9124B}"/>
              </a:ext>
            </a:extLst>
          </p:cNvPr>
          <p:cNvSpPr/>
          <p:nvPr/>
        </p:nvSpPr>
        <p:spPr>
          <a:xfrm>
            <a:off x="698444" y="319507"/>
            <a:ext cx="7895046" cy="19788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>
              <a:defRPr/>
            </a:pPr>
            <a:r>
              <a:rPr lang="en-US" sz="3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vi-VN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 hành vi nào dưới đây gây nguy hiểm trên đường ?</a:t>
            </a:r>
            <a:endParaRPr lang="en-US" sz="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FD8973B-2699-419E-847F-C6FA30C6A80F}"/>
              </a:ext>
            </a:extLst>
          </p:cNvPr>
          <p:cNvSpPr/>
          <p:nvPr/>
        </p:nvSpPr>
        <p:spPr>
          <a:xfrm>
            <a:off x="819804" y="3942188"/>
            <a:ext cx="3680099" cy="1107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en-US" sz="2300" dirty="0">
                <a:solidFill>
                  <a:prstClr val="black"/>
                </a:solidFill>
              </a:rPr>
              <a:t>C. </a:t>
            </a:r>
            <a:r>
              <a:rPr lang="en-US" sz="2300" dirty="0" err="1">
                <a:solidFill>
                  <a:prstClr val="black"/>
                </a:solidFill>
              </a:rPr>
              <a:t>Đi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đúng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làn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đường</a:t>
            </a:r>
            <a:r>
              <a:rPr lang="en-US" sz="2300" dirty="0">
                <a:solidFill>
                  <a:prstClr val="black"/>
                </a:solidFill>
              </a:rPr>
              <a:t>.</a:t>
            </a:r>
            <a:endParaRPr lang="vi-VN" sz="2300" dirty="0">
              <a:solidFill>
                <a:prstClr val="black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5357B948-CCC2-498C-8744-A02FFE943B41}"/>
              </a:ext>
            </a:extLst>
          </p:cNvPr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E6E94AB9-0D10-4D69-A4F9-94EAA5D48D74}"/>
              </a:ext>
            </a:extLst>
          </p:cNvPr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48360B-6043-4BB3-BAB0-5F8715F560D8}"/>
              </a:ext>
            </a:extLst>
          </p:cNvPr>
          <p:cNvSpPr/>
          <p:nvPr/>
        </p:nvSpPr>
        <p:spPr>
          <a:xfrm>
            <a:off x="819804" y="2616397"/>
            <a:ext cx="3680099" cy="11667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A</a:t>
            </a:r>
            <a:r>
              <a:rPr lang="vi-VN" sz="2300" dirty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  <a:r>
              <a:rPr lang="vi-VN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Đá bóng, chơi đùa trên đường.</a:t>
            </a:r>
            <a:endParaRPr lang="vi-VN" sz="2300" dirty="0">
              <a:solidFill>
                <a:srgbClr val="6D6F71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CBA9A86-4ADB-4D3F-BC5E-8E89B7AB4B43}"/>
              </a:ext>
            </a:extLst>
          </p:cNvPr>
          <p:cNvSpPr/>
          <p:nvPr/>
        </p:nvSpPr>
        <p:spPr>
          <a:xfrm>
            <a:off x="4597962" y="2616397"/>
            <a:ext cx="3680099" cy="11667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US" sz="2300" dirty="0">
                <a:solidFill>
                  <a:prstClr val="black"/>
                </a:solidFill>
              </a:rPr>
              <a:t>B</a:t>
            </a:r>
            <a:r>
              <a:rPr lang="vi-VN" sz="2300" dirty="0">
                <a:solidFill>
                  <a:prstClr val="black"/>
                </a:solidFill>
              </a:rPr>
              <a:t>. </a:t>
            </a:r>
            <a:r>
              <a:rPr lang="en-US" sz="2300" dirty="0" err="1">
                <a:solidFill>
                  <a:prstClr val="black"/>
                </a:solidFill>
              </a:rPr>
              <a:t>Đi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bên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phải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lề</a:t>
            </a:r>
            <a:r>
              <a:rPr lang="en-US" sz="2300" dirty="0">
                <a:solidFill>
                  <a:prstClr val="black"/>
                </a:solidFill>
              </a:rPr>
              <a:t> </a:t>
            </a:r>
            <a:r>
              <a:rPr lang="en-US" sz="2300" dirty="0" err="1">
                <a:solidFill>
                  <a:prstClr val="black"/>
                </a:solidFill>
              </a:rPr>
              <a:t>đường</a:t>
            </a:r>
            <a:r>
              <a:rPr lang="en-US" sz="2300" dirty="0">
                <a:solidFill>
                  <a:prstClr val="black"/>
                </a:solidFill>
              </a:rPr>
              <a:t>.</a:t>
            </a:r>
            <a:endParaRPr lang="vi-VN" sz="23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F6D1E74-AD48-4386-B1D5-EB0424036D2F}"/>
              </a:ext>
            </a:extLst>
          </p:cNvPr>
          <p:cNvSpPr/>
          <p:nvPr/>
        </p:nvSpPr>
        <p:spPr>
          <a:xfrm>
            <a:off x="4597962" y="3933731"/>
            <a:ext cx="3680099" cy="1107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US" sz="2300" dirty="0">
                <a:solidFill>
                  <a:prstClr val="black"/>
                </a:solidFill>
              </a:rPr>
              <a:t>D. </a:t>
            </a:r>
            <a:r>
              <a:rPr lang="vi-VN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Sang đường ở nơi có vạch cho người đi bộ.</a:t>
            </a:r>
            <a:endParaRPr lang="vi-VN" sz="2400" dirty="0">
              <a:solidFill>
                <a:srgbClr val="6D6F71">
                  <a:lumMod val="50000"/>
                </a:srgb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0C08D59-A2A5-4BF9-8E11-B70BAAF518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11" y="3961294"/>
            <a:ext cx="604292" cy="5310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8A10823-DEDD-41FE-AA27-CFEBCBB4194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627817" y="3276757"/>
            <a:ext cx="603402" cy="528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FA68A91-7893-4C2B-9FBC-2D6816A395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63" y="4506921"/>
            <a:ext cx="603557" cy="530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E1DEBC9-E3F1-4EDE-9323-7D0C861A0A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46" y="3300290"/>
            <a:ext cx="603557" cy="482845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D180878-3EEF-4284-B3CE-C22CF6E1B98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90" y="4389640"/>
            <a:ext cx="629411" cy="6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21F3DA-6229-4511-BC1D-755D0365F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2"/>
            <a:ext cx="9144000" cy="5151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CD6021-B352-43A0-B4DB-65EFA1FB25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9"/>
            <a:ext cx="814875" cy="887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2CA928-F608-42A6-B246-D05FEC77F5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98AE88-E685-4CE7-9BCE-E2E91DD315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7793"/>
            <a:ext cx="390293" cy="424931"/>
          </a:xfrm>
          <a:prstGeom prst="rect">
            <a:avLst/>
          </a:prstGeom>
        </p:spPr>
      </p:pic>
      <p:sp>
        <p:nvSpPr>
          <p:cNvPr id="8" name="Snip Diagonal Corner Rectangle 3">
            <a:extLst>
              <a:ext uri="{FF2B5EF4-FFF2-40B4-BE49-F238E27FC236}">
                <a16:creationId xmlns:a16="http://schemas.microsoft.com/office/drawing/2014/main" xmlns="" id="{C57ECAA2-574A-4D47-B258-034BE8395CDE}"/>
              </a:ext>
            </a:extLst>
          </p:cNvPr>
          <p:cNvSpPr/>
          <p:nvPr/>
        </p:nvSpPr>
        <p:spPr>
          <a:xfrm>
            <a:off x="698444" y="319507"/>
            <a:ext cx="7895046" cy="19788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/>
            <a:r>
              <a:rPr lang="en-US" sz="3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vi-VN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 tham gia giao thông phải đi như thế nào là đúng quy tắc giao thông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107A27C-46B0-4821-8DB6-6C507743BA17}"/>
              </a:ext>
            </a:extLst>
          </p:cNvPr>
          <p:cNvSpPr/>
          <p:nvPr/>
        </p:nvSpPr>
        <p:spPr>
          <a:xfrm>
            <a:off x="832666" y="2621012"/>
            <a:ext cx="3680099" cy="12236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vi-VN" sz="2400" dirty="0">
                <a:solidFill>
                  <a:prstClr val="black"/>
                </a:solidFill>
              </a:rPr>
              <a:t>A. </a:t>
            </a:r>
            <a:r>
              <a:rPr lang="en-US" sz="2400" dirty="0" err="1">
                <a:solidFill>
                  <a:prstClr val="black"/>
                </a:solidFill>
              </a:rPr>
              <a:t>Đi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đường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quy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định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87BC9C8C-0F40-4947-972C-A56B16057BFA}"/>
              </a:ext>
            </a:extLst>
          </p:cNvPr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A96F0A79-9795-407E-A93A-38BF58B7DDBA}"/>
              </a:ext>
            </a:extLst>
          </p:cNvPr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64EA7A-32B7-4919-950C-3A10CBE01405}"/>
              </a:ext>
            </a:extLst>
          </p:cNvPr>
          <p:cNvSpPr/>
          <p:nvPr/>
        </p:nvSpPr>
        <p:spPr>
          <a:xfrm>
            <a:off x="4728647" y="3990322"/>
            <a:ext cx="3680099" cy="1079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en-US" sz="2400" dirty="0">
                <a:solidFill>
                  <a:prstClr val="black"/>
                </a:solidFill>
              </a:rPr>
              <a:t>D</a:t>
            </a:r>
            <a:r>
              <a:rPr lang="vi-VN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Tất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cả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</a:t>
            </a:r>
            <a:r>
              <a:rPr lang="en-US" sz="2400" dirty="0">
                <a:solidFill>
                  <a:prstClr val="black"/>
                </a:solidFill>
              </a:rPr>
              <a:t> ý </a:t>
            </a:r>
            <a:r>
              <a:rPr lang="en-US" sz="2400" dirty="0" err="1">
                <a:solidFill>
                  <a:prstClr val="black"/>
                </a:solidFill>
              </a:rPr>
              <a:t>trên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BB10FA-893F-4466-85DA-CBB7D7E3E636}"/>
              </a:ext>
            </a:extLst>
          </p:cNvPr>
          <p:cNvSpPr/>
          <p:nvPr/>
        </p:nvSpPr>
        <p:spPr>
          <a:xfrm>
            <a:off x="832666" y="3980526"/>
            <a:ext cx="3680099" cy="10897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vi-VN" sz="2400" dirty="0">
                <a:solidFill>
                  <a:prstClr val="black"/>
                </a:solidFill>
              </a:rPr>
              <a:t>C. </a:t>
            </a:r>
            <a:r>
              <a:rPr lang="vi-VN" sz="2400" dirty="0">
                <a:solidFill>
                  <a:srgbClr val="6D6F71">
                    <a:lumMod val="50000"/>
                  </a:srgbClr>
                </a:solidFill>
                <a:cs typeface="Times New Roman" pitchFamily="18" charset="0"/>
              </a:rPr>
              <a:t>Chấp hành hệ thống báo hiệu giao thông đường bộ.</a:t>
            </a:r>
            <a:endParaRPr lang="vi-VN" sz="2400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20FDBB-331B-40D2-86EE-68D531395AAE}"/>
              </a:ext>
            </a:extLst>
          </p:cNvPr>
          <p:cNvSpPr/>
          <p:nvPr/>
        </p:nvSpPr>
        <p:spPr>
          <a:xfrm>
            <a:off x="4728647" y="2640118"/>
            <a:ext cx="3680099" cy="12045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US" sz="2400" dirty="0">
                <a:solidFill>
                  <a:prstClr val="black"/>
                </a:solidFill>
              </a:rPr>
              <a:t>B</a:t>
            </a:r>
            <a:r>
              <a:rPr lang="vi-VN" sz="2400" dirty="0">
                <a:solidFill>
                  <a:prstClr val="black"/>
                </a:solidFill>
              </a:rPr>
              <a:t>. </a:t>
            </a:r>
            <a:r>
              <a:rPr lang="vi-VN" sz="2400" dirty="0">
                <a:solidFill>
                  <a:srgbClr val="6D6F71">
                    <a:lumMod val="50000"/>
                  </a:srgbClr>
                </a:solidFill>
                <a:cs typeface="Times New Roman" pitchFamily="18" charset="0"/>
              </a:rPr>
              <a:t>Đi bên phải theo chiều đi của mình.</a:t>
            </a:r>
            <a:endParaRPr lang="vi-VN" sz="2400" dirty="0">
              <a:solidFill>
                <a:srgbClr val="6D6F71">
                  <a:lumMod val="50000"/>
                </a:srgb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0951E7-CE61-4DC1-B8EF-0698F1381A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56" y="3311386"/>
            <a:ext cx="604292" cy="5310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10ABE63-56EE-47F1-B0E4-5DD8E0774CD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76295" y="4544216"/>
            <a:ext cx="603402" cy="528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B0778B1-1FFD-4BA2-8406-0825DA9776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6" y="3277478"/>
            <a:ext cx="603557" cy="5649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935DD6C-4C2F-4935-BEA0-33EB43A767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6" y="4589204"/>
            <a:ext cx="603557" cy="482845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5254DC0-994D-4D7D-A2E0-01312D71F8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90" y="4389640"/>
            <a:ext cx="629411" cy="6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EBF206-0308-40C1-9687-1F9B7E414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5"/>
            <a:ext cx="9144000" cy="5151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99C210-0809-4BDF-A854-EA9BDA4DF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5"/>
            <a:ext cx="9144000" cy="5151549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41B83F82-DFDA-46F8-9BA6-FA41E74562EA}"/>
              </a:ext>
            </a:extLst>
          </p:cNvPr>
          <p:cNvSpPr/>
          <p:nvPr/>
        </p:nvSpPr>
        <p:spPr>
          <a:xfrm>
            <a:off x="-322009" y="3676648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CD1C4721-0A24-4BE6-999D-5991E3584A9D}"/>
              </a:ext>
            </a:extLst>
          </p:cNvPr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1DBE042-D312-4802-BA92-533923379E57}"/>
              </a:ext>
            </a:extLst>
          </p:cNvPr>
          <p:cNvGrpSpPr/>
          <p:nvPr/>
        </p:nvGrpSpPr>
        <p:grpSpPr>
          <a:xfrm>
            <a:off x="178015" y="333394"/>
            <a:ext cx="5329292" cy="3996968"/>
            <a:chOff x="2615953" y="4315154"/>
            <a:chExt cx="2698959" cy="20242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CB54F36-A031-4BB5-9F27-ED4DA8F4A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953" y="4315154"/>
              <a:ext cx="2698959" cy="2024219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3319E761-A2E5-4594-B170-D7BAAF6DEFAD}"/>
                </a:ext>
              </a:extLst>
            </p:cNvPr>
            <p:cNvSpPr/>
            <p:nvPr/>
          </p:nvSpPr>
          <p:spPr>
            <a:xfrm>
              <a:off x="3232617" y="5788240"/>
              <a:ext cx="1467230" cy="46163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36C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4100" b="1" dirty="0">
                  <a:solidFill>
                    <a:srgbClr val="136C7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3F10BBE-C825-49A0-B69E-AB095E8816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04" y="813140"/>
            <a:ext cx="3969120" cy="3517222"/>
          </a:xfrm>
          <a:prstGeom prst="rect">
            <a:avLst/>
          </a:prstGeom>
        </p:spPr>
      </p:pic>
      <p:pic>
        <p:nvPicPr>
          <p:cNvPr id="12" name="Course Clear (Super Mario) - Sound Effect [HD]">
            <a:hlinkClick r:id="" action="ppaction://media"/>
            <a:extLst>
              <a:ext uri="{FF2B5EF4-FFF2-40B4-BE49-F238E27FC236}">
                <a16:creationId xmlns:a16="http://schemas.microsoft.com/office/drawing/2014/main" xmlns="" id="{9B2504B6-3A75-4534-90D6-F4DF2DBA0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7531" y="-32130"/>
            <a:ext cx="365522" cy="365522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xmlns="" id="{F4C0FDD5-4D41-4DED-A025-9008C946D6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4590" y="4389640"/>
            <a:ext cx="629411" cy="6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8000" accel="5000" decel="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537705-25C3-42AA-B62C-1626F3CED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5"/>
            <a:ext cx="9144000" cy="5151549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058039CD-AC94-46A6-B3DD-8C2E3A900372}"/>
              </a:ext>
            </a:extLst>
          </p:cNvPr>
          <p:cNvSpPr/>
          <p:nvPr/>
        </p:nvSpPr>
        <p:spPr>
          <a:xfrm>
            <a:off x="-322009" y="3676648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92935D37-8428-4F70-AFC0-3A710B57FF9B}"/>
              </a:ext>
            </a:extLst>
          </p:cNvPr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34893BD-EC1A-417D-937F-C71B709AAACE}"/>
              </a:ext>
            </a:extLst>
          </p:cNvPr>
          <p:cNvGrpSpPr/>
          <p:nvPr/>
        </p:nvGrpSpPr>
        <p:grpSpPr>
          <a:xfrm>
            <a:off x="178015" y="333394"/>
            <a:ext cx="5329292" cy="3996968"/>
            <a:chOff x="2615953" y="4315154"/>
            <a:chExt cx="2698959" cy="20242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18A1072-6E94-43BE-B61C-68A98CB9D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953" y="4315154"/>
              <a:ext cx="2698959" cy="2024219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7BC0B860-B6D4-4B4C-A6BE-C3450D3D7FA2}"/>
                </a:ext>
              </a:extLst>
            </p:cNvPr>
            <p:cNvSpPr/>
            <p:nvPr/>
          </p:nvSpPr>
          <p:spPr>
            <a:xfrm>
              <a:off x="3232617" y="5788240"/>
              <a:ext cx="1467230" cy="46163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36C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4100" b="1" dirty="0">
                  <a:solidFill>
                    <a:srgbClr val="136C7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 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F59534-9D1F-4B19-9998-5A07BCBA42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04" y="813140"/>
            <a:ext cx="3969120" cy="3517222"/>
          </a:xfrm>
          <a:prstGeom prst="rect">
            <a:avLst/>
          </a:prstGeom>
        </p:spPr>
      </p:pic>
      <p:pic>
        <p:nvPicPr>
          <p:cNvPr id="11" name="Course Clear (Super Mario) - Sound Effect [HD]">
            <a:hlinkClick r:id="" action="ppaction://media"/>
            <a:extLst>
              <a:ext uri="{FF2B5EF4-FFF2-40B4-BE49-F238E27FC236}">
                <a16:creationId xmlns:a16="http://schemas.microsoft.com/office/drawing/2014/main" xmlns="" id="{D7DE4467-9DDE-46F0-830B-4CEA74CA4F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7531" y="-32130"/>
            <a:ext cx="365522" cy="365522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ED5C2C78-DD73-4D03-89F8-ACC81F8C75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4590" y="4389640"/>
            <a:ext cx="629411" cy="6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8000" accel="5000" decel="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20" y="208066"/>
            <a:ext cx="2490677" cy="597008"/>
          </a:xfrm>
        </p:spPr>
        <p:txBody>
          <a:bodyPr>
            <a:normAutofit/>
          </a:bodyPr>
          <a:lstStyle/>
          <a:p>
            <a:pPr lvl="0" rtl="0" eaLnBrk="1" hangingPunct="1"/>
            <a:r>
              <a:rPr lang="vi-VN" altLang="zh-CN" sz="3300">
                <a:solidFill>
                  <a:srgbClr val="E4205D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Thực hành</a:t>
            </a:r>
            <a:endParaRPr lang="zh-CN" altLang="en-US" dirty="0">
              <a:solidFill>
                <a:srgbClr val="E4205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3461" t="19231" r="78526" b="69445"/>
          <a:stretch/>
        </p:blipFill>
        <p:spPr bwMode="auto">
          <a:xfrm>
            <a:off x="220486" y="243252"/>
            <a:ext cx="721034" cy="511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15385" t="21154" r="17147" b="11752"/>
          <a:stretch/>
        </p:blipFill>
        <p:spPr bwMode="auto">
          <a:xfrm>
            <a:off x="337088" y="755120"/>
            <a:ext cx="7130513" cy="4182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7467600" y="243252"/>
            <a:ext cx="1676400" cy="2261663"/>
          </a:xfrm>
          <a:prstGeom prst="cloudCallout">
            <a:avLst>
              <a:gd name="adj1" fmla="val -34575"/>
              <a:gd name="adj2" fmla="val 87474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vi-VN" sz="2300" b="1">
                <a:solidFill>
                  <a:srgbClr val="0070C0"/>
                </a:solidFill>
              </a:rPr>
              <a:t>HS đóng vai xử lí tình huống</a:t>
            </a:r>
          </a:p>
        </p:txBody>
      </p:sp>
    </p:spTree>
    <p:extLst>
      <p:ext uri="{BB962C8B-B14F-4D97-AF65-F5344CB8AC3E}">
        <p14:creationId xmlns:p14="http://schemas.microsoft.com/office/powerpoint/2010/main" val="19531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20" y="208066"/>
            <a:ext cx="2490677" cy="597008"/>
          </a:xfrm>
        </p:spPr>
        <p:txBody>
          <a:bodyPr>
            <a:normAutofit/>
          </a:bodyPr>
          <a:lstStyle/>
          <a:p>
            <a:pPr lvl="0" rtl="0" eaLnBrk="1" hangingPunct="1"/>
            <a:r>
              <a:rPr lang="vi-VN" altLang="zh-CN" sz="3300">
                <a:solidFill>
                  <a:srgbClr val="E4205D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Thực hành</a:t>
            </a:r>
            <a:endParaRPr lang="zh-CN" altLang="en-US" dirty="0">
              <a:solidFill>
                <a:srgbClr val="E4205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3461" t="19231" r="78526" b="69445"/>
          <a:stretch/>
        </p:blipFill>
        <p:spPr bwMode="auto">
          <a:xfrm>
            <a:off x="220486" y="243252"/>
            <a:ext cx="721034" cy="511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7406640" y="243252"/>
            <a:ext cx="1737360" cy="2261663"/>
          </a:xfrm>
          <a:prstGeom prst="cloudCallout">
            <a:avLst>
              <a:gd name="adj1" fmla="val -21479"/>
              <a:gd name="adj2" fmla="val 89553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vi-VN" sz="2300" b="1">
                <a:solidFill>
                  <a:srgbClr val="0070C0"/>
                </a:solidFill>
              </a:rPr>
              <a:t>HS đóng vai xử lí tình huống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3942" t="27138" r="14743" b="17949"/>
          <a:stretch/>
        </p:blipFill>
        <p:spPr bwMode="auto">
          <a:xfrm>
            <a:off x="220486" y="755120"/>
            <a:ext cx="7323314" cy="4258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51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434" y="112042"/>
            <a:ext cx="2002479" cy="597008"/>
          </a:xfrm>
        </p:spPr>
        <p:txBody>
          <a:bodyPr>
            <a:normAutofit/>
          </a:bodyPr>
          <a:lstStyle/>
          <a:p>
            <a:r>
              <a:rPr lang="vi-VN" sz="3000">
                <a:solidFill>
                  <a:srgbClr val="E4205D"/>
                </a:solidFill>
                <a:latin typeface="+mj-lt"/>
              </a:rPr>
              <a:t>Vận dụng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9133" t="26710" r="18591" b="6837"/>
          <a:stretch/>
        </p:blipFill>
        <p:spPr bwMode="auto">
          <a:xfrm>
            <a:off x="302219" y="755545"/>
            <a:ext cx="8659677" cy="4045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9133" t="26710" r="83655" b="63674"/>
          <a:stretch/>
        </p:blipFill>
        <p:spPr bwMode="auto">
          <a:xfrm>
            <a:off x="302217" y="92990"/>
            <a:ext cx="709048" cy="662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486400" y="92990"/>
            <a:ext cx="3010546" cy="662554"/>
          </a:xfrm>
          <a:prstGeom prst="wedgeRoundRectCallout">
            <a:avLst>
              <a:gd name="adj1" fmla="val -35131"/>
              <a:gd name="adj2" fmla="val 6600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vi-VN" sz="2300">
                <a:solidFill>
                  <a:srgbClr val="7030A0"/>
                </a:solidFill>
              </a:rPr>
              <a:t>HS thực hiện cá nhân và chia sẻ</a:t>
            </a:r>
          </a:p>
        </p:txBody>
      </p:sp>
    </p:spTree>
    <p:extLst>
      <p:ext uri="{BB962C8B-B14F-4D97-AF65-F5344CB8AC3E}">
        <p14:creationId xmlns:p14="http://schemas.microsoft.com/office/powerpoint/2010/main" val="28636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5" y="140740"/>
            <a:ext cx="8799162" cy="47760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9221"/>
          <p:cNvSpPr txBox="1"/>
          <p:nvPr/>
        </p:nvSpPr>
        <p:spPr>
          <a:xfrm>
            <a:off x="3535227" y="1446223"/>
            <a:ext cx="1637333" cy="742745"/>
          </a:xfrm>
          <a:prstGeom prst="rect">
            <a:avLst/>
          </a:prstGeom>
          <a:noFill/>
          <a:ln w="9525">
            <a:noFill/>
          </a:ln>
        </p:spPr>
        <p:txBody>
          <a:bodyPr wrap="square" lIns="49761" tIns="24881" rIns="49761" bIns="24881">
            <a:spAutoFit/>
          </a:bodyPr>
          <a:lstStyle/>
          <a:p>
            <a:pPr defTabSz="816554">
              <a:spcBef>
                <a:spcPct val="50000"/>
              </a:spcBef>
            </a:pPr>
            <a:r>
              <a:rPr lang="en-US" altLang="zh-CN" sz="4500" b="1">
                <a:solidFill>
                  <a:srgbClr val="E4205D"/>
                </a:solidFill>
                <a:ea typeface="宋体" panose="02010600030101010101" pitchFamily="2" charset="-122"/>
              </a:rPr>
              <a:t>Tiết 2</a:t>
            </a:r>
            <a:endParaRPr lang="zh-CN" altLang="en-US" sz="4500" b="1" dirty="0">
              <a:solidFill>
                <a:srgbClr val="E4205D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33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820" y="208066"/>
            <a:ext cx="2037351" cy="597008"/>
          </a:xfrm>
        </p:spPr>
        <p:txBody>
          <a:bodyPr>
            <a:normAutofit/>
          </a:bodyPr>
          <a:lstStyle/>
          <a:p>
            <a:r>
              <a:rPr lang="vi-VN" sz="3000">
                <a:solidFill>
                  <a:srgbClr val="E4205D"/>
                </a:solidFill>
                <a:latin typeface="+mj-lt"/>
              </a:rPr>
              <a:t>Tổng kết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2500" t="26069" r="75641" b="58333"/>
          <a:stretch/>
        </p:blipFill>
        <p:spPr bwMode="auto">
          <a:xfrm>
            <a:off x="197605" y="138426"/>
            <a:ext cx="743918" cy="625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12500" t="23931" r="15385" b="5555"/>
          <a:stretch/>
        </p:blipFill>
        <p:spPr bwMode="auto">
          <a:xfrm>
            <a:off x="592811" y="953150"/>
            <a:ext cx="8008749" cy="2998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5765371" y="138425"/>
            <a:ext cx="2836190" cy="635613"/>
          </a:xfrm>
          <a:prstGeom prst="wedgeRoundRectCallout">
            <a:avLst>
              <a:gd name="adj1" fmla="val -57222"/>
              <a:gd name="adj2" fmla="val 76128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en-US" sz="2300">
                <a:solidFill>
                  <a:srgbClr val="00B0F0"/>
                </a:solidFill>
              </a:rPr>
              <a:t>HS quan sát tranh </a:t>
            </a:r>
          </a:p>
          <a:p>
            <a:pPr algn="ctr" defTabSz="914378"/>
            <a:r>
              <a:rPr lang="en-US" sz="2300">
                <a:solidFill>
                  <a:srgbClr val="00B0F0"/>
                </a:solidFill>
              </a:rPr>
              <a:t>và trả lời câu hỏi</a:t>
            </a:r>
            <a:endParaRPr lang="vi-VN" sz="2300">
              <a:solidFill>
                <a:srgbClr val="00B0F0"/>
              </a:solidFill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246494" y="4047168"/>
            <a:ext cx="8422415" cy="89846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436" tIns="71436" rIns="71436" bIns="71436" numCol="1" spcCol="953" anchor="ctr" anchorCtr="0">
            <a:noAutofit/>
          </a:bodyPr>
          <a:lstStyle/>
          <a:p>
            <a:pPr algn="just" defTabSz="8334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200">
                <a:solidFill>
                  <a:srgbClr val="E4205D"/>
                </a:solidFill>
              </a:rPr>
              <a:t>  Kết luận: Không nên nghe điện thoại khi đang lái xe. Nếu có điện thoại phải dừng xe, đỗ sát vào lề đường bên phải để nghe.</a:t>
            </a:r>
            <a:endParaRPr lang="zh-CN" altLang="en-US" sz="2200">
              <a:solidFill>
                <a:srgbClr val="E420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8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820" y="208066"/>
            <a:ext cx="2037351" cy="597008"/>
          </a:xfrm>
        </p:spPr>
        <p:txBody>
          <a:bodyPr>
            <a:normAutofit/>
          </a:bodyPr>
          <a:lstStyle/>
          <a:p>
            <a:r>
              <a:rPr lang="vi-VN" sz="3000">
                <a:solidFill>
                  <a:srgbClr val="E4205D"/>
                </a:solidFill>
                <a:latin typeface="+mj-lt"/>
              </a:rPr>
              <a:t>Tổng kết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2500" t="26069" r="75641" b="58333"/>
          <a:stretch/>
        </p:blipFill>
        <p:spPr bwMode="auto">
          <a:xfrm>
            <a:off x="197605" y="241980"/>
            <a:ext cx="743918" cy="521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12500" t="23931" r="35063" b="49558"/>
          <a:stretch/>
        </p:blipFill>
        <p:spPr bwMode="auto">
          <a:xfrm>
            <a:off x="1611863" y="763475"/>
            <a:ext cx="6885084" cy="3688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406831" y="999641"/>
            <a:ext cx="1205033" cy="2964051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E4205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en-US" sz="2600">
                <a:solidFill>
                  <a:srgbClr val="0070C0"/>
                </a:solidFill>
              </a:rPr>
              <a:t>HS đọc và chia sẻ</a:t>
            </a:r>
            <a:endParaRPr lang="vi-VN" sz="2600">
              <a:solidFill>
                <a:srgbClr val="0070C0"/>
              </a:solidFill>
            </a:endParaRPr>
          </a:p>
          <a:p>
            <a:pPr algn="ctr" defTabSz="914378"/>
            <a:endParaRPr lang="vi-VN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8196" descr="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898" y="156375"/>
            <a:ext cx="7648414" cy="36167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8197"/>
          <p:cNvSpPr txBox="1"/>
          <p:nvPr/>
        </p:nvSpPr>
        <p:spPr>
          <a:xfrm>
            <a:off x="4475137" y="1524125"/>
            <a:ext cx="3394129" cy="881244"/>
          </a:xfrm>
          <a:prstGeom prst="rect">
            <a:avLst/>
          </a:prstGeom>
          <a:noFill/>
          <a:ln w="9525">
            <a:noFill/>
          </a:ln>
        </p:spPr>
        <p:txBody>
          <a:bodyPr wrap="square" lIns="49761" tIns="24881" rIns="49761" bIns="24881">
            <a:spAutoFit/>
          </a:bodyPr>
          <a:lstStyle/>
          <a:p>
            <a:pPr algn="ctr" defTabSz="816554">
              <a:spcBef>
                <a:spcPct val="50000"/>
              </a:spcBef>
            </a:pPr>
            <a:r>
              <a:rPr lang="vi-VN" altLang="zh-CN" sz="2700" b="1">
                <a:solidFill>
                  <a:srgbClr val="0070C0"/>
                </a:solidFill>
                <a:ea typeface="宋体" panose="02010600030101010101" pitchFamily="2" charset="-122"/>
              </a:rPr>
              <a:t>Chúc các em chăm ngoan, học giỏi!</a:t>
            </a:r>
            <a:endParaRPr lang="zh-CN" altLang="en-US" sz="2700" b="1" dirty="0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12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1267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6948"/>
            <a:ext cx="9144000" cy="80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014" y="386693"/>
            <a:ext cx="5011940" cy="3950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86" y="3291702"/>
            <a:ext cx="3786857" cy="18517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5094520" y="2361821"/>
            <a:ext cx="2074927" cy="635023"/>
          </a:xfrm>
          <a:prstGeom prst="rect">
            <a:avLst/>
          </a:prstGeom>
          <a:noFill/>
          <a:ln w="9525">
            <a:noFill/>
          </a:ln>
        </p:spPr>
        <p:txBody>
          <a:bodyPr wrap="square" lIns="49761" tIns="24881" rIns="49761" bIns="24881">
            <a:spAutoFit/>
          </a:bodyPr>
          <a:lstStyle/>
          <a:p>
            <a:pPr defTabSz="816554">
              <a:spcBef>
                <a:spcPct val="50000"/>
              </a:spcBef>
            </a:pPr>
            <a:r>
              <a:rPr lang="vi-VN" altLang="zh-CN" sz="3800" b="1">
                <a:solidFill>
                  <a:srgbClr val="E4205D"/>
                </a:solidFill>
                <a:ea typeface="宋体" panose="02010600030101010101" pitchFamily="2" charset="-122"/>
              </a:rPr>
              <a:t>Mở đầu</a:t>
            </a:r>
            <a:endParaRPr lang="zh-CN" altLang="en-US" sz="3800" b="1" dirty="0">
              <a:solidFill>
                <a:srgbClr val="E4205D"/>
              </a:solidFill>
              <a:ea typeface="宋体" panose="02010600030101010101" pitchFamily="2" charset="-122"/>
            </a:endParaRPr>
          </a:p>
        </p:txBody>
      </p:sp>
      <p:pic>
        <p:nvPicPr>
          <p:cNvPr id="7" name="图片 7173" descr="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52" y="81368"/>
            <a:ext cx="3173277" cy="339631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1683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C8E4B5B-0CDE-4424-9D19-4B869B2A7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5"/>
            <a:ext cx="9144000" cy="5151549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467D65FB-9AFA-460B-A579-436600834AAB}"/>
              </a:ext>
            </a:extLst>
          </p:cNvPr>
          <p:cNvSpPr/>
          <p:nvPr/>
        </p:nvSpPr>
        <p:spPr>
          <a:xfrm>
            <a:off x="9330268" y="1659800"/>
            <a:ext cx="1857548" cy="109901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endParaRPr lang="vi-VN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928A1B-19E4-485F-9130-4951683CD2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6"/>
          <a:stretch/>
        </p:blipFill>
        <p:spPr>
          <a:xfrm>
            <a:off x="-820801" y="335271"/>
            <a:ext cx="6341067" cy="398651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3339758A-3711-4528-B338-C2A07A7781CE}"/>
              </a:ext>
            </a:extLst>
          </p:cNvPr>
          <p:cNvSpPr/>
          <p:nvPr/>
        </p:nvSpPr>
        <p:spPr>
          <a:xfrm>
            <a:off x="-1583750" y="497456"/>
            <a:ext cx="1334368" cy="789479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endParaRPr lang="vi-VN">
              <a:solidFill>
                <a:srgbClr val="FFFFFF"/>
              </a:solidFill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4FADC6AB-E9B6-42A8-998D-EDC962A4E040}"/>
              </a:ext>
            </a:extLst>
          </p:cNvPr>
          <p:cNvSpPr/>
          <p:nvPr/>
        </p:nvSpPr>
        <p:spPr>
          <a:xfrm>
            <a:off x="-2435126" y="3260369"/>
            <a:ext cx="2435126" cy="122359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endParaRPr lang="vi-VN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869EE5-4FAA-4EE9-80DB-7500BFCC41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66" y="578655"/>
            <a:ext cx="4709537" cy="2873495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4C9A3685-CD39-4CE5-AFBF-DE215969FD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3268" y="3675174"/>
            <a:ext cx="1833531" cy="731584"/>
          </a:xfrm>
          <a:prstGeom prst="rect">
            <a:avLst/>
          </a:prstGeom>
        </p:spPr>
      </p:pic>
      <p:pic>
        <p:nvPicPr>
          <p:cNvPr id="10" name="[MapleStory BGM] Ereve- Raindrop Flower">
            <a:hlinkClick r:id="" action="ppaction://media"/>
            <a:extLst>
              <a:ext uri="{FF2B5EF4-FFF2-40B4-BE49-F238E27FC236}">
                <a16:creationId xmlns:a16="http://schemas.microsoft.com/office/drawing/2014/main" xmlns="" id="{6132790B-6D6B-43E5-A6F4-CF62A1EDF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 out="1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98726" y="131934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autoRev="1" fill="hold" nodeType="withEffect" p14:presetBounceEnd="14000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2.91667E-6 3.33333E-6 L 2.91667E-6 0.05764 " pathEditMode="relative" rAng="0" ptsTypes="AA" p14:bounceEnd="14000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8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8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28049" numSld="999" showWhenStopped="0">
                    <p:cTn id="23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4" grpId="0" animBg="1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2.91667E-6 3.33333E-6 L 2.91667E-6 0.05764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8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8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28049" numSld="999" showWhenStopped="0">
                    <p:cTn id="23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4" grpId="0" animBg="1"/>
          <p:bldP spid="6" grpId="0" animBg="1"/>
          <p:bldP spid="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286A124-CC20-4E6A-ABEF-7577BB009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5"/>
            <a:ext cx="9144000" cy="51515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465075F-2AF2-47CD-AB7A-CA8629DC715B}"/>
              </a:ext>
            </a:extLst>
          </p:cNvPr>
          <p:cNvGrpSpPr/>
          <p:nvPr/>
        </p:nvGrpSpPr>
        <p:grpSpPr>
          <a:xfrm>
            <a:off x="2019092" y="3561064"/>
            <a:ext cx="2024219" cy="1518164"/>
            <a:chOff x="2615953" y="4315154"/>
            <a:chExt cx="2698959" cy="20242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6CDEF56-1FA4-4586-9F48-C0B3D5224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953" y="4315154"/>
              <a:ext cx="2698959" cy="2024219"/>
            </a:xfrm>
            <a:prstGeom prst="rect">
              <a:avLst/>
            </a:prstGeom>
          </p:spPr>
        </p:pic>
        <p:sp>
          <p:nvSpPr>
            <p:cNvPr id="13" name="Rectangle: Rounded Corners 12">
              <a:hlinkClick r:id="" action="ppaction://noaction"/>
              <a:extLst>
                <a:ext uri="{FF2B5EF4-FFF2-40B4-BE49-F238E27FC236}">
                  <a16:creationId xmlns:a16="http://schemas.microsoft.com/office/drawing/2014/main" xmlns="" id="{85B471D7-0F90-45A0-89D8-C2BF8C04604E}"/>
                </a:ext>
              </a:extLst>
            </p:cNvPr>
            <p:cNvSpPr/>
            <p:nvPr/>
          </p:nvSpPr>
          <p:spPr>
            <a:xfrm>
              <a:off x="2863678" y="5788240"/>
              <a:ext cx="2226738" cy="46163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36C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b="1" dirty="0">
                  <a:solidFill>
                    <a:srgbClr val="136C7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 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E9A1483-7B24-439B-8633-BE8BF0E7BA94}"/>
              </a:ext>
            </a:extLst>
          </p:cNvPr>
          <p:cNvGrpSpPr/>
          <p:nvPr/>
        </p:nvGrpSpPr>
        <p:grpSpPr>
          <a:xfrm>
            <a:off x="5100692" y="3529579"/>
            <a:ext cx="2024219" cy="1518164"/>
            <a:chOff x="2615953" y="4315154"/>
            <a:chExt cx="2698959" cy="20242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182D51A-FF98-4C56-8F22-660D87F26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953" y="4315154"/>
              <a:ext cx="2698959" cy="2024219"/>
            </a:xfrm>
            <a:prstGeom prst="rect">
              <a:avLst/>
            </a:prstGeom>
          </p:spPr>
        </p:pic>
        <p:sp>
          <p:nvSpPr>
            <p:cNvPr id="16" name="Rectangle: Rounded Corners 15">
              <a:hlinkClick r:id="" action="ppaction://noaction"/>
              <a:extLst>
                <a:ext uri="{FF2B5EF4-FFF2-40B4-BE49-F238E27FC236}">
                  <a16:creationId xmlns:a16="http://schemas.microsoft.com/office/drawing/2014/main" xmlns="" id="{8DCB3CCB-12F9-4BF0-9A60-7A7B017DEEE9}"/>
                </a:ext>
              </a:extLst>
            </p:cNvPr>
            <p:cNvSpPr/>
            <p:nvPr/>
          </p:nvSpPr>
          <p:spPr>
            <a:xfrm>
              <a:off x="2864762" y="5788240"/>
              <a:ext cx="2271252" cy="46163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36C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b="1" dirty="0">
                  <a:solidFill>
                    <a:srgbClr val="136C7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 2</a:t>
              </a:r>
            </a:p>
          </p:txBody>
        </p:sp>
      </p:grpSp>
      <p:sp>
        <p:nvSpPr>
          <p:cNvPr id="23" name="Cloud 22">
            <a:extLst>
              <a:ext uri="{FF2B5EF4-FFF2-40B4-BE49-F238E27FC236}">
                <a16:creationId xmlns:a16="http://schemas.microsoft.com/office/drawing/2014/main" xmlns="" id="{87AF7BFF-A046-451D-B9D7-C39538C09587}"/>
              </a:ext>
            </a:extLst>
          </p:cNvPr>
          <p:cNvSpPr/>
          <p:nvPr/>
        </p:nvSpPr>
        <p:spPr>
          <a:xfrm>
            <a:off x="-1028700" y="497455"/>
            <a:ext cx="779318" cy="461084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endParaRPr lang="vi-VN">
              <a:solidFill>
                <a:srgbClr val="FFFFFF"/>
              </a:solidFill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xmlns="" id="{55E99736-9D0F-4CE5-B6AF-1D8BCE7968C7}"/>
              </a:ext>
            </a:extLst>
          </p:cNvPr>
          <p:cNvSpPr/>
          <p:nvPr/>
        </p:nvSpPr>
        <p:spPr>
          <a:xfrm>
            <a:off x="9393382" y="1823632"/>
            <a:ext cx="1155584" cy="683701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endParaRPr lang="vi-VN">
              <a:solidFill>
                <a:srgbClr val="FFFFFF"/>
              </a:solidFill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xmlns="" id="{1805554A-0256-47AE-8D35-7F956A67BDF8}"/>
              </a:ext>
            </a:extLst>
          </p:cNvPr>
          <p:cNvSpPr/>
          <p:nvPr/>
        </p:nvSpPr>
        <p:spPr>
          <a:xfrm>
            <a:off x="-1473023" y="3597515"/>
            <a:ext cx="1438134" cy="722631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endParaRPr lang="vi-VN">
              <a:solidFill>
                <a:srgbClr val="FFFFFF"/>
              </a:solidFill>
            </a:endParaRPr>
          </a:p>
        </p:txBody>
      </p:sp>
      <p:sp>
        <p:nvSpPr>
          <p:cNvPr id="26" name="Oval 25">
            <a:hlinkClick r:id="" action="ppaction://noaction"/>
            <a:extLst>
              <a:ext uri="{FF2B5EF4-FFF2-40B4-BE49-F238E27FC236}">
                <a16:creationId xmlns:a16="http://schemas.microsoft.com/office/drawing/2014/main" xmlns="" id="{D84174E7-7DD5-4824-923E-40907B79F53C}"/>
              </a:ext>
            </a:extLst>
          </p:cNvPr>
          <p:cNvSpPr/>
          <p:nvPr/>
        </p:nvSpPr>
        <p:spPr>
          <a:xfrm>
            <a:off x="275797" y="3337160"/>
            <a:ext cx="517541" cy="517541"/>
          </a:xfrm>
          <a:prstGeom prst="ellipse">
            <a:avLst/>
          </a:prstGeom>
          <a:solidFill>
            <a:srgbClr val="EF940D"/>
          </a:solidFill>
          <a:ln>
            <a:solidFill>
              <a:srgbClr val="D6D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en-US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val 26">
            <a:hlinkClick r:id="" action="ppaction://noaction"/>
            <a:extLst>
              <a:ext uri="{FF2B5EF4-FFF2-40B4-BE49-F238E27FC236}">
                <a16:creationId xmlns:a16="http://schemas.microsoft.com/office/drawing/2014/main" xmlns="" id="{C94FBB20-B140-49C7-8563-5A1C80E6B437}"/>
              </a:ext>
            </a:extLst>
          </p:cNvPr>
          <p:cNvSpPr/>
          <p:nvPr/>
        </p:nvSpPr>
        <p:spPr>
          <a:xfrm>
            <a:off x="275797" y="2475371"/>
            <a:ext cx="517541" cy="517541"/>
          </a:xfrm>
          <a:prstGeom prst="ellipse">
            <a:avLst/>
          </a:prstGeom>
          <a:solidFill>
            <a:srgbClr val="EF940D"/>
          </a:solidFill>
          <a:ln>
            <a:solidFill>
              <a:srgbClr val="D6D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en-US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val 27">
            <a:hlinkClick r:id="" action="ppaction://noaction"/>
            <a:extLst>
              <a:ext uri="{FF2B5EF4-FFF2-40B4-BE49-F238E27FC236}">
                <a16:creationId xmlns:a16="http://schemas.microsoft.com/office/drawing/2014/main" xmlns="" id="{0E1BAE87-D3AC-45E1-892A-B5FDAB8E4037}"/>
              </a:ext>
            </a:extLst>
          </p:cNvPr>
          <p:cNvSpPr/>
          <p:nvPr/>
        </p:nvSpPr>
        <p:spPr>
          <a:xfrm>
            <a:off x="275797" y="1680913"/>
            <a:ext cx="517541" cy="517541"/>
          </a:xfrm>
          <a:prstGeom prst="ellipse">
            <a:avLst/>
          </a:prstGeom>
          <a:solidFill>
            <a:srgbClr val="EF940D"/>
          </a:solidFill>
          <a:ln>
            <a:solidFill>
              <a:srgbClr val="D6D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en-US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>
            <a:hlinkClick r:id="" action="ppaction://noaction"/>
            <a:extLst>
              <a:ext uri="{FF2B5EF4-FFF2-40B4-BE49-F238E27FC236}">
                <a16:creationId xmlns:a16="http://schemas.microsoft.com/office/drawing/2014/main" xmlns="" id="{8372E662-79CC-47A5-838B-63D28142324F}"/>
              </a:ext>
            </a:extLst>
          </p:cNvPr>
          <p:cNvSpPr/>
          <p:nvPr/>
        </p:nvSpPr>
        <p:spPr>
          <a:xfrm>
            <a:off x="275797" y="819125"/>
            <a:ext cx="517541" cy="517541"/>
          </a:xfrm>
          <a:prstGeom prst="ellipse">
            <a:avLst/>
          </a:prstGeom>
          <a:solidFill>
            <a:srgbClr val="EF940D"/>
          </a:solidFill>
          <a:ln>
            <a:solidFill>
              <a:srgbClr val="D6D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en-US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val 29">
            <a:hlinkClick r:id="" action="ppaction://noaction"/>
            <a:extLst>
              <a:ext uri="{FF2B5EF4-FFF2-40B4-BE49-F238E27FC236}">
                <a16:creationId xmlns:a16="http://schemas.microsoft.com/office/drawing/2014/main" xmlns="" id="{328AF335-429F-4C14-AEED-A9D991FB0224}"/>
              </a:ext>
            </a:extLst>
          </p:cNvPr>
          <p:cNvSpPr/>
          <p:nvPr/>
        </p:nvSpPr>
        <p:spPr>
          <a:xfrm>
            <a:off x="8151436" y="3337160"/>
            <a:ext cx="517541" cy="517541"/>
          </a:xfrm>
          <a:prstGeom prst="ellipse">
            <a:avLst/>
          </a:prstGeom>
          <a:solidFill>
            <a:srgbClr val="EF940D"/>
          </a:solidFill>
          <a:ln>
            <a:solidFill>
              <a:srgbClr val="D6D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en-US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31" name="Oval 30">
            <a:hlinkClick r:id="" action="ppaction://noaction"/>
            <a:extLst>
              <a:ext uri="{FF2B5EF4-FFF2-40B4-BE49-F238E27FC236}">
                <a16:creationId xmlns:a16="http://schemas.microsoft.com/office/drawing/2014/main" xmlns="" id="{1C603AF2-8248-4A94-A5B7-EB220BAEEFB9}"/>
              </a:ext>
            </a:extLst>
          </p:cNvPr>
          <p:cNvSpPr/>
          <p:nvPr/>
        </p:nvSpPr>
        <p:spPr>
          <a:xfrm>
            <a:off x="8151436" y="2475371"/>
            <a:ext cx="517541" cy="517541"/>
          </a:xfrm>
          <a:prstGeom prst="ellipse">
            <a:avLst/>
          </a:prstGeom>
          <a:solidFill>
            <a:srgbClr val="EF940D"/>
          </a:solidFill>
          <a:ln>
            <a:solidFill>
              <a:srgbClr val="D6D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en-US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31">
            <a:hlinkClick r:id="" action="ppaction://noaction"/>
            <a:extLst>
              <a:ext uri="{FF2B5EF4-FFF2-40B4-BE49-F238E27FC236}">
                <a16:creationId xmlns:a16="http://schemas.microsoft.com/office/drawing/2014/main" xmlns="" id="{F775772E-5F75-4BAD-B9E3-157BFDF3C945}"/>
              </a:ext>
            </a:extLst>
          </p:cNvPr>
          <p:cNvSpPr/>
          <p:nvPr/>
        </p:nvSpPr>
        <p:spPr>
          <a:xfrm>
            <a:off x="8151436" y="1680913"/>
            <a:ext cx="517541" cy="517541"/>
          </a:xfrm>
          <a:prstGeom prst="ellipse">
            <a:avLst/>
          </a:prstGeom>
          <a:solidFill>
            <a:srgbClr val="EF940D"/>
          </a:solidFill>
          <a:ln>
            <a:solidFill>
              <a:srgbClr val="D6D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en-US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val 32">
            <a:hlinkClick r:id="" action="ppaction://noaction"/>
            <a:extLst>
              <a:ext uri="{FF2B5EF4-FFF2-40B4-BE49-F238E27FC236}">
                <a16:creationId xmlns:a16="http://schemas.microsoft.com/office/drawing/2014/main" xmlns="" id="{E5E6DFC8-FB9E-4AF4-9778-D9228D97FB49}"/>
              </a:ext>
            </a:extLst>
          </p:cNvPr>
          <p:cNvSpPr/>
          <p:nvPr/>
        </p:nvSpPr>
        <p:spPr>
          <a:xfrm>
            <a:off x="8151436" y="819125"/>
            <a:ext cx="517541" cy="517541"/>
          </a:xfrm>
          <a:prstGeom prst="ellipse">
            <a:avLst/>
          </a:prstGeom>
          <a:solidFill>
            <a:srgbClr val="EF940D"/>
          </a:solidFill>
          <a:ln>
            <a:solidFill>
              <a:srgbClr val="D6D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en-US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Picture 4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1AE6849-8A81-4993-B2C0-DA953E64A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9" y="3802042"/>
            <a:ext cx="2198592" cy="13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8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8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repeatCount="indefinite" accel="50000" autoRev="1" fill="hold" nodeType="withEffect" p14:presetBounceEnd="14000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375E-6 -4.44444E-6 L -4.375E-6 0.05764 " pathEditMode="relative" rAng="0" ptsTypes="AA" p14:bounceEnd="14000">
                                          <p:cBhvr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7037E-7 L 4.58333E-6 -0.125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0.125 L 4.58333E-6 -0.25463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0.25463 L 4.58333E-6 -0.38449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5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0.38449 L 4.58333E-6 -0.51435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5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0.51435 L 4.58333E-6 -0.64398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0.64398 L 4.58333E-6 -0.7787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3.7037E-6 L 4.16667E-7 -0.125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0.125 L 4.16667E-7 -0.25463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0.25463 L 4.16667E-7 -0.38449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5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0.38449 L 4.16667E-7 -0.51436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5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0.51436 L 4.16667E-7 -0.64399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0.64399 L 4.16667E-7 -0.7787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9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1" fill="hold">
                          <p:stCondLst>
                            <p:cond delay="0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0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5" fill="hold">
                          <p:stCondLst>
                            <p:cond delay="0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8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11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2" fill="hold">
                          <p:stCondLst>
                            <p:cond delay="0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2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8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8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repeatCount="indefinite" accel="5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375E-6 -4.44444E-6 L -4.375E-6 0.05764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7037E-7 L 4.58333E-6 -0.125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0.125 L 4.58333E-6 -0.25463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0.25463 L 4.58333E-6 -0.38449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5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0.38449 L 4.58333E-6 -0.51435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5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0.51435 L 4.58333E-6 -0.64398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0.64398 L 4.58333E-6 -0.7787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3.7037E-6 L 4.16667E-7 -0.125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0.125 L 4.16667E-7 -0.25463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0.25463 L 4.16667E-7 -0.38449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5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0.38449 L 4.16667E-7 -0.51436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5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0.51436 L 4.16667E-7 -0.64399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0.64399 L 4.16667E-7 -0.7787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9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1" fill="hold">
                          <p:stCondLst>
                            <p:cond delay="0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0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5" fill="hold">
                          <p:stCondLst>
                            <p:cond delay="0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8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11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2" fill="hold">
                          <p:stCondLst>
                            <p:cond delay="0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2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4974201-F08E-4802-8942-4130A18A3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5"/>
            <a:ext cx="9144000" cy="5151549"/>
          </a:xfrm>
          <a:prstGeom prst="rect">
            <a:avLst/>
          </a:prstGeom>
        </p:spPr>
      </p:pic>
      <p:sp>
        <p:nvSpPr>
          <p:cNvPr id="37" name="Cloud 36">
            <a:extLst>
              <a:ext uri="{FF2B5EF4-FFF2-40B4-BE49-F238E27FC236}">
                <a16:creationId xmlns:a16="http://schemas.microsoft.com/office/drawing/2014/main" xmlns="" id="{BEE5746A-4D81-44D8-B82F-FE64B8454637}"/>
              </a:ext>
            </a:extLst>
          </p:cNvPr>
          <p:cNvSpPr/>
          <p:nvPr/>
        </p:nvSpPr>
        <p:spPr>
          <a:xfrm>
            <a:off x="-322009" y="3952873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xmlns="" id="{6F9E4C44-ECB1-45D2-8F91-5CEDFA138CB0}"/>
              </a:ext>
            </a:extLst>
          </p:cNvPr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C44DC7B0-A942-4605-8DB6-808E9B2B9406}"/>
              </a:ext>
            </a:extLst>
          </p:cNvPr>
          <p:cNvGrpSpPr/>
          <p:nvPr/>
        </p:nvGrpSpPr>
        <p:grpSpPr>
          <a:xfrm>
            <a:off x="-110453" y="1"/>
            <a:ext cx="6532539" cy="4899404"/>
            <a:chOff x="2615953" y="4315154"/>
            <a:chExt cx="2698959" cy="202421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1D53B5E0-7600-40A4-A479-D811D7FEA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953" y="4315154"/>
              <a:ext cx="2698959" cy="2024219"/>
            </a:xfrm>
            <a:prstGeom prst="rect">
              <a:avLst/>
            </a:prstGeom>
          </p:spPr>
        </p:pic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0CE9A23F-B9C6-47F9-95C2-7A2EF049046F}"/>
                </a:ext>
              </a:extLst>
            </p:cNvPr>
            <p:cNvSpPr/>
            <p:nvPr/>
          </p:nvSpPr>
          <p:spPr>
            <a:xfrm>
              <a:off x="3471586" y="5788240"/>
              <a:ext cx="987691" cy="46163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36C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2400" b="1" dirty="0">
                  <a:solidFill>
                    <a:srgbClr val="136C7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 MỪNG CÁC TỔ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93CCE2D-721F-4F7D-9922-6E3DECA1CA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27" y="809676"/>
            <a:ext cx="3969120" cy="3517222"/>
          </a:xfrm>
          <a:prstGeom prst="rect">
            <a:avLst/>
          </a:prstGeom>
        </p:spPr>
      </p:pic>
      <p:pic>
        <p:nvPicPr>
          <p:cNvPr id="43" name="Course Clear (Super Mario) - Sound Effect [HD]">
            <a:hlinkClick r:id="" action="ppaction://media"/>
            <a:extLst>
              <a:ext uri="{FF2B5EF4-FFF2-40B4-BE49-F238E27FC236}">
                <a16:creationId xmlns:a16="http://schemas.microsoft.com/office/drawing/2014/main" xmlns="" id="{7A6FF1CF-D2A4-4776-A7AB-95AE67177E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87531" y="244096"/>
            <a:ext cx="365522" cy="365522"/>
          </a:xfrm>
          <a:prstGeom prst="rect">
            <a:avLst/>
          </a:prstGeom>
        </p:spPr>
      </p:pic>
      <p:pic>
        <p:nvPicPr>
          <p:cNvPr id="44" name="Picture 43">
            <a:hlinkClick r:id="rId9" action="ppaction://hlinksldjump"/>
            <a:extLst>
              <a:ext uri="{FF2B5EF4-FFF2-40B4-BE49-F238E27FC236}">
                <a16:creationId xmlns:a16="http://schemas.microsoft.com/office/drawing/2014/main" xmlns="" id="{A415841C-8774-458A-A049-3A22152BC4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4590" y="4389640"/>
            <a:ext cx="629411" cy="6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8000" accel="5000" decel="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058748-0E9A-43D4-B20F-33526D9BB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5"/>
            <a:ext cx="9144000" cy="51515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C5634AC-931A-4E10-8D06-655206028F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9"/>
            <a:ext cx="814875" cy="887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EAA684-F82C-47F5-A290-D767302819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BB589EF-7E5F-4571-9B62-B462678A83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7793"/>
            <a:ext cx="390293" cy="424931"/>
          </a:xfrm>
          <a:prstGeom prst="rect">
            <a:avLst/>
          </a:prstGeom>
        </p:spPr>
      </p:pic>
      <p:sp>
        <p:nvSpPr>
          <p:cNvPr id="15" name="Snip Diagonal Corner Rectangle 3">
            <a:extLst>
              <a:ext uri="{FF2B5EF4-FFF2-40B4-BE49-F238E27FC236}">
                <a16:creationId xmlns:a16="http://schemas.microsoft.com/office/drawing/2014/main" xmlns="" id="{22FDE24C-701A-4403-82F2-36617A137471}"/>
              </a:ext>
            </a:extLst>
          </p:cNvPr>
          <p:cNvSpPr/>
          <p:nvPr/>
        </p:nvSpPr>
        <p:spPr>
          <a:xfrm>
            <a:off x="698444" y="319507"/>
            <a:ext cx="7895046" cy="19788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r>
              <a:rPr lang="en-US" sz="3000" b="1" dirty="0" err="1">
                <a:solidFill>
                  <a:srgbClr val="6D6F7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6D6F7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vi-VN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Đèn hiệu để điều khiển các loại xe đi đúng có mấy màu ?</a:t>
            </a:r>
            <a:endParaRPr lang="en-US" sz="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78"/>
            <a:endParaRPr lang="vi-VN" sz="3000" b="1" dirty="0">
              <a:solidFill>
                <a:srgbClr val="6D6F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48AA521-CD98-44ED-B1AD-ED0720BC83E4}"/>
              </a:ext>
            </a:extLst>
          </p:cNvPr>
          <p:cNvSpPr/>
          <p:nvPr/>
        </p:nvSpPr>
        <p:spPr>
          <a:xfrm>
            <a:off x="832666" y="2621012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vi-VN" sz="2400" dirty="0">
                <a:solidFill>
                  <a:prstClr val="black"/>
                </a:solidFill>
              </a:rPr>
              <a:t>A. </a:t>
            </a:r>
            <a:r>
              <a:rPr lang="en-US" sz="2400" dirty="0">
                <a:solidFill>
                  <a:prstClr val="black"/>
                </a:solidFill>
              </a:rPr>
              <a:t>2 </a:t>
            </a:r>
            <a:r>
              <a:rPr lang="en-US" sz="2400" dirty="0" err="1">
                <a:solidFill>
                  <a:prstClr val="black"/>
                </a:solidFill>
              </a:rPr>
              <a:t>màu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BBE0882F-9506-4C83-9D8D-6209C8A7851C}"/>
              </a:ext>
            </a:extLst>
          </p:cNvPr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63CB70AA-2A17-47F5-93AA-F61BA57F851D}"/>
              </a:ext>
            </a:extLst>
          </p:cNvPr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08856DF-53CD-4934-B2BF-4103C9A93EED}"/>
              </a:ext>
            </a:extLst>
          </p:cNvPr>
          <p:cNvSpPr/>
          <p:nvPr/>
        </p:nvSpPr>
        <p:spPr>
          <a:xfrm>
            <a:off x="4597962" y="2624153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vi-VN" sz="2400" dirty="0">
                <a:solidFill>
                  <a:prstClr val="black"/>
                </a:solidFill>
              </a:rPr>
              <a:t>B. </a:t>
            </a:r>
            <a:r>
              <a:rPr lang="en-US" sz="2400" dirty="0">
                <a:solidFill>
                  <a:prstClr val="black"/>
                </a:solidFill>
              </a:rPr>
              <a:t>3 </a:t>
            </a:r>
            <a:r>
              <a:rPr lang="en-US" sz="2400" dirty="0" err="1">
                <a:solidFill>
                  <a:prstClr val="black"/>
                </a:solidFill>
              </a:rPr>
              <a:t>màu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9235000-1233-4293-A82D-D337E4CD3664}"/>
              </a:ext>
            </a:extLst>
          </p:cNvPr>
          <p:cNvSpPr/>
          <p:nvPr/>
        </p:nvSpPr>
        <p:spPr>
          <a:xfrm>
            <a:off x="832666" y="328789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vi-VN" sz="2400" dirty="0">
                <a:solidFill>
                  <a:prstClr val="black"/>
                </a:solidFill>
              </a:rPr>
              <a:t>C. </a:t>
            </a:r>
            <a:r>
              <a:rPr lang="en-US" sz="2400" dirty="0">
                <a:solidFill>
                  <a:prstClr val="black"/>
                </a:solidFill>
              </a:rPr>
              <a:t>4 </a:t>
            </a:r>
            <a:r>
              <a:rPr lang="en-US" sz="2400" dirty="0" err="1">
                <a:solidFill>
                  <a:prstClr val="black"/>
                </a:solidFill>
              </a:rPr>
              <a:t>màu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32D0F1F-3A7E-40C1-9BC3-D94ECE73D2D6}"/>
              </a:ext>
            </a:extLst>
          </p:cNvPr>
          <p:cNvSpPr/>
          <p:nvPr/>
        </p:nvSpPr>
        <p:spPr>
          <a:xfrm>
            <a:off x="4597962" y="3291032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vi-VN" sz="2400" dirty="0">
                <a:solidFill>
                  <a:prstClr val="black"/>
                </a:solidFill>
              </a:rPr>
              <a:t>D. </a:t>
            </a:r>
            <a:r>
              <a:rPr lang="en-US" sz="2400" dirty="0">
                <a:solidFill>
                  <a:prstClr val="black"/>
                </a:solidFill>
              </a:rPr>
              <a:t>5 </a:t>
            </a:r>
            <a:r>
              <a:rPr lang="en-US" sz="2400" dirty="0" err="1">
                <a:solidFill>
                  <a:prstClr val="black"/>
                </a:solidFill>
              </a:rPr>
              <a:t>màu</a:t>
            </a:r>
            <a:endParaRPr lang="vi-VN" sz="2400" dirty="0">
              <a:solidFill>
                <a:prstClr val="black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C85B848-36BC-494C-81CA-B5F5F05A9E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640118"/>
            <a:ext cx="604292" cy="5310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E621D7A-591D-47B8-9CDA-3A0E7B1DDB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3312913"/>
            <a:ext cx="603402" cy="528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E58DFBA-AB85-426A-8A0A-6CD1A79E18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3321612"/>
            <a:ext cx="603557" cy="5303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619F38F-3164-41BF-8A57-6B33502DD0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678873"/>
            <a:ext cx="603557" cy="482845"/>
          </a:xfrm>
          <a:prstGeom prst="rect">
            <a:avLst/>
          </a:prstGeom>
        </p:spPr>
      </p:pic>
      <p:pic>
        <p:nvPicPr>
          <p:cNvPr id="26" name="Picture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9840CFCD-C7DF-42EE-9FA6-D3A78F3E0C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90" y="4419137"/>
            <a:ext cx="629411" cy="6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35DB22-3D6C-4F57-88AE-F2FEF9795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5"/>
            <a:ext cx="9144000" cy="5151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47562F-BBD9-47FB-B9CD-88B79C06E0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9"/>
            <a:ext cx="814875" cy="887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1CE9C0-6867-44A3-8805-665707A52B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297AB1-F7F0-4EB7-99F7-C61A7325E5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7793"/>
            <a:ext cx="390293" cy="424931"/>
          </a:xfrm>
          <a:prstGeom prst="rect">
            <a:avLst/>
          </a:prstGeom>
        </p:spPr>
      </p:pic>
      <p:sp>
        <p:nvSpPr>
          <p:cNvPr id="8" name="Snip Diagonal Corner Rectangle 3">
            <a:extLst>
              <a:ext uri="{FF2B5EF4-FFF2-40B4-BE49-F238E27FC236}">
                <a16:creationId xmlns:a16="http://schemas.microsoft.com/office/drawing/2014/main" xmlns="" id="{D556FA82-9E08-48B4-B61D-D9302BDF3577}"/>
              </a:ext>
            </a:extLst>
          </p:cNvPr>
          <p:cNvSpPr/>
          <p:nvPr/>
        </p:nvSpPr>
        <p:spPr>
          <a:xfrm>
            <a:off x="698444" y="319507"/>
            <a:ext cx="7895046" cy="19788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>
              <a:defRPr/>
            </a:pPr>
            <a:r>
              <a:rPr lang="en-US" sz="3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Mọi người khi ngồi trên xe mô tô, xe gắn máy phải?</a:t>
            </a:r>
            <a:endParaRPr lang="en-US" sz="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54D107-6B78-4AAD-B676-B60FA89510D4}"/>
              </a:ext>
            </a:extLst>
          </p:cNvPr>
          <p:cNvSpPr/>
          <p:nvPr/>
        </p:nvSpPr>
        <p:spPr>
          <a:xfrm>
            <a:off x="832666" y="2621012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vi-VN" sz="2400" dirty="0">
                <a:solidFill>
                  <a:prstClr val="black"/>
                </a:solidFill>
              </a:rPr>
              <a:t>A. </a:t>
            </a:r>
            <a:r>
              <a:rPr lang="en-US" sz="2400" dirty="0" err="1">
                <a:solidFill>
                  <a:prstClr val="black"/>
                </a:solidFill>
              </a:rPr>
              <a:t>Đội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mũ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14D0FECC-4DCE-4ECE-B3EC-CCCD23686892}"/>
              </a:ext>
            </a:extLst>
          </p:cNvPr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833ED54B-9DEB-4D52-BC4D-0C879BFF6006}"/>
              </a:ext>
            </a:extLst>
          </p:cNvPr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AB7BD0B-6D00-4B61-AEB0-45B0CD371AEA}"/>
              </a:ext>
            </a:extLst>
          </p:cNvPr>
          <p:cNvSpPr/>
          <p:nvPr/>
        </p:nvSpPr>
        <p:spPr>
          <a:xfrm>
            <a:off x="832666" y="3304144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en-US" sz="2400" dirty="0">
                <a:solidFill>
                  <a:prstClr val="black"/>
                </a:solidFill>
              </a:rPr>
              <a:t>C</a:t>
            </a:r>
            <a:r>
              <a:rPr lang="vi-VN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Đội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mũ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bảo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hiểm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2F647B-2212-4BD6-A434-5FF570FDBD92}"/>
              </a:ext>
            </a:extLst>
          </p:cNvPr>
          <p:cNvSpPr/>
          <p:nvPr/>
        </p:nvSpPr>
        <p:spPr>
          <a:xfrm>
            <a:off x="4597962" y="261639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US" sz="2400" dirty="0">
                <a:solidFill>
                  <a:prstClr val="black"/>
                </a:solidFill>
              </a:rPr>
              <a:t>B</a:t>
            </a:r>
            <a:r>
              <a:rPr lang="vi-VN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Đội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nón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EED820-4EF4-4E78-A652-7FF00567C6CA}"/>
              </a:ext>
            </a:extLst>
          </p:cNvPr>
          <p:cNvSpPr/>
          <p:nvPr/>
        </p:nvSpPr>
        <p:spPr>
          <a:xfrm>
            <a:off x="4597962" y="3291032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vi-VN" sz="2400" dirty="0">
                <a:solidFill>
                  <a:prstClr val="black"/>
                </a:solidFill>
              </a:rPr>
              <a:t>D. </a:t>
            </a:r>
            <a:r>
              <a:rPr lang="en-US" sz="2400" dirty="0" err="1">
                <a:solidFill>
                  <a:prstClr val="black"/>
                </a:solidFill>
              </a:rPr>
              <a:t>Không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đội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mũ</a:t>
            </a:r>
            <a:endParaRPr lang="vi-VN" sz="2400" dirty="0">
              <a:solidFill>
                <a:prstClr val="black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A7E2EEB-43A0-41E0-A1D3-E4663CEF79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640118"/>
            <a:ext cx="604292" cy="5310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8C96C00-91BB-412F-8760-D6EA04A8C86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674658" y="2641419"/>
            <a:ext cx="603402" cy="528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92ACF0E-2B9D-4930-8F2A-EF7C5F5F03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3321612"/>
            <a:ext cx="603557" cy="530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CBC63FA-7BD7-48C9-A3D2-56214EFFAC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08" y="3358864"/>
            <a:ext cx="603557" cy="482845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70B2D30-99AB-4617-9332-0D9E7BD0FE6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90" y="4389640"/>
            <a:ext cx="629411" cy="6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B9BA97-4BF6-4E48-A6E6-A79D6132D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48"/>
            <a:ext cx="9144000" cy="5151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2BFD86-2EA8-470F-BFF7-712855288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9"/>
            <a:ext cx="814875" cy="887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1297D5-AB44-4F83-9DF5-DCDB4E39C6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A2E9C7-B16B-43B6-B7BF-1003D63418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7793"/>
            <a:ext cx="390293" cy="424931"/>
          </a:xfrm>
          <a:prstGeom prst="rect">
            <a:avLst/>
          </a:prstGeom>
        </p:spPr>
      </p:pic>
      <p:sp>
        <p:nvSpPr>
          <p:cNvPr id="8" name="Snip Diagonal Corner Rectangle 3">
            <a:extLst>
              <a:ext uri="{FF2B5EF4-FFF2-40B4-BE49-F238E27FC236}">
                <a16:creationId xmlns:a16="http://schemas.microsoft.com/office/drawing/2014/main" xmlns="" id="{91A36998-0AF3-4C8A-9111-0A9694A1EE64}"/>
              </a:ext>
            </a:extLst>
          </p:cNvPr>
          <p:cNvSpPr/>
          <p:nvPr/>
        </p:nvSpPr>
        <p:spPr>
          <a:xfrm>
            <a:off x="427704" y="319507"/>
            <a:ext cx="8487697" cy="19788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en-US" sz="3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Ngồi trên thuyền, bè ta cần lưu ý điều gì ?</a:t>
            </a:r>
            <a:endParaRPr lang="en-US" sz="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10FA6DC-E9CF-4677-9C80-9654DA5A1467}"/>
              </a:ext>
            </a:extLst>
          </p:cNvPr>
          <p:cNvSpPr/>
          <p:nvPr/>
        </p:nvSpPr>
        <p:spPr>
          <a:xfrm>
            <a:off x="785892" y="3732927"/>
            <a:ext cx="3680099" cy="128612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en-US" sz="2400" dirty="0">
                <a:solidFill>
                  <a:prstClr val="black"/>
                </a:solidFill>
              </a:rPr>
              <a:t>C</a:t>
            </a:r>
            <a:r>
              <a:rPr lang="vi-VN" sz="2400" dirty="0">
                <a:solidFill>
                  <a:prstClr val="black"/>
                </a:solidFill>
              </a:rPr>
              <a:t>. </a:t>
            </a:r>
            <a:r>
              <a:rPr lang="vi-VN" sz="2400" dirty="0">
                <a:solidFill>
                  <a:srgbClr val="6D6F71">
                    <a:lumMod val="50000"/>
                  </a:srgbClr>
                </a:solidFill>
                <a:cs typeface="Times New Roman" panose="02020603050405020304" pitchFamily="18" charset="0"/>
              </a:rPr>
              <a:t>Mặc áo phao, thò tay nghịch nước.</a:t>
            </a:r>
            <a:endParaRPr lang="vi-VN" sz="2400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A610B568-256B-4D05-8651-2EECAE76208C}"/>
              </a:ext>
            </a:extLst>
          </p:cNvPr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BF554931-BC88-4C62-BA7B-795BE216104F}"/>
              </a:ext>
            </a:extLst>
          </p:cNvPr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FFB798D-F34C-48D5-8A82-77DC1C9FD8E3}"/>
              </a:ext>
            </a:extLst>
          </p:cNvPr>
          <p:cNvSpPr/>
          <p:nvPr/>
        </p:nvSpPr>
        <p:spPr>
          <a:xfrm>
            <a:off x="4564050" y="3704966"/>
            <a:ext cx="3680099" cy="128612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914378">
              <a:defRPr/>
            </a:pPr>
            <a:r>
              <a:rPr lang="en-US" sz="2400" dirty="0">
                <a:solidFill>
                  <a:prstClr val="black"/>
                </a:solidFill>
              </a:rPr>
              <a:t>D</a:t>
            </a:r>
            <a:r>
              <a:rPr lang="vi-VN" sz="2400" dirty="0">
                <a:solidFill>
                  <a:prstClr val="black"/>
                </a:solidFill>
              </a:rPr>
              <a:t>. </a:t>
            </a:r>
            <a:r>
              <a:rPr lang="vi-VN" sz="2400" dirty="0">
                <a:solidFill>
                  <a:srgbClr val="6D6F71">
                    <a:lumMod val="50000"/>
                  </a:srgbClr>
                </a:solidFill>
                <a:cs typeface="Times New Roman" pitchFamily="18" charset="0"/>
              </a:rPr>
              <a:t>Mặc áo phao, ngồi không được đùa nghịch.</a:t>
            </a:r>
            <a:endParaRPr lang="vi-VN" sz="2400" dirty="0">
              <a:solidFill>
                <a:srgbClr val="6D6F71">
                  <a:lumMod val="50000"/>
                </a:srgb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EA1E8E8-00EB-401D-8B46-287686717F2E}"/>
              </a:ext>
            </a:extLst>
          </p:cNvPr>
          <p:cNvSpPr/>
          <p:nvPr/>
        </p:nvSpPr>
        <p:spPr>
          <a:xfrm>
            <a:off x="4564050" y="2496718"/>
            <a:ext cx="3680099" cy="10395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US" sz="2400" dirty="0">
                <a:solidFill>
                  <a:prstClr val="black"/>
                </a:solidFill>
              </a:rPr>
              <a:t>B</a:t>
            </a:r>
            <a:r>
              <a:rPr lang="vi-VN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Mặc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áo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phao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vui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chơi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trên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thuyền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72B36B-0559-4F48-B6E2-9EADBCA4EC0C}"/>
              </a:ext>
            </a:extLst>
          </p:cNvPr>
          <p:cNvSpPr/>
          <p:nvPr/>
        </p:nvSpPr>
        <p:spPr>
          <a:xfrm>
            <a:off x="785892" y="2494434"/>
            <a:ext cx="3680099" cy="10395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en-US" sz="2400" dirty="0">
                <a:solidFill>
                  <a:prstClr val="black"/>
                </a:solidFill>
              </a:rPr>
              <a:t>A</a:t>
            </a:r>
            <a:r>
              <a:rPr lang="vi-VN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Không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mặc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áo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phao</a:t>
            </a:r>
            <a:endParaRPr lang="vi-VN" sz="2400" dirty="0">
              <a:solidFill>
                <a:prstClr val="black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68EC2A9-3CB2-435F-B88A-7927F93767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80" y="4438822"/>
            <a:ext cx="604292" cy="5310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9ED849C-9CF1-46E1-8D8F-B9F78518CA4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558375" y="2985035"/>
            <a:ext cx="603402" cy="528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09FC21C-4B7D-4DC6-96A5-9B6713F0E6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84" y="3014199"/>
            <a:ext cx="603557" cy="530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C43F5D7-473F-492A-9D23-6E8CEADC4F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37" y="4536205"/>
            <a:ext cx="603557" cy="482845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79614F59-FE17-4EDA-84D3-E096ED156A4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90" y="4389640"/>
            <a:ext cx="629411" cy="6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000120140530A99PPBG">
  <a:themeElements>
    <a:clrScheme name="自定义 743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6EC437"/>
      </a:accent1>
      <a:accent2>
        <a:srgbClr val="BFC242"/>
      </a:accent2>
      <a:accent3>
        <a:srgbClr val="DCAB48"/>
      </a:accent3>
      <a:accent4>
        <a:srgbClr val="F9903F"/>
      </a:accent4>
      <a:accent5>
        <a:srgbClr val="D53155"/>
      </a:accent5>
      <a:accent6>
        <a:srgbClr val="409BA2"/>
      </a:accent6>
      <a:hlink>
        <a:srgbClr val="00B0F0"/>
      </a:hlink>
      <a:folHlink>
        <a:srgbClr val="AFB2B4"/>
      </a:folHlink>
    </a:clrScheme>
    <a:fontScheme name="kfgaur1c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518</Words>
  <Application>Microsoft Office PowerPoint</Application>
  <PresentationFormat>On-screen Show (16:9)</PresentationFormat>
  <Paragraphs>76</Paragraphs>
  <Slides>22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A000120140530A99PPBG</vt:lpstr>
      <vt:lpstr>Tự nhiên và xã hội Chủ đề: Cộng đồng  địa phương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Thực hành</vt:lpstr>
      <vt:lpstr>Vận dụng</vt:lpstr>
      <vt:lpstr>Tổng kết</vt:lpstr>
      <vt:lpstr>Tổng kết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2021-07-11T03:13:21Z</dcterms:created>
  <dcterms:modified xsi:type="dcterms:W3CDTF">2021-07-11T15:18:45Z</dcterms:modified>
</cp:coreProperties>
</file>