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70" r:id="rId14"/>
    <p:sldId id="269" r:id="rId15"/>
    <p:sldId id="275" r:id="rId16"/>
    <p:sldId id="274" r:id="rId17"/>
    <p:sldId id="271" r:id="rId18"/>
    <p:sldId id="272" r:id="rId19"/>
    <p:sldId id="273" r:id="rId20"/>
    <p:sldId id="276" r:id="rId21"/>
    <p:sldId id="277" r:id="rId22"/>
    <p:sldId id="285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DA520-73A7-40B3-A319-3172405C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DDE6-A0F5-433B-82B6-57B624EDBED5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4F5A3-559F-4F01-AEB6-D4FD65BC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1FF21-1B51-4E65-A9D9-03DB61B4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5AEF-1690-4062-AC9A-8010A2893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36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E4E3B-A1C4-457E-8C1E-E0E98211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46D2-BA0C-4170-B8B5-5F1C42BD9F96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D9411-CBB8-4903-9752-F1343D51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97DA1-5C14-4E2A-9A23-2DF817F7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83102-9433-43FE-B375-B205E4001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BD546-4A17-484D-B520-1541B05F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F06A-ECE8-4314-8C87-2274B99D1825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B5160-BA3B-4E57-8A3F-CBE924E5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1160B-0AEE-4C0E-82DE-8FCB859B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FA0C0-A809-43D3-BEA1-14AC4B0AF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1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3CD9A-5550-4D6F-BB38-DAC93788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4DA2-8AC3-4069-AB38-66639C1D2BB8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35738-8158-4FB1-B9AA-A9390659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3396C-2616-4AC0-AB40-8257FF25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E9BA-0517-4108-9A18-42F2CB30B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6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ABB62-4253-4BB4-94F6-4A2984A3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143F-2881-4C6F-9918-B6BD240FE0B8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0A1C-7753-4F06-A094-1A086D6A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2C6DD-0A60-4B7D-9275-88FD036F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DF76E-72DE-4352-9175-B5B4A7C71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41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D29347-FCA8-4A3E-BF8B-079233D5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AF22-B988-42EF-8A49-0B3E5DF4911B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82CA91-B91D-4C95-A52B-2C45852A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DB9616-EC9A-4659-BC2B-D0007590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F7985-0A19-4EE7-8F41-1C4A1C6B5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50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DD9FB4-E562-4F6B-8E6C-C1A83007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EB12-0272-46E9-BDBA-498B49541812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2D83FD-FA84-4648-85D7-C17C7D43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E2F568-95B6-43AD-A505-7BC0DBA0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5F00D-9ECC-476E-9097-A9132CC79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83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EB4EDF-DC28-43A9-A2E1-F1B05428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1AD6-F757-42DC-93AC-2A7495DE6A41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E43230-1B90-4CFF-A486-B3A4E5C8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A8F786-BA53-4FA8-B272-55516BB7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540C9-6858-44AA-82E6-090BDD803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69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1F9C7D-DDD9-46EA-8F6F-6C6AED8E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BAEF-8535-4860-8AE0-02ECB9EA4895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8E04CC-9569-483E-A18E-9FBFA53D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DA5A83-7EF9-4305-917A-DEFC5BB0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9AEAF-9F56-4911-A882-9D69E71F6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9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AAEBBF-1FEC-4F69-AF7E-D7BC82A9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80BF-0701-4444-A27E-8D8EA82CF42B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8912F4-35F0-4949-9C6D-17205FB2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BD6C0C-B5EF-40D4-AB0E-0A71F38A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DD6C-061C-4D74-ADFD-4FEE48C74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18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7F3C4A-C06D-49B5-BB90-545A0BE4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51636-CA96-4124-9D49-CD503CC40207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67BB94-DC3E-4DC2-819A-B67EA1A2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FF26DB-57D6-47B3-A500-25B9FB11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CFB1-B9D4-4010-917F-025522CF7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31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A60E350-29D5-4FC5-91AC-3827E52167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177262-2D92-4782-A5D7-89C9A05F9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E765B-21FA-4794-BB4B-321784E66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33EDEE-B433-41C5-AD89-41F0042A5220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024B8-95E7-4F0B-8F54-F189E52CB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2707-156E-457A-8FBD-D80989A5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3A12201-C0F0-4936-BF7A-37293548B8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7.xml" /><Relationship Id="rId1" Type="http://schemas.openxmlformats.org/officeDocument/2006/relationships/video" Target="file:///F:/FFOutput/M&#250;a%20Vui%20&#272;&#7871;n%20Tr&#432;&#7901;ng%20-%20L&#7877;%20Khai%20Gi&#7843;ng%20n&#259;m%20h&#7885;c%202017-2018.avi" TargetMode="Externa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F818D58C-A391-4D0C-A39B-CF35729AE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4">
            <a:extLst>
              <a:ext uri="{FF2B5EF4-FFF2-40B4-BE49-F238E27FC236}">
                <a16:creationId xmlns:a16="http://schemas.microsoft.com/office/drawing/2014/main" id="{C524E76C-ADD9-4430-9D2E-5C169ECD8D1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57188"/>
            <a:ext cx="6629400" cy="6040437"/>
            <a:chOff x="-3153" y="-1853"/>
            <a:chExt cx="10440" cy="9513"/>
          </a:xfrm>
        </p:grpSpPr>
        <p:sp>
          <p:nvSpPr>
            <p:cNvPr id="2053" name="WordArt 5">
              <a:extLst>
                <a:ext uri="{FF2B5EF4-FFF2-40B4-BE49-F238E27FC236}">
                  <a16:creationId xmlns:a16="http://schemas.microsoft.com/office/drawing/2014/main" id="{1D7B964D-62C8-40B8-A7FE-A14045C68C2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2433" y="-1853"/>
              <a:ext cx="9600" cy="9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kern="1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" name="WordArt 8">
              <a:extLst>
                <a:ext uri="{FF2B5EF4-FFF2-40B4-BE49-F238E27FC236}">
                  <a16:creationId xmlns:a16="http://schemas.microsoft.com/office/drawing/2014/main" id="{1FBC3F9D-281A-49D2-9B5F-12591A7D56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3153" y="2505"/>
              <a:ext cx="10080" cy="15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727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  <p:sp>
          <p:nvSpPr>
            <p:cNvPr id="2055" name="WordArt 9">
              <a:extLst>
                <a:ext uri="{FF2B5EF4-FFF2-40B4-BE49-F238E27FC236}">
                  <a16:creationId xmlns:a16="http://schemas.microsoft.com/office/drawing/2014/main" id="{91B6C315-2C56-4BFE-8F6C-7DABE2CCF54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756" y="6945"/>
              <a:ext cx="7680" cy="7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Viên: ĐỖ THỊ </a:t>
              </a:r>
              <a:r>
                <a:rPr lang="vi-VN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LÂM HẰNG</a:t>
              </a:r>
              <a:endPara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6" name="WordArt 10">
              <a:extLst>
                <a:ext uri="{FF2B5EF4-FFF2-40B4-BE49-F238E27FC236}">
                  <a16:creationId xmlns:a16="http://schemas.microsoft.com/office/drawing/2014/main" id="{6FE75CA3-336E-470C-8562-4DEEA0CB3A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3153" y="5265"/>
              <a:ext cx="10440" cy="96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HỌC: 2019-2019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E75D750-1C4E-4CC1-981B-DCD3CD958982}"/>
              </a:ext>
            </a:extLst>
          </p:cNvPr>
          <p:cNvSpPr/>
          <p:nvPr/>
        </p:nvSpPr>
        <p:spPr>
          <a:xfrm>
            <a:off x="685800" y="914400"/>
            <a:ext cx="7848600" cy="198120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 THUẬT LỚP 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E9D900-5AC2-4CB7-9D33-0E8FF35CCA06}"/>
              </a:ext>
            </a:extLst>
          </p:cNvPr>
          <p:cNvSpPr/>
          <p:nvPr/>
        </p:nvSpPr>
        <p:spPr>
          <a:xfrm>
            <a:off x="2946944" y="152400"/>
            <a:ext cx="34973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 8.5 –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941BF-F361-4469-B00A-1779B02C6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87" t="18585" r="14697" b="20808"/>
          <a:stretch/>
        </p:blipFill>
        <p:spPr>
          <a:xfrm rot="10800000">
            <a:off x="-1" y="914400"/>
            <a:ext cx="9067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F708FF-3925-4F18-B793-C6F759529069}"/>
              </a:ext>
            </a:extLst>
          </p:cNvPr>
          <p:cNvSpPr/>
          <p:nvPr/>
        </p:nvSpPr>
        <p:spPr>
          <a:xfrm>
            <a:off x="3033974" y="609600"/>
            <a:ext cx="32816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BB6CB-BB92-4CAA-BBCA-460C338A70C9}"/>
              </a:ext>
            </a:extLst>
          </p:cNvPr>
          <p:cNvSpPr txBox="1"/>
          <p:nvPr/>
        </p:nvSpPr>
        <p:spPr>
          <a:xfrm>
            <a:off x="0" y="1574800"/>
            <a:ext cx="9144000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DCE48-95DB-4F22-A96A-D756DFA2908C}"/>
              </a:ext>
            </a:extLst>
          </p:cNvPr>
          <p:cNvSpPr/>
          <p:nvPr/>
        </p:nvSpPr>
        <p:spPr>
          <a:xfrm>
            <a:off x="2963283" y="609600"/>
            <a:ext cx="34230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6D8231-DA92-413D-AD5B-3010863E1AB2}"/>
              </a:ext>
            </a:extLst>
          </p:cNvPr>
          <p:cNvSpPr/>
          <p:nvPr/>
        </p:nvSpPr>
        <p:spPr>
          <a:xfrm>
            <a:off x="725150" y="152400"/>
            <a:ext cx="794089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8: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0A913041-E63C-42C5-B0E4-54DD043F2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26463" r="8635"/>
          <a:stretch>
            <a:fillRect/>
          </a:stretch>
        </p:blipFill>
        <p:spPr bwMode="auto">
          <a:xfrm>
            <a:off x="690563" y="1722438"/>
            <a:ext cx="77993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56CF1-1B5F-4AFA-A502-788A970A02BF}"/>
              </a:ext>
            </a:extLst>
          </p:cNvPr>
          <p:cNvSpPr/>
          <p:nvPr/>
        </p:nvSpPr>
        <p:spPr>
          <a:xfrm>
            <a:off x="896001" y="152400"/>
            <a:ext cx="759919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 8.6 –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32C71-B327-4DA6-9DE3-0FB7F8151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575" t="28080" r="7096" b="37576"/>
          <a:stretch/>
        </p:blipFill>
        <p:spPr>
          <a:xfrm rot="10800000">
            <a:off x="152400" y="1828800"/>
            <a:ext cx="8775674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125505-27FF-462A-B200-4A2C2D35E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8443D-9493-4D75-822F-1AA1D4CA2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49FC54-BD2E-43D5-82C8-5BD109B38F05}"/>
              </a:ext>
            </a:extLst>
          </p:cNvPr>
          <p:cNvSpPr/>
          <p:nvPr/>
        </p:nvSpPr>
        <p:spPr>
          <a:xfrm>
            <a:off x="3622106" y="228600"/>
            <a:ext cx="212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khảo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C17F15-A4B1-4A11-873F-757C486CA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9"/>
          <a:stretch>
            <a:fillRect/>
          </a:stretch>
        </p:blipFill>
        <p:spPr bwMode="auto">
          <a:xfrm>
            <a:off x="0" y="4127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6165D-B54F-449B-B6AB-A3CDF4D35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674688"/>
            <a:ext cx="39624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9E3BFB-8685-47D8-893B-99B41C344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96913"/>
            <a:ext cx="4071937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67505-2131-4891-8E0C-2FB461B96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E646D-03D2-4466-B220-C7D27486DF7D}"/>
              </a:ext>
            </a:extLst>
          </p:cNvPr>
          <p:cNvSpPr/>
          <p:nvPr/>
        </p:nvSpPr>
        <p:spPr>
          <a:xfrm>
            <a:off x="2514600" y="189499"/>
            <a:ext cx="43204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úa Vui Đến Trường - Lễ Khai Giảng năm học 2017-2018.avi">
            <a:hlinkClick r:id="" action="ppaction://media"/>
            <a:extLst>
              <a:ext uri="{FF2B5EF4-FFF2-40B4-BE49-F238E27FC236}">
                <a16:creationId xmlns:a16="http://schemas.microsoft.com/office/drawing/2014/main" id="{85D0B6DA-B6B6-4364-9BAC-CE79FB1F1C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9188"/>
            <a:ext cx="8150225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30EB-BD2B-4118-B2A1-7DE64B17DC03}"/>
              </a:ext>
            </a:extLst>
          </p:cNvPr>
          <p:cNvSpPr/>
          <p:nvPr/>
        </p:nvSpPr>
        <p:spPr>
          <a:xfrm>
            <a:off x="1524000" y="1600200"/>
            <a:ext cx="5571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D02BBF-76F6-4CA3-91DF-B2C711098BF2}"/>
              </a:ext>
            </a:extLst>
          </p:cNvPr>
          <p:cNvSpPr/>
          <p:nvPr/>
        </p:nvSpPr>
        <p:spPr>
          <a:xfrm>
            <a:off x="725150" y="152400"/>
            <a:ext cx="794089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8: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8E458E10-7D30-4BF5-950D-AD1EA8E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26463" r="8635"/>
          <a:stretch>
            <a:fillRect/>
          </a:stretch>
        </p:blipFill>
        <p:spPr bwMode="auto">
          <a:xfrm>
            <a:off x="690563" y="1722438"/>
            <a:ext cx="77993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CAD266-8C4D-495E-AF94-953991B03043}"/>
              </a:ext>
            </a:extLst>
          </p:cNvPr>
          <p:cNvSpPr/>
          <p:nvPr/>
        </p:nvSpPr>
        <p:spPr>
          <a:xfrm>
            <a:off x="381000" y="1600200"/>
            <a:ext cx="82897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4AB180-DC2A-4C42-AB1D-BB73513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39A47B-2471-4A7D-960D-98AC64BD6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DB2EBA-F0CB-4C75-B19E-6F4230CA3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17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504D6-DC0C-41C1-B66E-97E12F388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F18D1-71EF-4FE2-95EF-B0179DCFB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D5B07A-8F16-4B24-A7E2-A950299B1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5A9983-71A1-4064-AFE7-F36DC60BD620}"/>
              </a:ext>
            </a:extLst>
          </p:cNvPr>
          <p:cNvSpPr/>
          <p:nvPr/>
        </p:nvSpPr>
        <p:spPr>
          <a:xfrm>
            <a:off x="536792" y="1600200"/>
            <a:ext cx="7385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D4AF20-B9AD-4877-BCC5-BAE06341E43A}"/>
              </a:ext>
            </a:extLst>
          </p:cNvPr>
          <p:cNvSpPr/>
          <p:nvPr/>
        </p:nvSpPr>
        <p:spPr>
          <a:xfrm>
            <a:off x="725150" y="152400"/>
            <a:ext cx="794089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8: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D33A6806-1F43-4112-BE82-E7C22742C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26463" r="8635"/>
          <a:stretch>
            <a:fillRect/>
          </a:stretch>
        </p:blipFill>
        <p:spPr bwMode="auto">
          <a:xfrm>
            <a:off x="690563" y="1722438"/>
            <a:ext cx="77993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54A6C7-0D5B-46DD-8C85-E0CEEC36E8D6}"/>
              </a:ext>
            </a:extLst>
          </p:cNvPr>
          <p:cNvSpPr/>
          <p:nvPr/>
        </p:nvSpPr>
        <p:spPr>
          <a:xfrm>
            <a:off x="725150" y="152400"/>
            <a:ext cx="794089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8: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10C9B155-A0EC-4983-8F2B-68A0C19D0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26463" r="8635"/>
          <a:stretch>
            <a:fillRect/>
          </a:stretch>
        </p:blipFill>
        <p:spPr bwMode="auto">
          <a:xfrm>
            <a:off x="690563" y="1722438"/>
            <a:ext cx="77993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9DC323-C827-40C3-8EC1-B4C63F798827}"/>
              </a:ext>
            </a:extLst>
          </p:cNvPr>
          <p:cNvSpPr/>
          <p:nvPr/>
        </p:nvSpPr>
        <p:spPr>
          <a:xfrm>
            <a:off x="875163" y="152400"/>
            <a:ext cx="764087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42D4B9-0A32-49EE-916F-3EDB4B792FED}"/>
              </a:ext>
            </a:extLst>
          </p:cNvPr>
          <p:cNvSpPr/>
          <p:nvPr/>
        </p:nvSpPr>
        <p:spPr>
          <a:xfrm>
            <a:off x="2971800" y="1371600"/>
            <a:ext cx="27927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0" descr="Picture1a.png">
            <a:extLst>
              <a:ext uri="{FF2B5EF4-FFF2-40B4-BE49-F238E27FC236}">
                <a16:creationId xmlns:a16="http://schemas.microsoft.com/office/drawing/2014/main" id="{56FCB6F3-0328-439A-9E1B-A49E9D920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48879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1" descr="Frame13 (52).png">
            <a:extLst>
              <a:ext uri="{FF2B5EF4-FFF2-40B4-BE49-F238E27FC236}">
                <a16:creationId xmlns:a16="http://schemas.microsoft.com/office/drawing/2014/main" id="{537DB6FB-CEA4-4DFF-891F-32E361E9A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21">
            <a:extLst>
              <a:ext uri="{FF2B5EF4-FFF2-40B4-BE49-F238E27FC236}">
                <a16:creationId xmlns:a16="http://schemas.microsoft.com/office/drawing/2014/main" id="{6DBA8197-6B5B-4F55-A501-35B1294318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3913" y="419100"/>
            <a:ext cx="7496175" cy="2474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THẦY, CÔ GIÁO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07172-35E6-41A7-B13B-26A5250DAF0B}"/>
              </a:ext>
            </a:extLst>
          </p:cNvPr>
          <p:cNvSpPr/>
          <p:nvPr/>
        </p:nvSpPr>
        <p:spPr>
          <a:xfrm>
            <a:off x="0" y="2971800"/>
            <a:ext cx="93153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 KHỎE, HẠNH PHÚC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344C6E-7F16-4352-909C-D0F60AC969A7}"/>
              </a:ext>
            </a:extLst>
          </p:cNvPr>
          <p:cNvSpPr/>
          <p:nvPr/>
        </p:nvSpPr>
        <p:spPr>
          <a:xfrm>
            <a:off x="152400" y="152400"/>
            <a:ext cx="8991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động 1: tìm hiểu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Quan sát h 8.1 – sgk – thảo </a:t>
            </a: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luận nhóm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334B3-D163-45B3-90AB-4597FD9F7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5168900"/>
            <a:ext cx="9677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bức ảnh chụp hình thức sân khấu nào?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sân khấu thường có hình ảnh gì?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khấu được trang trí khác nhau hay giống nhau?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chương trình sự kiện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nào được thể hiện trên sân khấu?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5435E-80AB-4C3B-B3B0-31BBDC2F15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31" t="28687" r="5832" b="24646"/>
          <a:stretch/>
        </p:blipFill>
        <p:spPr>
          <a:xfrm rot="10800000">
            <a:off x="0" y="1219200"/>
            <a:ext cx="8915400" cy="3647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BCF7A8-4B16-4735-B6A2-4284A80DFF5E}"/>
              </a:ext>
            </a:extLst>
          </p:cNvPr>
          <p:cNvSpPr/>
          <p:nvPr/>
        </p:nvSpPr>
        <p:spPr>
          <a:xfrm>
            <a:off x="2946943" y="152400"/>
            <a:ext cx="34973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 8.2 –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39AEE-14D8-4045-A1AE-2323E56B9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697" t="36970" b="37778"/>
          <a:stretch/>
        </p:blipFill>
        <p:spPr>
          <a:xfrm rot="10800000">
            <a:off x="6926" y="1676400"/>
            <a:ext cx="9202522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6A4BD-9D96-448F-AFCA-75C609567B77}"/>
              </a:ext>
            </a:extLst>
          </p:cNvPr>
          <p:cNvSpPr/>
          <p:nvPr/>
        </p:nvSpPr>
        <p:spPr>
          <a:xfrm>
            <a:off x="3033974" y="609600"/>
            <a:ext cx="32816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193EA-EE37-47EC-A24D-875DA5E76795}"/>
              </a:ext>
            </a:extLst>
          </p:cNvPr>
          <p:cNvSpPr txBox="1"/>
          <p:nvPr/>
        </p:nvSpPr>
        <p:spPr>
          <a:xfrm>
            <a:off x="0" y="1574800"/>
            <a:ext cx="91440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tuồng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082284-9D2C-47F1-A79C-1F31B29B8D19}"/>
              </a:ext>
            </a:extLst>
          </p:cNvPr>
          <p:cNvSpPr/>
          <p:nvPr/>
        </p:nvSpPr>
        <p:spPr>
          <a:xfrm>
            <a:off x="2990992" y="1472587"/>
            <a:ext cx="34230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865AD-D0A6-4FBD-91E0-1772D3177E56}"/>
              </a:ext>
            </a:extLst>
          </p:cNvPr>
          <p:cNvSpPr/>
          <p:nvPr/>
        </p:nvSpPr>
        <p:spPr>
          <a:xfrm>
            <a:off x="1009811" y="152400"/>
            <a:ext cx="737157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 8.3 –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42465-4C25-4A9F-AE0D-111FC3A5B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486" t="19596" r="16212" b="31111"/>
          <a:stretch/>
        </p:blipFill>
        <p:spPr>
          <a:xfrm rot="10800000">
            <a:off x="6925" y="1229616"/>
            <a:ext cx="9137073" cy="4866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B7DC82-00AF-41E2-A076-416B9740186B}"/>
              </a:ext>
            </a:extLst>
          </p:cNvPr>
          <p:cNvSpPr/>
          <p:nvPr/>
        </p:nvSpPr>
        <p:spPr>
          <a:xfrm>
            <a:off x="2946944" y="152400"/>
            <a:ext cx="34973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 8.4 –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7B783-20EA-44D9-87B5-C6F27F695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333" t="28283" r="6970" b="26869"/>
          <a:stretch/>
        </p:blipFill>
        <p:spPr>
          <a:xfrm rot="10800000">
            <a:off x="13853" y="1676399"/>
            <a:ext cx="9130145" cy="3428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363</Words>
  <Application>Microsoft Office PowerPoint</Application>
  <PresentationFormat>Trình chiếu Trên màn hình (4:3)</PresentationFormat>
  <Paragraphs>52</Paragraphs>
  <Slides>33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4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dohang30081975@gmail.com</cp:lastModifiedBy>
  <cp:revision>53</cp:revision>
  <dcterms:created xsi:type="dcterms:W3CDTF">2018-01-13T11:36:24Z</dcterms:created>
  <dcterms:modified xsi:type="dcterms:W3CDTF">2022-03-15T06:40:17Z</dcterms:modified>
</cp:coreProperties>
</file>