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5" r:id="rId2"/>
    <p:sldMasterId id="2147483733" r:id="rId3"/>
    <p:sldMasterId id="2147483744" r:id="rId4"/>
    <p:sldMasterId id="2147483757" r:id="rId5"/>
    <p:sldMasterId id="2147483769" r:id="rId6"/>
    <p:sldMasterId id="2147483781" r:id="rId7"/>
    <p:sldMasterId id="2147483793" r:id="rId8"/>
    <p:sldMasterId id="2147483806" r:id="rId9"/>
    <p:sldMasterId id="2147483820" r:id="rId10"/>
    <p:sldMasterId id="2147483822" r:id="rId11"/>
    <p:sldMasterId id="2147483835" r:id="rId12"/>
    <p:sldMasterId id="2147483847" r:id="rId13"/>
  </p:sldMasterIdLst>
  <p:notesMasterIdLst>
    <p:notesMasterId r:id="rId39"/>
  </p:notesMasterIdLst>
  <p:sldIdLst>
    <p:sldId id="256" r:id="rId14"/>
    <p:sldId id="286" r:id="rId15"/>
    <p:sldId id="259" r:id="rId16"/>
    <p:sldId id="263" r:id="rId17"/>
    <p:sldId id="346" r:id="rId18"/>
    <p:sldId id="257" r:id="rId19"/>
    <p:sldId id="349" r:id="rId20"/>
    <p:sldId id="348" r:id="rId21"/>
    <p:sldId id="350" r:id="rId22"/>
    <p:sldId id="351" r:id="rId23"/>
    <p:sldId id="279" r:id="rId24"/>
    <p:sldId id="265" r:id="rId25"/>
    <p:sldId id="352" r:id="rId26"/>
    <p:sldId id="341" r:id="rId27"/>
    <p:sldId id="340" r:id="rId28"/>
    <p:sldId id="411" r:id="rId29"/>
    <p:sldId id="353" r:id="rId30"/>
    <p:sldId id="434" r:id="rId31"/>
    <p:sldId id="433" r:id="rId32"/>
    <p:sldId id="408" r:id="rId33"/>
    <p:sldId id="435" r:id="rId34"/>
    <p:sldId id="342" r:id="rId35"/>
    <p:sldId id="296" r:id="rId36"/>
    <p:sldId id="258" r:id="rId37"/>
    <p:sldId id="319" r:id="rId38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20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69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3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sắm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197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7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43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2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93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91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3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85D22-6A69-4C9E-828F-F37748E95C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0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  <p:extLst>
      <p:ext uri="{BB962C8B-B14F-4D97-AF65-F5344CB8AC3E}">
        <p14:creationId xmlns:p14="http://schemas.microsoft.com/office/powerpoint/2010/main" val="941278574"/>
      </p:ext>
    </p:extLst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8983926"/>
      </p:ext>
    </p:extLst>
  </p:cSld>
  <p:clrMapOvr>
    <a:masterClrMapping/>
  </p:clrMapOvr>
  <p:transition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200155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557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1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3" indent="0">
              <a:buNone/>
              <a:defRPr sz="2025" b="1"/>
            </a:lvl2pPr>
            <a:lvl3pPr marL="914185" indent="0">
              <a:buNone/>
              <a:defRPr sz="1800" b="1"/>
            </a:lvl3pPr>
            <a:lvl4pPr marL="1371277" indent="0">
              <a:buNone/>
              <a:defRPr sz="1575" b="1"/>
            </a:lvl4pPr>
            <a:lvl5pPr marL="1828370" indent="0">
              <a:buNone/>
              <a:defRPr sz="1575" b="1"/>
            </a:lvl5pPr>
            <a:lvl6pPr marL="2285462" indent="0">
              <a:buNone/>
              <a:defRPr sz="1575" b="1"/>
            </a:lvl6pPr>
            <a:lvl7pPr marL="2742553" indent="0">
              <a:buNone/>
              <a:defRPr sz="1575" b="1"/>
            </a:lvl7pPr>
            <a:lvl8pPr marL="3199645" indent="0">
              <a:buNone/>
              <a:defRPr sz="1575" b="1"/>
            </a:lvl8pPr>
            <a:lvl9pPr marL="3656738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3" indent="0">
              <a:buNone/>
              <a:defRPr sz="2025" b="1"/>
            </a:lvl2pPr>
            <a:lvl3pPr marL="914185" indent="0">
              <a:buNone/>
              <a:defRPr sz="1800" b="1"/>
            </a:lvl3pPr>
            <a:lvl4pPr marL="1371277" indent="0">
              <a:buNone/>
              <a:defRPr sz="1575" b="1"/>
            </a:lvl4pPr>
            <a:lvl5pPr marL="1828370" indent="0">
              <a:buNone/>
              <a:defRPr sz="1575" b="1"/>
            </a:lvl5pPr>
            <a:lvl6pPr marL="2285462" indent="0">
              <a:buNone/>
              <a:defRPr sz="1575" b="1"/>
            </a:lvl6pPr>
            <a:lvl7pPr marL="2742553" indent="0">
              <a:buNone/>
              <a:defRPr sz="1575" b="1"/>
            </a:lvl7pPr>
            <a:lvl8pPr marL="3199645" indent="0">
              <a:buNone/>
              <a:defRPr sz="1575" b="1"/>
            </a:lvl8pPr>
            <a:lvl9pPr marL="3656738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329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535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522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828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204830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5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3" indent="0">
              <a:buNone/>
              <a:defRPr sz="1200"/>
            </a:lvl2pPr>
            <a:lvl3pPr marL="914185" indent="0">
              <a:buNone/>
              <a:defRPr sz="975"/>
            </a:lvl3pPr>
            <a:lvl4pPr marL="1371277" indent="0">
              <a:buNone/>
              <a:defRPr sz="900"/>
            </a:lvl4pPr>
            <a:lvl5pPr marL="1828370" indent="0">
              <a:buNone/>
              <a:defRPr sz="900"/>
            </a:lvl5pPr>
            <a:lvl6pPr marL="2285462" indent="0">
              <a:buNone/>
              <a:defRPr sz="900"/>
            </a:lvl6pPr>
            <a:lvl7pPr marL="2742553" indent="0">
              <a:buNone/>
              <a:defRPr sz="900"/>
            </a:lvl7pPr>
            <a:lvl8pPr marL="3199645" indent="0">
              <a:buNone/>
              <a:defRPr sz="900"/>
            </a:lvl8pPr>
            <a:lvl9pPr marL="36567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553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8" y="3600491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8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7093" indent="0">
              <a:buNone/>
              <a:defRPr sz="2775"/>
            </a:lvl2pPr>
            <a:lvl3pPr marL="914185" indent="0">
              <a:buNone/>
              <a:defRPr sz="2400"/>
            </a:lvl3pPr>
            <a:lvl4pPr marL="1371277" indent="0">
              <a:buNone/>
              <a:defRPr sz="2025"/>
            </a:lvl4pPr>
            <a:lvl5pPr marL="1828370" indent="0">
              <a:buNone/>
              <a:defRPr sz="2025"/>
            </a:lvl5pPr>
            <a:lvl6pPr marL="2285462" indent="0">
              <a:buNone/>
              <a:defRPr sz="2025"/>
            </a:lvl6pPr>
            <a:lvl7pPr marL="2742553" indent="0">
              <a:buNone/>
              <a:defRPr sz="2025"/>
            </a:lvl7pPr>
            <a:lvl8pPr marL="3199645" indent="0">
              <a:buNone/>
              <a:defRPr sz="2025"/>
            </a:lvl8pPr>
            <a:lvl9pPr marL="3656738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8" y="4025545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3" indent="0">
              <a:buNone/>
              <a:defRPr sz="1200"/>
            </a:lvl2pPr>
            <a:lvl3pPr marL="914185" indent="0">
              <a:buNone/>
              <a:defRPr sz="975"/>
            </a:lvl3pPr>
            <a:lvl4pPr marL="1371277" indent="0">
              <a:buNone/>
              <a:defRPr sz="900"/>
            </a:lvl4pPr>
            <a:lvl5pPr marL="1828370" indent="0">
              <a:buNone/>
              <a:defRPr sz="900"/>
            </a:lvl5pPr>
            <a:lvl6pPr marL="2285462" indent="0">
              <a:buNone/>
              <a:defRPr sz="900"/>
            </a:lvl6pPr>
            <a:lvl7pPr marL="2742553" indent="0">
              <a:buNone/>
              <a:defRPr sz="900"/>
            </a:lvl7pPr>
            <a:lvl8pPr marL="3199645" indent="0">
              <a:buNone/>
              <a:defRPr sz="900"/>
            </a:lvl8pPr>
            <a:lvl9pPr marL="36567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373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150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82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9" y="15482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692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3637692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6320" y="0"/>
            <a:ext cx="3637692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1" y="1149439"/>
            <a:ext cx="1827249" cy="173645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4245432" y="3484681"/>
            <a:ext cx="1293539" cy="16433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3773129" y="43"/>
            <a:ext cx="1597771" cy="114943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3298572" y="3624986"/>
            <a:ext cx="685625" cy="7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8366" indent="0" algn="ctr">
              <a:buNone/>
              <a:defRPr sz="1500"/>
            </a:lvl2pPr>
            <a:lvl3pPr marL="676736" indent="0" algn="ctr">
              <a:buNone/>
              <a:defRPr sz="1350"/>
            </a:lvl3pPr>
            <a:lvl4pPr marL="1015103" indent="0" algn="ctr">
              <a:buNone/>
              <a:defRPr sz="1200"/>
            </a:lvl4pPr>
            <a:lvl5pPr marL="1353471" indent="0" algn="ctr">
              <a:buNone/>
              <a:defRPr sz="1200"/>
            </a:lvl5pPr>
            <a:lvl6pPr marL="1691837" indent="0" algn="ctr">
              <a:buNone/>
              <a:defRPr sz="1200"/>
            </a:lvl6pPr>
            <a:lvl7pPr marL="2030206" indent="0" algn="ctr">
              <a:buNone/>
              <a:defRPr sz="1200"/>
            </a:lvl7pPr>
            <a:lvl8pPr marL="2368574" indent="0" algn="ctr">
              <a:buNone/>
              <a:defRPr sz="1200"/>
            </a:lvl8pPr>
            <a:lvl9pPr marL="27069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3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628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3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73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15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1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0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85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959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35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5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366" indent="0">
              <a:buNone/>
              <a:defRPr sz="1500" b="1"/>
            </a:lvl2pPr>
            <a:lvl3pPr marL="676736" indent="0">
              <a:buNone/>
              <a:defRPr sz="1350" b="1"/>
            </a:lvl3pPr>
            <a:lvl4pPr marL="1015103" indent="0">
              <a:buNone/>
              <a:defRPr sz="1200" b="1"/>
            </a:lvl4pPr>
            <a:lvl5pPr marL="1353471" indent="0">
              <a:buNone/>
              <a:defRPr sz="1200" b="1"/>
            </a:lvl5pPr>
            <a:lvl6pPr marL="1691837" indent="0">
              <a:buNone/>
              <a:defRPr sz="1200" b="1"/>
            </a:lvl6pPr>
            <a:lvl7pPr marL="2030206" indent="0">
              <a:buNone/>
              <a:defRPr sz="1200" b="1"/>
            </a:lvl7pPr>
            <a:lvl8pPr marL="2368574" indent="0">
              <a:buNone/>
              <a:defRPr sz="1200" b="1"/>
            </a:lvl8pPr>
            <a:lvl9pPr marL="27069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1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366" indent="0">
              <a:buNone/>
              <a:defRPr sz="1500" b="1"/>
            </a:lvl2pPr>
            <a:lvl3pPr marL="676736" indent="0">
              <a:buNone/>
              <a:defRPr sz="1350" b="1"/>
            </a:lvl3pPr>
            <a:lvl4pPr marL="1015103" indent="0">
              <a:buNone/>
              <a:defRPr sz="1200" b="1"/>
            </a:lvl4pPr>
            <a:lvl5pPr marL="1353471" indent="0">
              <a:buNone/>
              <a:defRPr sz="1200" b="1"/>
            </a:lvl5pPr>
            <a:lvl6pPr marL="1691837" indent="0">
              <a:buNone/>
              <a:defRPr sz="1200" b="1"/>
            </a:lvl6pPr>
            <a:lvl7pPr marL="2030206" indent="0">
              <a:buNone/>
              <a:defRPr sz="1200" b="1"/>
            </a:lvl7pPr>
            <a:lvl8pPr marL="2368574" indent="0">
              <a:buNone/>
              <a:defRPr sz="1200" b="1"/>
            </a:lvl8pPr>
            <a:lvl9pPr marL="27069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1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080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630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021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9" y="740586"/>
            <a:ext cx="4629150" cy="3655219"/>
          </a:xfr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8366" indent="0">
              <a:buNone/>
              <a:defRPr sz="1050"/>
            </a:lvl2pPr>
            <a:lvl3pPr marL="676736" indent="0">
              <a:buNone/>
              <a:defRPr sz="900"/>
            </a:lvl3pPr>
            <a:lvl4pPr marL="1015103" indent="0">
              <a:buNone/>
              <a:defRPr sz="675"/>
            </a:lvl4pPr>
            <a:lvl5pPr marL="1353471" indent="0">
              <a:buNone/>
              <a:defRPr sz="675"/>
            </a:lvl5pPr>
            <a:lvl6pPr marL="1691837" indent="0">
              <a:buNone/>
              <a:defRPr sz="675"/>
            </a:lvl6pPr>
            <a:lvl7pPr marL="2030206" indent="0">
              <a:buNone/>
              <a:defRPr sz="675"/>
            </a:lvl7pPr>
            <a:lvl8pPr marL="2368574" indent="0">
              <a:buNone/>
              <a:defRPr sz="675"/>
            </a:lvl8pPr>
            <a:lvl9pPr marL="270694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133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9" y="740586"/>
            <a:ext cx="4629150" cy="3655219"/>
          </a:xfrm>
        </p:spPr>
        <p:txBody>
          <a:bodyPr/>
          <a:lstStyle>
            <a:lvl1pPr marL="0" indent="0">
              <a:buNone/>
              <a:defRPr sz="2325"/>
            </a:lvl1pPr>
            <a:lvl2pPr marL="338366" indent="0">
              <a:buNone/>
              <a:defRPr sz="2025"/>
            </a:lvl2pPr>
            <a:lvl3pPr marL="676736" indent="0">
              <a:buNone/>
              <a:defRPr sz="1800"/>
            </a:lvl3pPr>
            <a:lvl4pPr marL="1015103" indent="0">
              <a:buNone/>
              <a:defRPr sz="1500"/>
            </a:lvl4pPr>
            <a:lvl5pPr marL="1353471" indent="0">
              <a:buNone/>
              <a:defRPr sz="1500"/>
            </a:lvl5pPr>
            <a:lvl6pPr marL="1691837" indent="0">
              <a:buNone/>
              <a:defRPr sz="1500"/>
            </a:lvl6pPr>
            <a:lvl7pPr marL="2030206" indent="0">
              <a:buNone/>
              <a:defRPr sz="1500"/>
            </a:lvl7pPr>
            <a:lvl8pPr marL="2368574" indent="0">
              <a:buNone/>
              <a:defRPr sz="1500"/>
            </a:lvl8pPr>
            <a:lvl9pPr marL="270694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8366" indent="0">
              <a:buNone/>
              <a:defRPr sz="1050"/>
            </a:lvl2pPr>
            <a:lvl3pPr marL="676736" indent="0">
              <a:buNone/>
              <a:defRPr sz="900"/>
            </a:lvl3pPr>
            <a:lvl4pPr marL="1015103" indent="0">
              <a:buNone/>
              <a:defRPr sz="675"/>
            </a:lvl4pPr>
            <a:lvl5pPr marL="1353471" indent="0">
              <a:buNone/>
              <a:defRPr sz="675"/>
            </a:lvl5pPr>
            <a:lvl6pPr marL="1691837" indent="0">
              <a:buNone/>
              <a:defRPr sz="675"/>
            </a:lvl6pPr>
            <a:lvl7pPr marL="2030206" indent="0">
              <a:buNone/>
              <a:defRPr sz="675"/>
            </a:lvl7pPr>
            <a:lvl8pPr marL="2368574" indent="0">
              <a:buNone/>
              <a:defRPr sz="675"/>
            </a:lvl8pPr>
            <a:lvl9pPr marL="270694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117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81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73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489634"/>
      </p:ext>
    </p:extLst>
  </p:cSld>
  <p:clrMapOvr>
    <a:masterClrMapping/>
  </p:clrMapOvr>
  <p:transition spd="med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071318"/>
      </p:ext>
    </p:extLst>
  </p:cSld>
  <p:clrMapOvr>
    <a:masterClrMapping/>
  </p:clrMapOvr>
  <p:transition spd="med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202130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627533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193756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545661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2580774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683236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138691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8925304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30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560556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77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69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157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510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4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810619"/>
      </p:ext>
    </p:extLst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5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7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738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742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510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27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20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13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69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5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388720"/>
      </p:ext>
    </p:extLst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681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15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91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86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474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5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2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68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18994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0802-3E1E-4C30-8942-B7C36E901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55666-B68D-4F52-998D-66C041CC1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C37E-7AFA-4C95-8159-4E59F074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F8D71-3FDB-46B0-A1C5-45F0896E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1F9D2-FE28-4848-8627-0277A718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6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80536"/>
      </p:ext>
    </p:extLst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8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97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8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84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09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4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86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66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88297"/>
      </p:ext>
    </p:extLst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65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2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7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15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0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08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0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324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5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598114"/>
      </p:ext>
    </p:extLst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48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45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24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709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01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583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44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265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546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3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55637"/>
      </p:ext>
    </p:extLst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26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584"/>
            <a:ext cx="9144000" cy="51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9019"/>
      </p:ext>
    </p:extLst>
  </p:cSld>
  <p:clrMapOvr>
    <a:masterClrMapping/>
  </p:clrMapOvr>
  <p:transition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4"/>
            <a:ext cx="9142527" cy="51434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802" y="2571777"/>
            <a:ext cx="3885525" cy="2513824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09" tIns="45704" rIns="91409" bIns="45704" numCol="1" rtlCol="0" anchor="ctr" anchorCtr="0" compatLnSpc="1">
            <a:prstTxWarp prst="textNoShape">
              <a:avLst/>
            </a:prstTxWarp>
          </a:bodyPr>
          <a:lstStyle/>
          <a:p>
            <a:pPr algn="ctr" defTabSz="799840" fontAlgn="base">
              <a:spcBef>
                <a:spcPct val="0"/>
              </a:spcBef>
              <a:spcAft>
                <a:spcPct val="0"/>
              </a:spcAft>
            </a:pPr>
            <a:endParaRPr lang="zh-CN" altLang="en-US" sz="14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739" y="28"/>
            <a:ext cx="7681484" cy="1962338"/>
          </a:xfrm>
          <a:prstGeom prst="rect">
            <a:avLst/>
          </a:prstGeom>
          <a:blipFill dpi="0" rotWithShape="1">
            <a:blip r:embed="rId4" cstate="email">
              <a:alphaModFix am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09" tIns="45704" rIns="91409" bIns="45704" numCol="1" rtlCol="0" anchor="ctr" anchorCtr="0" compatLnSpc="1">
            <a:prstTxWarp prst="textNoShape">
              <a:avLst/>
            </a:prstTxWarp>
          </a:bodyPr>
          <a:lstStyle/>
          <a:p>
            <a:pPr algn="ctr" defTabSz="799840" fontAlgn="base">
              <a:spcBef>
                <a:spcPct val="0"/>
              </a:spcBef>
              <a:spcAft>
                <a:spcPct val="0"/>
              </a:spcAft>
            </a:pPr>
            <a:endParaRPr lang="zh-CN" altLang="en-US" sz="14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534117" y="743542"/>
            <a:ext cx="5637821" cy="2437648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09" tIns="45704" rIns="91409" bIns="45704" numCol="1" rtlCol="0" anchor="ctr" anchorCtr="0" compatLnSpc="1">
            <a:prstTxWarp prst="textNoShape">
              <a:avLst/>
            </a:prstTxWarp>
          </a:bodyPr>
          <a:lstStyle/>
          <a:p>
            <a:pPr algn="ctr" defTabSz="799840" fontAlgn="base">
              <a:spcBef>
                <a:spcPct val="0"/>
              </a:spcBef>
              <a:spcAft>
                <a:spcPct val="0"/>
              </a:spcAft>
            </a:pPr>
            <a:endParaRPr lang="zh-CN" altLang="en-US" sz="1499" b="1">
              <a:solidFill>
                <a:srgbClr val="335338"/>
              </a:solidFill>
              <a:ea typeface="黑体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" y="514987"/>
            <a:ext cx="9144000" cy="46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/>
        </p:blipFill>
        <p:spPr>
          <a:xfrm>
            <a:off x="7160" y="0"/>
            <a:ext cx="2142947" cy="8001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6" y="156284"/>
            <a:ext cx="446267" cy="5304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63" y="28"/>
            <a:ext cx="705406" cy="5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5433"/>
      </p:ext>
    </p:extLst>
  </p:cSld>
  <p:clrMapOvr>
    <a:masterClrMapping/>
  </p:clrMapOvr>
  <p:transition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0" y="206340"/>
            <a:ext cx="8229758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30" y="1199781"/>
            <a:ext cx="8229758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91723189"/>
      </p:ext>
    </p:extLst>
  </p:cSld>
  <p:clrMapOvr>
    <a:masterClrMapping/>
  </p:clrMapOvr>
  <p:transition advTm="3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3245343"/>
      </p:ext>
    </p:extLst>
  </p:cSld>
  <p:clrMapOvr>
    <a:masterClrMapping/>
  </p:clrMapOvr>
  <p:transition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0" y="206340"/>
            <a:ext cx="8229758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39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40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31503696"/>
      </p:ext>
    </p:extLst>
  </p:cSld>
  <p:clrMapOvr>
    <a:masterClrMapping/>
  </p:clrMapOvr>
  <p:transition advTm="300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0" y="206340"/>
            <a:ext cx="8229758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36" y="1150585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36" y="1631448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16" y="1150585"/>
            <a:ext cx="4041073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16" y="1631448"/>
            <a:ext cx="4041073" cy="2962949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836146"/>
      </p:ext>
    </p:extLst>
  </p:cSld>
  <p:clrMapOvr>
    <a:masterClrMapping/>
  </p:clrMapOvr>
  <p:transition advTm="3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0" y="206340"/>
            <a:ext cx="8229758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1099185"/>
      </p:ext>
    </p:extLst>
  </p:cSld>
  <p:clrMapOvr>
    <a:masterClrMapping/>
  </p:clrMapOvr>
  <p:transition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008121"/>
      </p:ext>
    </p:extLst>
  </p:cSld>
  <p:clrMapOvr>
    <a:masterClrMapping/>
  </p:clrMapOvr>
  <p:transition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54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8" y="204754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5975022"/>
      </p:ext>
    </p:extLst>
  </p:cSld>
  <p:clrMapOvr>
    <a:masterClrMapping/>
  </p:clrMapOvr>
  <p:transition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2021/8/23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541681"/>
      </p:ext>
    </p:extLst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73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5468354"/>
      </p:ext>
    </p:extLst>
  </p:cSld>
  <p:clrMapOvr>
    <a:masterClrMapping/>
  </p:clrMapOvr>
  <p:transition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0" y="206340"/>
            <a:ext cx="8229758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30" y="1199781"/>
            <a:ext cx="8229758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1965086"/>
      </p:ext>
    </p:extLst>
  </p:cSld>
  <p:clrMapOvr>
    <a:masterClrMapping/>
  </p:clrMapOvr>
  <p:transition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7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30" y="206311"/>
            <a:ext cx="6020343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5547965"/>
      </p:ext>
    </p:extLst>
  </p:cSld>
  <p:clrMapOvr>
    <a:masterClrMapping/>
  </p:clrMapOvr>
  <p:transition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1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7" indent="0">
              <a:buNone/>
              <a:defRPr sz="2025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7" indent="0">
              <a:buNone/>
              <a:defRPr sz="2025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039929"/>
      </p:ext>
    </p:extLst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7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7097" indent="0">
              <a:buNone/>
              <a:defRPr sz="2850"/>
            </a:lvl2pPr>
            <a:lvl3pPr marL="914195" indent="0">
              <a:buNone/>
              <a:defRPr sz="2400"/>
            </a:lvl3pPr>
            <a:lvl4pPr marL="1371291" indent="0">
              <a:buNone/>
              <a:defRPr sz="2025"/>
            </a:lvl4pPr>
            <a:lvl5pPr marL="1828388" indent="0">
              <a:buNone/>
              <a:defRPr sz="2025"/>
            </a:lvl5pPr>
            <a:lvl6pPr marL="2285486" indent="0">
              <a:buNone/>
              <a:defRPr sz="2025"/>
            </a:lvl6pPr>
            <a:lvl7pPr marL="2742583" indent="0">
              <a:buNone/>
              <a:defRPr sz="2025"/>
            </a:lvl7pPr>
            <a:lvl8pPr marL="3199680" indent="0">
              <a:buNone/>
              <a:defRPr sz="2025"/>
            </a:lvl8pPr>
            <a:lvl9pPr marL="3656777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7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0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1" y="1597860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32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689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4" y="3305214"/>
            <a:ext cx="7772401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4" y="2180042"/>
            <a:ext cx="7772401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0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2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7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6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5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4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3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54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140955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63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685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6" indent="-171366" algn="l" defTabSz="685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98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18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50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277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013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734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466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193" indent="-171366" algn="l" defTabSz="685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21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457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184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16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637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371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100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832" algn="l" defTabSz="68545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1" y="205979"/>
            <a:ext cx="8229600" cy="857250"/>
          </a:xfrm>
          <a:prstGeom prst="rect">
            <a:avLst/>
          </a:prstGeom>
        </p:spPr>
        <p:txBody>
          <a:bodyPr vert="horz" lIns="121890" tIns="60946" rIns="121890" bIns="609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1" y="1200155"/>
            <a:ext cx="8229600" cy="3394472"/>
          </a:xfrm>
          <a:prstGeom prst="rect">
            <a:avLst/>
          </a:prstGeom>
        </p:spPr>
        <p:txBody>
          <a:bodyPr vert="horz" lIns="121890" tIns="60946" rIns="121890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02"/>
            <a:ext cx="2133600" cy="273844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85"/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85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1" y="4767302"/>
            <a:ext cx="2895600" cy="273844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0" y="4767302"/>
            <a:ext cx="2133600" cy="273844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85"/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5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defTabSz="91418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9" indent="-342819" algn="l" defTabSz="914185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775" indent="-285682" algn="l" defTabSz="914185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2730" indent="-228546" algn="l" defTabSz="914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23" indent="-228546" algn="l" defTabSz="914185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14" indent="-228546" algn="l" defTabSz="914185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008" indent="-228546" algn="l" defTabSz="91418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099" indent="-228546" algn="l" defTabSz="91418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2" indent="-228546" algn="l" defTabSz="91418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83" indent="-228546" algn="l" defTabSz="91418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3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5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7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0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2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3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45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38" algn="l" defTabSz="914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73"/>
            <a:ext cx="20574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736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736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7673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183" indent="-169183" algn="l" defTabSz="676736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07552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5919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287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22655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61022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99389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37757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876123" indent="-169183" algn="l" defTabSz="676736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8366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6736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15103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53471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1837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30206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68574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06940" algn="l" defTabSz="676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577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2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1"/>
            <a:ext cx="9144000" cy="51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 userDrawn="1"/>
        </p:nvSpPr>
        <p:spPr>
          <a:xfrm>
            <a:off x="827584" y="412177"/>
            <a:ext cx="2736304" cy="122375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 userDrawn="1"/>
        </p:nvSpPr>
        <p:spPr>
          <a:xfrm>
            <a:off x="683568" y="772106"/>
            <a:ext cx="2736304" cy="122375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96064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34CF5-27C0-4D00-BF42-88A8AB3D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7EF95-E99A-491B-B721-C61648344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8073-7976-4413-816E-E1B60EAEE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CF5C-41AF-4A3C-9201-FDAD9BB4C539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AA8EC-7DC9-43D4-8239-AF7F8388B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9698-4D7C-451E-8AE4-131F5142F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8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9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6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56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advTm="3000">
    <p:random/>
  </p:transition>
  <p:txStyles>
    <p:titleStyle>
      <a:lvl1pPr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2pPr>
      <a:lvl3pPr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3pPr>
      <a:lvl4pPr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4pPr>
      <a:lvl5pPr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5pPr>
      <a:lvl6pPr marL="457052"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6pPr>
      <a:lvl7pPr marL="914103"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7pPr>
      <a:lvl8pPr marL="1371155"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8pPr>
      <a:lvl9pPr marL="1828206" algn="ctr" defTabSz="799840" rtl="0" fontAlgn="base">
        <a:spcBef>
          <a:spcPct val="0"/>
        </a:spcBef>
        <a:spcAft>
          <a:spcPct val="0"/>
        </a:spcAft>
        <a:defRPr sz="2699" b="1">
          <a:solidFill>
            <a:srgbClr val="FFFFFF"/>
          </a:solidFill>
          <a:latin typeface="Verdana" pitchFamily="34" charset="0"/>
        </a:defRPr>
      </a:lvl9pPr>
    </p:titleStyle>
    <p:bodyStyle>
      <a:lvl1pPr marL="299941" indent="-299941" algn="l" defTabSz="799840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399">
          <a:solidFill>
            <a:schemeClr val="tx1"/>
          </a:solidFill>
          <a:latin typeface="+mn-lt"/>
          <a:ea typeface="+mn-ea"/>
          <a:cs typeface="+mn-cs"/>
        </a:defRPr>
      </a:lvl1pPr>
      <a:lvl2pPr marL="650663" indent="-250744" algn="l" defTabSz="799840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99">
          <a:solidFill>
            <a:schemeClr val="tx1"/>
          </a:solidFill>
          <a:latin typeface="Arial" pitchFamily="34" charset="0"/>
        </a:defRPr>
      </a:lvl2pPr>
      <a:lvl3pPr marL="999800" indent="-199960" algn="l" defTabSz="799840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99">
          <a:solidFill>
            <a:schemeClr val="tx1"/>
          </a:solidFill>
          <a:latin typeface="Arial" pitchFamily="34" charset="0"/>
        </a:defRPr>
      </a:lvl3pPr>
      <a:lvl4pPr marL="1399720" indent="-199960" algn="l" defTabSz="799840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Arial" pitchFamily="34" charset="0"/>
        </a:defRPr>
      </a:lvl4pPr>
      <a:lvl5pPr marL="1799640" indent="-199960" algn="l" defTabSz="79984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itchFamily="34" charset="0"/>
        </a:defRPr>
      </a:lvl5pPr>
      <a:lvl6pPr marL="2256692" indent="-199960" algn="l" defTabSz="79984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itchFamily="34" charset="0"/>
        </a:defRPr>
      </a:lvl6pPr>
      <a:lvl7pPr marL="2713743" indent="-199960" algn="l" defTabSz="79984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itchFamily="34" charset="0"/>
        </a:defRPr>
      </a:lvl7pPr>
      <a:lvl8pPr marL="3170795" indent="-199960" algn="l" defTabSz="79984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itchFamily="34" charset="0"/>
        </a:defRPr>
      </a:lvl8pPr>
      <a:lvl9pPr marL="3627845" indent="-199960" algn="l" defTabSz="79984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8/23/2021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6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2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5.png"/><Relationship Id="rId5" Type="http://schemas.openxmlformats.org/officeDocument/2006/relationships/slide" Target="slide5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3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0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3.png"/><Relationship Id="rId18" Type="http://schemas.microsoft.com/office/2007/relationships/hdphoto" Target="../media/hdphoto9.wdp"/><Relationship Id="rId26" Type="http://schemas.openxmlformats.org/officeDocument/2006/relationships/slide" Target="slide9.xml"/><Relationship Id="rId3" Type="http://schemas.openxmlformats.org/officeDocument/2006/relationships/image" Target="../media/image67.jpg"/><Relationship Id="rId21" Type="http://schemas.openxmlformats.org/officeDocument/2006/relationships/image" Target="../media/image77.png"/><Relationship Id="rId7" Type="http://schemas.openxmlformats.org/officeDocument/2006/relationships/image" Target="../media/image70.png"/><Relationship Id="rId12" Type="http://schemas.microsoft.com/office/2007/relationships/hdphoto" Target="../media/hdphoto6.wdp"/><Relationship Id="rId17" Type="http://schemas.openxmlformats.org/officeDocument/2006/relationships/image" Target="../media/image75.png"/><Relationship Id="rId25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9.jpg"/><Relationship Id="rId11" Type="http://schemas.openxmlformats.org/officeDocument/2006/relationships/image" Target="../media/image72.png"/><Relationship Id="rId24" Type="http://schemas.openxmlformats.org/officeDocument/2006/relationships/slide" Target="slide7.xml"/><Relationship Id="rId5" Type="http://schemas.microsoft.com/office/2007/relationships/hdphoto" Target="../media/hdphoto3.wdp"/><Relationship Id="rId15" Type="http://schemas.openxmlformats.org/officeDocument/2006/relationships/image" Target="../media/image74.png"/><Relationship Id="rId23" Type="http://schemas.openxmlformats.org/officeDocument/2006/relationships/slide" Target="slide8.xml"/><Relationship Id="rId28" Type="http://schemas.openxmlformats.org/officeDocument/2006/relationships/slide" Target="slide11.xml"/><Relationship Id="rId10" Type="http://schemas.microsoft.com/office/2007/relationships/hdphoto" Target="../media/hdphoto5.wdp"/><Relationship Id="rId19" Type="http://schemas.openxmlformats.org/officeDocument/2006/relationships/image" Target="../media/image76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0.png"/><Relationship Id="rId5" Type="http://schemas.openxmlformats.org/officeDocument/2006/relationships/slide" Target="slide5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2.png"/><Relationship Id="rId5" Type="http://schemas.openxmlformats.org/officeDocument/2006/relationships/slide" Target="slide5.xml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3.png"/><Relationship Id="rId5" Type="http://schemas.openxmlformats.org/officeDocument/2006/relationships/slide" Target="slide5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4.png"/><Relationship Id="rId5" Type="http://schemas.openxmlformats.org/officeDocument/2006/relationships/slide" Target="slide5.xml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70C0CC2E-17B7-4EC8-894E-4BD6C64A24CB}"/>
              </a:ext>
            </a:extLst>
          </p:cNvPr>
          <p:cNvSpPr txBox="1"/>
          <p:nvPr/>
        </p:nvSpPr>
        <p:spPr>
          <a:xfrm>
            <a:off x="1670444" y="1028753"/>
            <a:ext cx="5619214" cy="196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/>
            <a:r>
              <a:rPr lang="en-US" sz="404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CHÀO MỪNG CÁC CON ĐẾN VỚI TIẾT MỸ THUẬT LỚP 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87982FB-6858-41C1-A2F0-8F68DE1E5481}"/>
              </a:ext>
            </a:extLst>
          </p:cNvPr>
          <p:cNvSpPr txBox="1"/>
          <p:nvPr/>
        </p:nvSpPr>
        <p:spPr>
          <a:xfrm>
            <a:off x="2428839" y="3257470"/>
            <a:ext cx="4240354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/>
            <a:r>
              <a:rPr lang="en-US" sz="2999" dirty="0" err="1">
                <a:solidFill>
                  <a:srgbClr val="E8505B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Giáo</a:t>
            </a:r>
            <a:r>
              <a:rPr lang="en-US" sz="2999" dirty="0">
                <a:solidFill>
                  <a:srgbClr val="E8505B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 </a:t>
            </a:r>
            <a:r>
              <a:rPr lang="en-US" sz="2999" dirty="0" err="1">
                <a:solidFill>
                  <a:srgbClr val="E8505B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viên</a:t>
            </a:r>
            <a:r>
              <a:rPr lang="en-US" sz="2999" dirty="0">
                <a:solidFill>
                  <a:srgbClr val="E8505B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: ..............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8A5B89-5E14-4711-8373-2BC159FE0E99}"/>
              </a:ext>
            </a:extLst>
          </p:cNvPr>
          <p:cNvCxnSpPr>
            <a:cxnSpLocks/>
          </p:cNvCxnSpPr>
          <p:nvPr/>
        </p:nvCxnSpPr>
        <p:spPr>
          <a:xfrm>
            <a:off x="4033978" y="537940"/>
            <a:ext cx="1076045" cy="0"/>
          </a:xfrm>
          <a:prstGeom prst="line">
            <a:avLst/>
          </a:prstGeom>
          <a:ln w="9525">
            <a:solidFill>
              <a:srgbClr val="F3F2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TUONG PHAI" descr="A wooden door&#10;&#10;Description automatically generated">
            <a:extLst>
              <a:ext uri="{FF2B5EF4-FFF2-40B4-BE49-F238E27FC236}">
                <a16:creationId xmlns:a16="http://schemas.microsoft.com/office/drawing/2014/main" id="{75EA2981-BF2E-4028-AAAC-F57E2EFC9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97" y="670"/>
            <a:ext cx="2364863" cy="51421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  <p:pic>
        <p:nvPicPr>
          <p:cNvPr id="81" name="TUONG TRAI" descr="A wooden door&#10;&#10;Description automatically generated">
            <a:extLst>
              <a:ext uri="{FF2B5EF4-FFF2-40B4-BE49-F238E27FC236}">
                <a16:creationId xmlns:a16="http://schemas.microsoft.com/office/drawing/2014/main" id="{6AFD4005-6E97-413C-8209-9BE3BA674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" y="2536"/>
            <a:ext cx="2265908" cy="51421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  <p:pic>
        <p:nvPicPr>
          <p:cNvPr id="26" name="Picture 25" descr="A close up of a flower&#10;&#10;Description automatically generated">
            <a:extLst>
              <a:ext uri="{FF2B5EF4-FFF2-40B4-BE49-F238E27FC236}">
                <a16:creationId xmlns:a16="http://schemas.microsoft.com/office/drawing/2014/main" id="{1936A9DB-D4F1-41E4-AB65-FA32670106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>
            <a:off x="-118178" y="4018527"/>
            <a:ext cx="2677266" cy="1133314"/>
          </a:xfrm>
          <a:prstGeom prst="rect">
            <a:avLst/>
          </a:prstGeom>
        </p:spPr>
      </p:pic>
      <p:pic>
        <p:nvPicPr>
          <p:cNvPr id="9" name="Picture 8" descr="A palm tree&#10;&#10;Description automatically generated">
            <a:extLst>
              <a:ext uri="{FF2B5EF4-FFF2-40B4-BE49-F238E27FC236}">
                <a16:creationId xmlns:a16="http://schemas.microsoft.com/office/drawing/2014/main" id="{4BC197FD-ABA6-4B6D-9F6C-BA06D37FB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72" y="670"/>
            <a:ext cx="1593438" cy="1217693"/>
          </a:xfrm>
          <a:prstGeom prst="rect">
            <a:avLst/>
          </a:prstGeom>
        </p:spPr>
      </p:pic>
      <p:pic>
        <p:nvPicPr>
          <p:cNvPr id="10" name="Picture 9" descr="A palm tree&#10;&#10;Description automatically generated">
            <a:extLst>
              <a:ext uri="{FF2B5EF4-FFF2-40B4-BE49-F238E27FC236}">
                <a16:creationId xmlns:a16="http://schemas.microsoft.com/office/drawing/2014/main" id="{DDF0BECB-BB18-4628-8B93-A12C10385B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1" y="670"/>
            <a:ext cx="1593438" cy="1217693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4E2F871B-41C7-4650-9BB0-051EE8D9E8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26" y="4271231"/>
            <a:ext cx="2071148" cy="1133314"/>
          </a:xfrm>
          <a:prstGeom prst="rect">
            <a:avLst/>
          </a:prstGeom>
        </p:spPr>
      </p:pic>
      <p:pic>
        <p:nvPicPr>
          <p:cNvPr id="21" name="Picture 2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9AE3B4B1-8C19-4070-90C6-2BFEA596B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99" y="4605957"/>
            <a:ext cx="716634" cy="545884"/>
          </a:xfrm>
          <a:prstGeom prst="rect">
            <a:avLst/>
          </a:prstGeom>
        </p:spPr>
      </p:pic>
      <p:pic>
        <p:nvPicPr>
          <p:cNvPr id="36" name="Picture 3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781BFF2-ABFB-4EB8-9307-2CF11308ED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94" y="4526263"/>
            <a:ext cx="821255" cy="625577"/>
          </a:xfrm>
          <a:prstGeom prst="rect">
            <a:avLst/>
          </a:prstGeom>
        </p:spPr>
      </p:pic>
      <p:pic>
        <p:nvPicPr>
          <p:cNvPr id="37" name="Picture 3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2A14918C-20CF-414C-86FE-69C214300D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18" y="4572488"/>
            <a:ext cx="718937" cy="547638"/>
          </a:xfrm>
          <a:prstGeom prst="rect">
            <a:avLst/>
          </a:prstGeom>
        </p:spPr>
      </p:pic>
      <p:pic>
        <p:nvPicPr>
          <p:cNvPr id="42" name="Picture 4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73962CD-7D3B-41BD-A26C-30FF32A809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208519" y="4572488"/>
            <a:ext cx="980819" cy="814570"/>
          </a:xfrm>
          <a:prstGeom prst="rect">
            <a:avLst/>
          </a:prstGeom>
        </p:spPr>
      </p:pic>
      <p:pic>
        <p:nvPicPr>
          <p:cNvPr id="43" name="Picture 4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62A11084-52E9-4773-A3C1-1E3DBAB180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322789" y="4686758"/>
            <a:ext cx="980819" cy="814570"/>
          </a:xfrm>
          <a:prstGeom prst="rect">
            <a:avLst/>
          </a:prstGeom>
        </p:spPr>
      </p:pic>
      <p:pic>
        <p:nvPicPr>
          <p:cNvPr id="44" name="Picture 4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85972E0-2D0E-4AC8-8702-B9F3782212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486683" y="4585183"/>
            <a:ext cx="980819" cy="814570"/>
          </a:xfrm>
          <a:prstGeom prst="rect">
            <a:avLst/>
          </a:prstGeom>
        </p:spPr>
      </p:pic>
      <p:pic>
        <p:nvPicPr>
          <p:cNvPr id="45" name="Picture 4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3F57CCB-2A25-4E1D-A634-218099DCFB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677070" y="4629623"/>
            <a:ext cx="980819" cy="814570"/>
          </a:xfrm>
          <a:prstGeom prst="rect">
            <a:avLst/>
          </a:prstGeom>
        </p:spPr>
      </p:pic>
      <p:pic>
        <p:nvPicPr>
          <p:cNvPr id="46" name="Picture 4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5479B18-7672-4903-A860-8965B4C6FD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923793" y="4658190"/>
            <a:ext cx="980819" cy="814570"/>
          </a:xfrm>
          <a:prstGeom prst="rect">
            <a:avLst/>
          </a:prstGeom>
        </p:spPr>
      </p:pic>
      <p:pic>
        <p:nvPicPr>
          <p:cNvPr id="47" name="Picture 4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7761CC3-8526-4213-B156-9CB28E487DF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1982190" y="4622799"/>
            <a:ext cx="980819" cy="814570"/>
          </a:xfrm>
          <a:prstGeom prst="rect">
            <a:avLst/>
          </a:prstGeom>
        </p:spPr>
      </p:pic>
      <p:pic>
        <p:nvPicPr>
          <p:cNvPr id="48" name="Picture 47" descr="A close up of a flower&#10;&#10;Description automatically generated">
            <a:extLst>
              <a:ext uri="{FF2B5EF4-FFF2-40B4-BE49-F238E27FC236}">
                <a16:creationId xmlns:a16="http://schemas.microsoft.com/office/drawing/2014/main" id="{D1CE5AF1-9DAF-4BC0-95DE-CCBF1D2C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 flipH="1">
            <a:off x="6465543" y="4018527"/>
            <a:ext cx="2677266" cy="1133314"/>
          </a:xfrm>
          <a:prstGeom prst="rect">
            <a:avLst/>
          </a:prstGeom>
        </p:spPr>
      </p:pic>
      <p:pic>
        <p:nvPicPr>
          <p:cNvPr id="49" name="Picture 4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0DF2C499-8530-442F-ACE0-8981A8B96A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1799" y="4605957"/>
            <a:ext cx="716634" cy="545884"/>
          </a:xfrm>
          <a:prstGeom prst="rect">
            <a:avLst/>
          </a:prstGeom>
        </p:spPr>
      </p:pic>
      <p:pic>
        <p:nvPicPr>
          <p:cNvPr id="50" name="Picture 4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72CE9C4-3A88-4175-9068-6783691FE9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1083" y="4526263"/>
            <a:ext cx="821255" cy="625577"/>
          </a:xfrm>
          <a:prstGeom prst="rect">
            <a:avLst/>
          </a:prstGeom>
        </p:spPr>
      </p:pic>
      <p:pic>
        <p:nvPicPr>
          <p:cNvPr id="51" name="Picture 5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88255DC0-545A-41DD-9DA3-ECAF86F888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6576" y="4572488"/>
            <a:ext cx="718937" cy="547638"/>
          </a:xfrm>
          <a:prstGeom prst="rect">
            <a:avLst/>
          </a:prstGeom>
        </p:spPr>
      </p:pic>
      <p:pic>
        <p:nvPicPr>
          <p:cNvPr id="52" name="Picture 5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B7E4470-3C22-4DD8-8910-B7455DADB9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835294" y="4572488"/>
            <a:ext cx="980819" cy="814570"/>
          </a:xfrm>
          <a:prstGeom prst="rect">
            <a:avLst/>
          </a:prstGeom>
        </p:spPr>
      </p:pic>
      <p:pic>
        <p:nvPicPr>
          <p:cNvPr id="53" name="Picture 5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CCF41B7-4526-40FC-AC6D-C16246D228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721024" y="4686758"/>
            <a:ext cx="980819" cy="814570"/>
          </a:xfrm>
          <a:prstGeom prst="rect">
            <a:avLst/>
          </a:prstGeom>
        </p:spPr>
      </p:pic>
      <p:pic>
        <p:nvPicPr>
          <p:cNvPr id="54" name="Picture 5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D49FDF23-510D-447E-87BD-80123A2146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557129" y="4585183"/>
            <a:ext cx="980819" cy="814570"/>
          </a:xfrm>
          <a:prstGeom prst="rect">
            <a:avLst/>
          </a:prstGeom>
        </p:spPr>
      </p:pic>
      <p:pic>
        <p:nvPicPr>
          <p:cNvPr id="55" name="Picture 5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659B6DB-13E6-4413-AC66-0F1FBCCC65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366743" y="4629623"/>
            <a:ext cx="980819" cy="814570"/>
          </a:xfrm>
          <a:prstGeom prst="rect">
            <a:avLst/>
          </a:prstGeom>
        </p:spPr>
      </p:pic>
      <p:pic>
        <p:nvPicPr>
          <p:cNvPr id="56" name="Picture 5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1259FF9-9456-4830-B97E-639C095714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120020" y="4658190"/>
            <a:ext cx="980819" cy="814570"/>
          </a:xfrm>
          <a:prstGeom prst="rect">
            <a:avLst/>
          </a:prstGeom>
        </p:spPr>
      </p:pic>
      <p:pic>
        <p:nvPicPr>
          <p:cNvPr id="57" name="Picture 5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B6BFED3-747D-4FFA-A165-975AA32315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061624" y="4622799"/>
            <a:ext cx="980819" cy="814570"/>
          </a:xfrm>
          <a:prstGeom prst="rect">
            <a:avLst/>
          </a:prstGeom>
        </p:spPr>
      </p:pic>
      <p:pic>
        <p:nvPicPr>
          <p:cNvPr id="61" name="Picture 60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50A9331-8F13-4CC2-BB7A-CA87D2CA22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096460" y="4737069"/>
            <a:ext cx="980819" cy="814570"/>
          </a:xfrm>
          <a:prstGeom prst="rect">
            <a:avLst/>
          </a:prstGeom>
        </p:spPr>
      </p:pic>
      <p:pic>
        <p:nvPicPr>
          <p:cNvPr id="62" name="Picture 6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39D8D2E-1D03-4AF1-9AB2-F808DF91AA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724925" y="4613751"/>
            <a:ext cx="980819" cy="814570"/>
          </a:xfrm>
          <a:prstGeom prst="rect">
            <a:avLst/>
          </a:prstGeom>
        </p:spPr>
      </p:pic>
      <p:pic>
        <p:nvPicPr>
          <p:cNvPr id="63" name="Picture 6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0DB28887-A07C-4539-9FCC-00CEDEE69E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990700" y="4536870"/>
            <a:ext cx="980819" cy="814570"/>
          </a:xfrm>
          <a:prstGeom prst="rect">
            <a:avLst/>
          </a:prstGeom>
        </p:spPr>
      </p:pic>
      <p:pic>
        <p:nvPicPr>
          <p:cNvPr id="64" name="Picture 6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4722BDC3-CF83-43A4-9D46-F0E0034D0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438773" y="4572488"/>
            <a:ext cx="980819" cy="814570"/>
          </a:xfrm>
          <a:prstGeom prst="rect">
            <a:avLst/>
          </a:prstGeom>
        </p:spPr>
      </p:pic>
      <p:pic>
        <p:nvPicPr>
          <p:cNvPr id="65" name="Picture 64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307A1F4-6665-44E3-B350-5A4E540B10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81" y="4580405"/>
            <a:ext cx="718937" cy="547638"/>
          </a:xfrm>
          <a:prstGeom prst="rect">
            <a:avLst/>
          </a:prstGeom>
        </p:spPr>
      </p:pic>
      <p:pic>
        <p:nvPicPr>
          <p:cNvPr id="66" name="Picture 6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5D6A931-204F-48A7-9C55-0EBD25B796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93" y="4607614"/>
            <a:ext cx="718937" cy="547638"/>
          </a:xfrm>
          <a:prstGeom prst="rect">
            <a:avLst/>
          </a:prstGeom>
        </p:spPr>
      </p:pic>
      <p:pic>
        <p:nvPicPr>
          <p:cNvPr id="67" name="Picture 6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C600A862-F5B8-499C-A615-B791DCF0A3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51" y="4585439"/>
            <a:ext cx="718937" cy="547638"/>
          </a:xfrm>
          <a:prstGeom prst="rect">
            <a:avLst/>
          </a:prstGeom>
        </p:spPr>
      </p:pic>
      <p:pic>
        <p:nvPicPr>
          <p:cNvPr id="68" name="Picture 67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6AD1FB02-96FF-4060-8312-9BA0828FB1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21" y="4668690"/>
            <a:ext cx="718937" cy="420416"/>
          </a:xfrm>
          <a:prstGeom prst="rect">
            <a:avLst/>
          </a:prstGeom>
        </p:spPr>
      </p:pic>
      <p:pic>
        <p:nvPicPr>
          <p:cNvPr id="69" name="Picture 6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3D02088D-C1B6-4163-9DF8-E5214E129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1" y="4595192"/>
            <a:ext cx="718937" cy="547638"/>
          </a:xfrm>
          <a:prstGeom prst="rect">
            <a:avLst/>
          </a:prstGeom>
        </p:spPr>
      </p:pic>
      <p:pic>
        <p:nvPicPr>
          <p:cNvPr id="70" name="Picture 6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8853CC0-F110-4272-BF08-E65C0BD831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49" y="4572488"/>
            <a:ext cx="718937" cy="547638"/>
          </a:xfrm>
          <a:prstGeom prst="rect">
            <a:avLst/>
          </a:prstGeom>
        </p:spPr>
      </p:pic>
      <p:pic>
        <p:nvPicPr>
          <p:cNvPr id="71" name="Picture 7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D9CF90F5-0591-4EDB-A5A0-9AEB8A2464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86" y="4618490"/>
            <a:ext cx="718937" cy="547638"/>
          </a:xfrm>
          <a:prstGeom prst="rect">
            <a:avLst/>
          </a:prstGeom>
        </p:spPr>
      </p:pic>
      <p:pic>
        <p:nvPicPr>
          <p:cNvPr id="72" name="Picture 71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47B2A6C0-3D10-4045-9CDA-F293F8EACD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75" y="4637670"/>
            <a:ext cx="718937" cy="547638"/>
          </a:xfrm>
          <a:prstGeom prst="rect">
            <a:avLst/>
          </a:prstGeom>
        </p:spPr>
      </p:pic>
      <p:pic>
        <p:nvPicPr>
          <p:cNvPr id="73" name="Picture 7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6AFE247-5BD1-4E14-A424-901AC3C02E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320192" y="4516967"/>
            <a:ext cx="980819" cy="814570"/>
          </a:xfrm>
          <a:prstGeom prst="rect">
            <a:avLst/>
          </a:prstGeom>
        </p:spPr>
      </p:pic>
      <p:pic>
        <p:nvPicPr>
          <p:cNvPr id="74" name="Picture 7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DEF9379-0ECE-496A-804A-F85A5A1F51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661025" y="4565664"/>
            <a:ext cx="980819" cy="814570"/>
          </a:xfrm>
          <a:prstGeom prst="rect">
            <a:avLst/>
          </a:prstGeom>
        </p:spPr>
      </p:pic>
      <p:pic>
        <p:nvPicPr>
          <p:cNvPr id="75" name="Picture 7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AF5C6319-FF43-4C31-9A1F-D6FDF8581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097306" y="4566949"/>
            <a:ext cx="980819" cy="814570"/>
          </a:xfrm>
          <a:prstGeom prst="rect">
            <a:avLst/>
          </a:prstGeom>
        </p:spPr>
      </p:pic>
      <p:pic>
        <p:nvPicPr>
          <p:cNvPr id="76" name="Picture 7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FF41E9A-E9DA-40A6-B924-D11B4D12CD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80" y="4657889"/>
            <a:ext cx="718937" cy="547638"/>
          </a:xfrm>
          <a:prstGeom prst="rect">
            <a:avLst/>
          </a:prstGeom>
        </p:spPr>
      </p:pic>
      <p:pic>
        <p:nvPicPr>
          <p:cNvPr id="77" name="Picture 7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0B49949-B3AC-4D35-B996-4942F181F1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5016402" y="4545535"/>
            <a:ext cx="980819" cy="814570"/>
          </a:xfrm>
          <a:prstGeom prst="rect">
            <a:avLst/>
          </a:prstGeom>
        </p:spPr>
      </p:pic>
      <p:pic>
        <p:nvPicPr>
          <p:cNvPr id="78" name="Picture 77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C9FC8E17-3A03-4BD8-AC4A-877DFD8D99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3093715" y="4565438"/>
            <a:ext cx="980819" cy="81457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DF83F4CE-1B32-46BE-92B5-0C48AB7E782E}"/>
              </a:ext>
            </a:extLst>
          </p:cNvPr>
          <p:cNvSpPr txBox="1"/>
          <p:nvPr/>
        </p:nvSpPr>
        <p:spPr>
          <a:xfrm>
            <a:off x="2667497" y="477286"/>
            <a:ext cx="3809008" cy="3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/>
            <a:endParaRPr lang="en-US" sz="1499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Friends Forever Extras" panose="00000500000000000000" pitchFamily="50" charset="0"/>
              <a:ea typeface="#9Slide04 Vollkorn Black" panose="00000A00000000000000" pitchFamily="2" charset="0"/>
            </a:endParaRPr>
          </a:p>
        </p:txBody>
      </p:sp>
      <p:pic>
        <p:nvPicPr>
          <p:cNvPr id="79" name="CUA PHAI" descr="A screen door&#10;&#10;Description automatically generated">
            <a:extLst>
              <a:ext uri="{FF2B5EF4-FFF2-40B4-BE49-F238E27FC236}">
                <a16:creationId xmlns:a16="http://schemas.microsoft.com/office/drawing/2014/main" id="{64A160AF-E01F-4D84-B15D-BDAD50568B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 flipH="1">
            <a:off x="3825421" y="-64988"/>
            <a:ext cx="4118804" cy="5238380"/>
          </a:xfrm>
          <a:prstGeom prst="rect">
            <a:avLst/>
          </a:prstGeom>
        </p:spPr>
      </p:pic>
      <p:pic>
        <p:nvPicPr>
          <p:cNvPr id="60" name="CUA TRAI" descr="A screen door&#10;&#10;Description automatically generated">
            <a:extLst>
              <a:ext uri="{FF2B5EF4-FFF2-40B4-BE49-F238E27FC236}">
                <a16:creationId xmlns:a16="http://schemas.microsoft.com/office/drawing/2014/main" id="{F9B0C4F0-E775-4A33-8C88-F2749BDBEA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>
            <a:off x="1427482" y="-76324"/>
            <a:ext cx="4118804" cy="52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1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2.96296E-6 L -0.50286 -2.96296E-6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2.96296E-6 L 0.50274 -2.96296E-6 " pathEditMode="relative" rAng="0" ptsTypes="AA">
                                      <p:cBhvr>
                                        <p:cTn id="8" dur="6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26 -2.96296E-6 L -0.19727 -2.96296E-6 " pathEditMode="relative" rAng="0" ptsTypes="AA">
                                      <p:cBhvr>
                                        <p:cTn id="10" dur="4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16667E-6 0 L 0.19765 0 " pathEditMode="relative" rAng="0" ptsTypes="AA">
                                      <p:cBhvr>
                                        <p:cTn id="12" dur="4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20000" fill="hold" grpId="0" nodeType="withEffect">
                                  <p:stCondLst>
                                    <p:cond delay="3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3811627" y="-84003"/>
            <a:ext cx="5189498" cy="31570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905671" y="3331921"/>
            <a:ext cx="5189497" cy="12686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</a:rPr>
              <a:t> Bước 4: Dán các bộ phận vào thân cặp để tạo thành chiếc cặp sách.</a:t>
            </a: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7571515" y="4499915"/>
            <a:ext cx="1429610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5870" y="140970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0D51C-EB8E-48F1-A331-9B575B01A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6" y="834195"/>
            <a:ext cx="3380165" cy="2627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A552D-AC24-4BA4-98EB-4944A86F2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00" y="1301722"/>
            <a:ext cx="1907924" cy="16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7761"/>
            <a:ext cx="9141179" cy="51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31" y="2670863"/>
            <a:ext cx="1972604" cy="247263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2" y="3795509"/>
            <a:ext cx="9141087" cy="15763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53" y="3768071"/>
            <a:ext cx="2159573" cy="1206648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116682" y="412176"/>
            <a:ext cx="2015602" cy="791844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684768" y="628134"/>
            <a:ext cx="2087588" cy="1079787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87" y="772105"/>
            <a:ext cx="5478887" cy="2447517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1145317" y="2355793"/>
            <a:ext cx="6766663" cy="646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0" i="0" u="none" strike="noStrike" kern="1200" cap="none" spc="-300" normalizeH="0" baseline="0" noProof="0" dirty="0">
                <a:ln>
                  <a:noFill/>
                </a:ln>
                <a:solidFill>
                  <a:srgbClr val="2CA6E0"/>
                </a:solidFill>
                <a:effectLst/>
                <a:uLnTx/>
                <a:uFillTx/>
                <a:latin typeface="Calibri"/>
                <a:ea typeface="【苹果】迟暮朝朝醉晚灯" panose="02000500000000000000"/>
                <a:cs typeface="+mn-ea"/>
                <a:sym typeface="+mn-lt"/>
              </a:rPr>
              <a:t>BÀI</a:t>
            </a:r>
            <a:r>
              <a:rPr kumimoji="0" lang="en-US" altLang="zh-CN" sz="3599" b="0" i="0" u="none" strike="noStrike" kern="1200" cap="none" spc="-300" normalizeH="0" noProof="0" dirty="0">
                <a:ln>
                  <a:noFill/>
                </a:ln>
                <a:solidFill>
                  <a:srgbClr val="2CA6E0"/>
                </a:solidFill>
                <a:effectLst/>
                <a:uLnTx/>
                <a:uFillTx/>
                <a:latin typeface="Calibri"/>
                <a:ea typeface="【苹果】迟暮朝朝醉晚灯" panose="02000500000000000000"/>
                <a:cs typeface="+mn-ea"/>
                <a:sym typeface="+mn-lt"/>
              </a:rPr>
              <a:t> 2: CẶP SÁCH XINH XẮN (TIẾT 2)</a:t>
            </a:r>
            <a:endParaRPr kumimoji="0" lang="zh-CN" altLang="en-US" sz="3599" b="0" i="0" u="none" strike="noStrike" kern="1200" cap="none" spc="-300" normalizeH="0" baseline="0" noProof="0" dirty="0">
              <a:ln>
                <a:noFill/>
              </a:ln>
              <a:solidFill>
                <a:srgbClr val="2CA6E0"/>
              </a:solidFill>
              <a:effectLst/>
              <a:uLnTx/>
              <a:uFillTx/>
              <a:latin typeface="Calibri"/>
              <a:ea typeface="【苹果】迟暮朝朝醉晚灯" panose="02000500000000000000"/>
              <a:cs typeface="+mn-ea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3" y="268205"/>
            <a:ext cx="1532119" cy="14397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6174845" y="3343054"/>
            <a:ext cx="396850" cy="676447"/>
          </a:xfrm>
          <a:prstGeom prst="rect">
            <a:avLst/>
          </a:prstGeom>
        </p:spPr>
      </p:pic>
      <p:pic>
        <p:nvPicPr>
          <p:cNvPr id="15" name="图片 306">
            <a:extLst>
              <a:ext uri="{FF2B5EF4-FFF2-40B4-BE49-F238E27FC236}">
                <a16:creationId xmlns:a16="http://schemas.microsoft.com/office/drawing/2014/main" id="{D8C88D84-4DCD-4BC0-8018-720469CB0B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824844" y="3061251"/>
            <a:ext cx="2496803" cy="18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7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accel="80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accel="30000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accel="8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81D9D4-C3D8-4163-B158-2E9B62E20385}"/>
              </a:ext>
            </a:extLst>
          </p:cNvPr>
          <p:cNvSpPr/>
          <p:nvPr/>
        </p:nvSpPr>
        <p:spPr>
          <a:xfrm>
            <a:off x="2712725" y="114300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33969E1-9BD5-4C1D-A61A-9DE922B8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114300"/>
            <a:ext cx="5706665" cy="539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E:\GIAO AN\SGV lop 2\sgv chân trời sáng tạo lớp 2\hình minh họa giáo án\9\H28fa441d17d44fbca70d6dec49594dddo.png">
            <a:extLst>
              <a:ext uri="{FF2B5EF4-FFF2-40B4-BE49-F238E27FC236}">
                <a16:creationId xmlns:a16="http://schemas.microsoft.com/office/drawing/2014/main" id="{70D93B58-4B6D-4379-BB35-313B15108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95" y="-114300"/>
            <a:ext cx="452235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BC0801BE-D2BA-4E53-BB27-73652E8C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436192" y="2695877"/>
            <a:ext cx="1464620" cy="146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AAA71D72-9F5F-423F-BE0C-A11580BC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600874" y="3270506"/>
            <a:ext cx="2018750" cy="163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0BDF50B-4E1C-4D6A-8F05-71353E93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269617" y="2144866"/>
            <a:ext cx="1978205" cy="19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399E1E41-1274-4D78-86A9-6CF63A88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48" y="2656285"/>
            <a:ext cx="3053953" cy="237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881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IAO AN\SGV lop 2\sgv chân trời sáng tạo lớp 2\hình minh họa giáo án\5\bai-van-ta-chiec-cap-so-4-211220.jpg">
            <a:extLst>
              <a:ext uri="{FF2B5EF4-FFF2-40B4-BE49-F238E27FC236}">
                <a16:creationId xmlns:a16="http://schemas.microsoft.com/office/drawing/2014/main" id="{4C79DA7A-F55A-431E-B58B-C43CF5E6A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08" y="785694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3A354CC0-FC1C-4457-97BB-53A2EF171214}"/>
              </a:ext>
            </a:extLst>
          </p:cNvPr>
          <p:cNvSpPr/>
          <p:nvPr/>
        </p:nvSpPr>
        <p:spPr>
          <a:xfrm>
            <a:off x="5657851" y="1060750"/>
            <a:ext cx="1799708" cy="433443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04A4D7-940F-44B4-A48E-84DC1756C69D}"/>
              </a:ext>
            </a:extLst>
          </p:cNvPr>
          <p:cNvGrpSpPr/>
          <p:nvPr/>
        </p:nvGrpSpPr>
        <p:grpSpPr>
          <a:xfrm>
            <a:off x="1321080" y="1074524"/>
            <a:ext cx="1749596" cy="419669"/>
            <a:chOff x="76200" y="1432699"/>
            <a:chExt cx="2332794" cy="559558"/>
          </a:xfrm>
        </p:grpSpPr>
        <p:sp>
          <p:nvSpPr>
            <p:cNvPr id="7" name="Rounded Rectangle 21">
              <a:extLst>
                <a:ext uri="{FF2B5EF4-FFF2-40B4-BE49-F238E27FC236}">
                  <a16:creationId xmlns:a16="http://schemas.microsoft.com/office/drawing/2014/main" id="{23D11A10-C44D-44E5-937D-96ECA20F23DF}"/>
                </a:ext>
              </a:extLst>
            </p:cNvPr>
            <p:cNvSpPr/>
            <p:nvPr/>
          </p:nvSpPr>
          <p:spPr>
            <a:xfrm>
              <a:off x="76200" y="1432699"/>
              <a:ext cx="2245997" cy="559558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880554-BEB6-499F-8B97-A89392F12E18}"/>
                </a:ext>
              </a:extLst>
            </p:cNvPr>
            <p:cNvSpPr txBox="1"/>
            <p:nvPr/>
          </p:nvSpPr>
          <p:spPr>
            <a:xfrm>
              <a:off x="293885" y="1535668"/>
              <a:ext cx="21151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Quai 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dây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BFF9E8-C65D-4233-9527-9B089D11C817}"/>
              </a:ext>
            </a:extLst>
          </p:cNvPr>
          <p:cNvSpPr txBox="1"/>
          <p:nvPr/>
        </p:nvSpPr>
        <p:spPr>
          <a:xfrm>
            <a:off x="5786149" y="1151751"/>
            <a:ext cx="16888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5AAD6D70-8649-41EF-A5DC-5F6F9EE54C6D}"/>
              </a:ext>
            </a:extLst>
          </p:cNvPr>
          <p:cNvSpPr/>
          <p:nvPr/>
        </p:nvSpPr>
        <p:spPr>
          <a:xfrm>
            <a:off x="1321080" y="3060755"/>
            <a:ext cx="1402089" cy="406511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871E27-F0B2-42D4-9822-1BF9C0AED857}"/>
              </a:ext>
            </a:extLst>
          </p:cNvPr>
          <p:cNvGrpSpPr/>
          <p:nvPr/>
        </p:nvGrpSpPr>
        <p:grpSpPr>
          <a:xfrm>
            <a:off x="6615530" y="2453241"/>
            <a:ext cx="1196543" cy="355821"/>
            <a:chOff x="525927" y="5630796"/>
            <a:chExt cx="1595390" cy="474428"/>
          </a:xfrm>
        </p:grpSpPr>
        <p:sp>
          <p:nvSpPr>
            <p:cNvPr id="12" name="Rounded Rectangle 19">
              <a:extLst>
                <a:ext uri="{FF2B5EF4-FFF2-40B4-BE49-F238E27FC236}">
                  <a16:creationId xmlns:a16="http://schemas.microsoft.com/office/drawing/2014/main" id="{42681347-69A2-4E0C-9474-1FB3DDEDA4A6}"/>
                </a:ext>
              </a:extLst>
            </p:cNvPr>
            <p:cNvSpPr/>
            <p:nvPr/>
          </p:nvSpPr>
          <p:spPr>
            <a:xfrm>
              <a:off x="525927" y="5630796"/>
              <a:ext cx="1595390" cy="474428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D025F7-7A13-4368-8CAA-B171D162204C}"/>
                </a:ext>
              </a:extLst>
            </p:cNvPr>
            <p:cNvSpPr txBox="1"/>
            <p:nvPr/>
          </p:nvSpPr>
          <p:spPr>
            <a:xfrm>
              <a:off x="738468" y="5667359"/>
              <a:ext cx="115535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Thân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03A6DC-19D2-4609-9BF0-DBAF79622132}"/>
              </a:ext>
            </a:extLst>
          </p:cNvPr>
          <p:cNvGrpSpPr/>
          <p:nvPr/>
        </p:nvGrpSpPr>
        <p:grpSpPr>
          <a:xfrm>
            <a:off x="4202928" y="4337864"/>
            <a:ext cx="1180720" cy="373560"/>
            <a:chOff x="3851305" y="5783818"/>
            <a:chExt cx="1574294" cy="498080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A30C11C5-390D-4EA6-A763-3A4E1D6C2CA9}"/>
                </a:ext>
              </a:extLst>
            </p:cNvPr>
            <p:cNvSpPr/>
            <p:nvPr/>
          </p:nvSpPr>
          <p:spPr>
            <a:xfrm>
              <a:off x="3851305" y="5783818"/>
              <a:ext cx="1558895" cy="498080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12CEE3-68E6-4278-83D3-9B48954C3963}"/>
                </a:ext>
              </a:extLst>
            </p:cNvPr>
            <p:cNvSpPr txBox="1"/>
            <p:nvPr/>
          </p:nvSpPr>
          <p:spPr>
            <a:xfrm>
              <a:off x="3902532" y="5848193"/>
              <a:ext cx="152306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Đáy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71FBC8-77F7-4FB4-BB85-1C77C7A8E92F}"/>
              </a:ext>
            </a:extLst>
          </p:cNvPr>
          <p:cNvCxnSpPr/>
          <p:nvPr/>
        </p:nvCxnSpPr>
        <p:spPr>
          <a:xfrm>
            <a:off x="3028950" y="1290251"/>
            <a:ext cx="628650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A633F6-8A9E-46A3-896B-FE78325B1B14}"/>
              </a:ext>
            </a:extLst>
          </p:cNvPr>
          <p:cNvSpPr txBox="1"/>
          <p:nvPr/>
        </p:nvSpPr>
        <p:spPr>
          <a:xfrm>
            <a:off x="1434073" y="3125511"/>
            <a:ext cx="12945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sườn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461AA2-5EAF-47AA-B801-A84C88DCD449}"/>
              </a:ext>
            </a:extLst>
          </p:cNvPr>
          <p:cNvCxnSpPr/>
          <p:nvPr/>
        </p:nvCxnSpPr>
        <p:spPr>
          <a:xfrm>
            <a:off x="3028950" y="1290250"/>
            <a:ext cx="1257300" cy="42425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979C32-EC18-4F31-B86F-B635E46E78A5}"/>
              </a:ext>
            </a:extLst>
          </p:cNvPr>
          <p:cNvCxnSpPr/>
          <p:nvPr/>
        </p:nvCxnSpPr>
        <p:spPr>
          <a:xfrm flipV="1">
            <a:off x="4743450" y="3886200"/>
            <a:ext cx="0" cy="45166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1FC3C5-4850-490A-BFB3-7FEBED0898D0}"/>
              </a:ext>
            </a:extLst>
          </p:cNvPr>
          <p:cNvCxnSpPr>
            <a:stCxn id="5" idx="2"/>
          </p:cNvCxnSpPr>
          <p:nvPr/>
        </p:nvCxnSpPr>
        <p:spPr>
          <a:xfrm flipH="1">
            <a:off x="5429250" y="1494193"/>
            <a:ext cx="1128455" cy="90610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6BF65C-95A2-480B-A0A0-B80885C52182}"/>
              </a:ext>
            </a:extLst>
          </p:cNvPr>
          <p:cNvCxnSpPr>
            <a:stCxn id="12" idx="1"/>
          </p:cNvCxnSpPr>
          <p:nvPr/>
        </p:nvCxnSpPr>
        <p:spPr>
          <a:xfrm flipH="1">
            <a:off x="4743451" y="2631151"/>
            <a:ext cx="1872080" cy="77135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610BC5-814E-482C-8283-7525558EF72E}"/>
              </a:ext>
            </a:extLst>
          </p:cNvPr>
          <p:cNvCxnSpPr/>
          <p:nvPr/>
        </p:nvCxnSpPr>
        <p:spPr>
          <a:xfrm flipV="1">
            <a:off x="1998752" y="2641782"/>
            <a:ext cx="1006826" cy="42960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51C7C2-B2F8-4D20-B804-8CA2B51F96A3}"/>
              </a:ext>
            </a:extLst>
          </p:cNvPr>
          <p:cNvCxnSpPr>
            <a:stCxn id="5" idx="2"/>
          </p:cNvCxnSpPr>
          <p:nvPr/>
        </p:nvCxnSpPr>
        <p:spPr>
          <a:xfrm flipH="1">
            <a:off x="5786149" y="1494193"/>
            <a:ext cx="771556" cy="22030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5457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18caf499db07fd38be4c4aec946eb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6" y="170974"/>
            <a:ext cx="1326356" cy="1324928"/>
          </a:xfrm>
          <a:prstGeom prst="rect">
            <a:avLst/>
          </a:prstGeom>
        </p:spPr>
      </p:pic>
      <p:pic>
        <p:nvPicPr>
          <p:cNvPr id="3" name="图片 2" descr="赠品-24个可爱的会话气泡PSD-素材1_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509" y="244718"/>
            <a:ext cx="5689283" cy="3593306"/>
          </a:xfrm>
          <a:prstGeom prst="rect">
            <a:avLst/>
          </a:prstGeom>
        </p:spPr>
      </p:pic>
      <p:pic>
        <p:nvPicPr>
          <p:cNvPr id="5" name="图片 4" descr="10-27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70008" y="1931194"/>
            <a:ext cx="5114449" cy="3093720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6606752" y="3164905"/>
            <a:ext cx="1723549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99" b="1" dirty="0">
                <a:solidFill>
                  <a:srgbClr val="AED30B"/>
                </a:solidFill>
                <a:latin typeface="微软雅黑" panose="020B0503020204020204" charset="-122"/>
                <a:ea typeface="微软雅黑" panose="020B0503020204020204" charset="-122"/>
              </a:rPr>
              <a:t>输入标题内容</a:t>
            </a:r>
          </a:p>
        </p:txBody>
      </p:sp>
      <p:sp>
        <p:nvSpPr>
          <p:cNvPr id="20" name="淘宝网Chenying0907出品 13"/>
          <p:cNvSpPr txBox="1"/>
          <p:nvPr/>
        </p:nvSpPr>
        <p:spPr>
          <a:xfrm>
            <a:off x="1993371" y="1526075"/>
            <a:ext cx="4433861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 dirty="0">
                <a:solidFill>
                  <a:srgbClr val="E7218E"/>
                </a:solidFill>
                <a:latin typeface="微软简中圆" charset="0"/>
                <a:ea typeface="微软简中圆" charset="0"/>
              </a:rPr>
              <a:t>TẠO HÌNH VÀ TRANG TRÍ CHIẾC CẶP SÁCH</a:t>
            </a:r>
            <a:endParaRPr lang="zh-CN" altLang="en-US" sz="3200" b="1" dirty="0">
              <a:solidFill>
                <a:srgbClr val="E7218E"/>
              </a:solidFill>
              <a:latin typeface="微软简中圆" charset="0"/>
              <a:ea typeface="微软简中圆" charset="0"/>
            </a:endParaRPr>
          </a:p>
        </p:txBody>
      </p:sp>
      <p:pic>
        <p:nvPicPr>
          <p:cNvPr id="7" name="图片 6" descr="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936" y="170974"/>
            <a:ext cx="1493520" cy="1237298"/>
          </a:xfrm>
          <a:prstGeom prst="rect">
            <a:avLst/>
          </a:prstGeom>
        </p:spPr>
      </p:pic>
      <p:pic>
        <p:nvPicPr>
          <p:cNvPr id="8" name="图片 7" descr="06387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535" y="833438"/>
            <a:ext cx="1410176" cy="15873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60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691B8F9-9D27-4CB5-AD13-6F54ED12080D}"/>
              </a:ext>
            </a:extLst>
          </p:cNvPr>
          <p:cNvSpPr txBox="1"/>
          <p:nvPr/>
        </p:nvSpPr>
        <p:spPr>
          <a:xfrm>
            <a:off x="3906530" y="552733"/>
            <a:ext cx="1760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FD099D-9570-4BB9-9F19-635872103765}"/>
              </a:ext>
            </a:extLst>
          </p:cNvPr>
          <p:cNvSpPr/>
          <p:nvPr/>
        </p:nvSpPr>
        <p:spPr>
          <a:xfrm>
            <a:off x="904875" y="1125294"/>
            <a:ext cx="7372350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Quai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khóa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khóa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…? 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9032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D85CEE1-8AF0-4006-B23C-FB53755FF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5699669" y="33"/>
            <a:ext cx="3436526" cy="20660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1BB20B-5604-4703-9842-214415CBF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214" y="0"/>
            <a:ext cx="3426044" cy="22657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B19C07E-9620-4B5C-AD19-1B50BCD15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6154437" y="2121798"/>
            <a:ext cx="2981757" cy="3021724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95E4848-C561-438D-8560-7D24C4EFD984}"/>
              </a:ext>
            </a:extLst>
          </p:cNvPr>
          <p:cNvGrpSpPr/>
          <p:nvPr/>
        </p:nvGrpSpPr>
        <p:grpSpPr>
          <a:xfrm>
            <a:off x="1699049" y="1137187"/>
            <a:ext cx="6569469" cy="2690471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7C48ADA-6D4C-49C8-A313-F0998218F94F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6000" b="1" dirty="0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B894EE9-2075-45F1-85C1-6916E30B0522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21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D64317E-F01B-4E05-8C5E-142198ED634E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21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6729300-1190-4933-BCB6-C1556E742483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21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03FD50DF-CC24-45DF-A697-DCB3E262B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r="40182" b="82005"/>
          <a:stretch/>
        </p:blipFill>
        <p:spPr>
          <a:xfrm rot="2436499">
            <a:off x="3252946" y="3681196"/>
            <a:ext cx="533443" cy="87146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E509F90-4D01-4AF3-B7D8-3F3A73ED1F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3284367" y="33"/>
            <a:ext cx="780316" cy="85643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D2540F2-5C11-4262-BBE3-A33E074663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5872281" y="3173922"/>
            <a:ext cx="587472" cy="644779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5EDA78B5-D8C3-42A3-8B11-C7343420A4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3" b="50000"/>
          <a:stretch/>
        </p:blipFill>
        <p:spPr>
          <a:xfrm>
            <a:off x="-238762" y="3665353"/>
            <a:ext cx="3228326" cy="1432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01471-D661-4DCA-BA46-9C34B376FA21}"/>
              </a:ext>
            </a:extLst>
          </p:cNvPr>
          <p:cNvSpPr/>
          <p:nvPr/>
        </p:nvSpPr>
        <p:spPr>
          <a:xfrm>
            <a:off x="2439488" y="1530975"/>
            <a:ext cx="5826034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Trang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E2BD31-1821-4DD7-8FD0-3063DBD52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29" y="836521"/>
            <a:ext cx="3067591" cy="2079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91BB3-AD46-491B-A1A8-455130057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61" y="1684829"/>
            <a:ext cx="4211009" cy="3810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3E4C5-BDF8-4CD2-A7DC-6E8ED3AAA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5" y="2895374"/>
            <a:ext cx="1877024" cy="2081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088ACB-A4D5-46AB-B35E-FC04902A9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59" y="2804161"/>
            <a:ext cx="2766038" cy="2264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BF90D-8F09-4343-9173-4F4A541A2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27" y="731912"/>
            <a:ext cx="3010817" cy="2163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8D6384-06D9-4ACA-BB81-6126F79DBE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686983"/>
            <a:ext cx="2330558" cy="2248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017688-1F21-4E94-9A82-2E74B41B6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486" y="218899"/>
            <a:ext cx="585266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6" y="2647955"/>
            <a:ext cx="4854979" cy="2115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" y="609393"/>
            <a:ext cx="6597528" cy="1886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2" y="958430"/>
            <a:ext cx="4922941" cy="22227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0" y="2495606"/>
            <a:ext cx="3597926" cy="2506540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658745" y="1993861"/>
            <a:ext cx="7270547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8" tIns="34284" rIns="68568" bIns="34284">
            <a:spAutoFit/>
          </a:bodyPr>
          <a:lstStyle/>
          <a:p>
            <a:pPr algn="ctr" defTabSz="685680">
              <a:defRPr/>
            </a:pPr>
            <a:r>
              <a:rPr lang="en-US" altLang="ko-KR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 Light"/>
                <a:cs typeface="Times New Roman" pitchFamily="18" charset="0"/>
              </a:rPr>
              <a:t>THỰC HÀNH</a:t>
            </a:r>
          </a:p>
        </p:txBody>
      </p:sp>
      <p:pic>
        <p:nvPicPr>
          <p:cNvPr id="3" name="Những Bản Nhạc Không Lời Vui Nhộn Dành Cho Bé Y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9690" y="-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86404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0139 L -2.5E-6 -1.85185E-6 " pathEditMode="relative" rAng="0" ptsTypes="AA">
                                      <p:cBhvr>
                                        <p:cTn id="1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0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FA153B-D325-489E-BF45-37B2E33DE569}"/>
              </a:ext>
            </a:extLst>
          </p:cNvPr>
          <p:cNvSpPr/>
          <p:nvPr/>
        </p:nvSpPr>
        <p:spPr>
          <a:xfrm>
            <a:off x="1356716" y="457201"/>
            <a:ext cx="6250686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BÀY SẢN PHẨM VÀ CHIA SẺ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C21BF-819F-4757-9343-DA1977F4CE38}"/>
              </a:ext>
            </a:extLst>
          </p:cNvPr>
          <p:cNvSpPr/>
          <p:nvPr/>
        </p:nvSpPr>
        <p:spPr>
          <a:xfrm>
            <a:off x="1123950" y="1340527"/>
            <a:ext cx="76009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thích sản phẩm cặp sách nào?</a:t>
            </a:r>
          </a:p>
          <a:p>
            <a:pPr>
              <a:defRPr/>
            </a:pPr>
            <a:r>
              <a:rPr lang="vi-VN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Chiếc cặp đó có hình dáng gì? </a:t>
            </a:r>
          </a:p>
          <a:p>
            <a:pPr>
              <a:defRPr/>
            </a:pPr>
            <a:r>
              <a:rPr lang="vi-VN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Chiếc cặp đó có bộ phận gì? Tác dụng của mỗi bộ phận thế nào?</a:t>
            </a:r>
          </a:p>
          <a:p>
            <a:pPr>
              <a:defRPr/>
            </a:pPr>
            <a:r>
              <a:rPr lang="vi-VN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sắc, cách trang trí cặp sách có gì nổi bật và ấn tượng với em? </a:t>
            </a:r>
          </a:p>
          <a:p>
            <a:pPr>
              <a:defRPr/>
            </a:pPr>
            <a:r>
              <a:rPr lang="vi-VN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Để tạo ra chiếc cặp, theo em khó hay dễ? Vì sao?</a:t>
            </a:r>
          </a:p>
          <a:p>
            <a:pPr>
              <a:defRPr/>
            </a:pPr>
            <a:r>
              <a:rPr lang="vi-VN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có kinh nghiệm gì khi sử dụng và bảo quản chiếc cặp sách của mình…?</a:t>
            </a:r>
          </a:p>
        </p:txBody>
      </p:sp>
    </p:spTree>
    <p:extLst>
      <p:ext uri="{BB962C8B-B14F-4D97-AF65-F5344CB8AC3E}">
        <p14:creationId xmlns:p14="http://schemas.microsoft.com/office/powerpoint/2010/main" val="30762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57627" y="2446496"/>
            <a:ext cx="9245918" cy="2703195"/>
            <a:chOff x="-121" y="5137"/>
            <a:chExt cx="19414" cy="5676"/>
          </a:xfrm>
        </p:grpSpPr>
        <p:pic>
          <p:nvPicPr>
            <p:cNvPr id="2" name="图片 1" descr="交通背景图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1" y="5137"/>
              <a:ext cx="9778" cy="5677"/>
            </a:xfrm>
            <a:prstGeom prst="rect">
              <a:avLst/>
            </a:prstGeom>
          </p:spPr>
        </p:pic>
        <p:pic>
          <p:nvPicPr>
            <p:cNvPr id="5" name="图片 4" descr="交通背景图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515" y="5137"/>
              <a:ext cx="9778" cy="5677"/>
            </a:xfrm>
            <a:prstGeom prst="rect">
              <a:avLst/>
            </a:prstGeom>
          </p:spPr>
        </p:pic>
      </p:grp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369" y="3582829"/>
            <a:ext cx="2413635" cy="1706404"/>
          </a:xfrm>
          <a:prstGeom prst="rect">
            <a:avLst/>
          </a:prstGeom>
        </p:spPr>
      </p:pic>
      <p:sp>
        <p:nvSpPr>
          <p:cNvPr id="15" name="同侧圆角矩形 7">
            <a:extLst>
              <a:ext uri="{FF2B5EF4-FFF2-40B4-BE49-F238E27FC236}">
                <a16:creationId xmlns:a16="http://schemas.microsoft.com/office/drawing/2014/main" id="{CEDCCE6B-1108-4324-A3BE-36B6BC4168B2}"/>
              </a:ext>
            </a:extLst>
          </p:cNvPr>
          <p:cNvSpPr/>
          <p:nvPr/>
        </p:nvSpPr>
        <p:spPr>
          <a:xfrm>
            <a:off x="1536058" y="550327"/>
            <a:ext cx="6401712" cy="1580030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F90D63F3-6DE2-479E-A4CE-750DBE1B0513}"/>
              </a:ext>
            </a:extLst>
          </p:cNvPr>
          <p:cNvSpPr txBox="1"/>
          <p:nvPr/>
        </p:nvSpPr>
        <p:spPr>
          <a:xfrm>
            <a:off x="1873271" y="672600"/>
            <a:ext cx="54517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 ĐỀ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ĐƯỜNG ĐẾN TRƯỜNG EM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234690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202" y="4"/>
            <a:ext cx="9141619" cy="5143499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604970" y="397378"/>
            <a:ext cx="6083414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19" tIns="32459" rIns="64919" bIns="32459" numCol="1" anchor="t" anchorCtr="0" compatLnSpc="1"/>
          <a:lstStyle/>
          <a:p>
            <a:pPr defTabSz="649190">
              <a:defRPr/>
            </a:pPr>
            <a:endParaRPr lang="zh-CN" altLang="en-US" sz="1275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171251" y="440064"/>
            <a:ext cx="1034242" cy="9362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05668" y="1757846"/>
            <a:ext cx="941253" cy="9539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FFB764-CF69-4DEF-B4FA-07190B21E8E6}"/>
              </a:ext>
            </a:extLst>
          </p:cNvPr>
          <p:cNvSpPr/>
          <p:nvPr/>
        </p:nvSpPr>
        <p:spPr>
          <a:xfrm>
            <a:off x="457200" y="1773736"/>
            <a:ext cx="822960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BÁN HÀNG</a:t>
            </a:r>
          </a:p>
        </p:txBody>
      </p:sp>
    </p:spTree>
    <p:extLst>
      <p:ext uri="{BB962C8B-B14F-4D97-AF65-F5344CB8AC3E}">
        <p14:creationId xmlns:p14="http://schemas.microsoft.com/office/powerpoint/2010/main" val="36396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2.46914E-7 L -4.4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BBE8D-916F-4802-BB7F-662107996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56" y="1055489"/>
            <a:ext cx="5483081" cy="379452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2AB307-CA6D-422B-BEC3-3B1F2445F238}"/>
              </a:ext>
            </a:extLst>
          </p:cNvPr>
          <p:cNvSpPr/>
          <p:nvPr/>
        </p:nvSpPr>
        <p:spPr>
          <a:xfrm>
            <a:off x="990600" y="293490"/>
            <a:ext cx="7600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vi-VN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23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A0D6-E554-4A3C-85E7-DE50A9B36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26828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286790" y="2662210"/>
            <a:ext cx="3793316" cy="1177231"/>
          </a:xfrm>
          <a:prstGeom prst="rect">
            <a:avLst/>
          </a:prstGeom>
          <a:noFill/>
        </p:spPr>
        <p:txBody>
          <a:bodyPr wrap="none" lIns="68565" tIns="34283" rIns="68565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7053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Saém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vai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4137" y="160228"/>
            <a:ext cx="3495675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1299" y="618705"/>
            <a:ext cx="318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GIAO AN\SGV lop 2\sgv chân trời sáng tạo lớp 2\hình minh họa giáo án\5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1" y="1169443"/>
            <a:ext cx="2743199" cy="37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GIAO AN\SGV lop 2\sgv chân trời sáng tạo lớp 2\hình minh họa giáo án\5\bai-van-ta-chiec-cap-so-7-2112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0150"/>
            <a:ext cx="2828925" cy="374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D0B99A-5F0C-4B1D-BDD1-7D0C1116B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6" y="72259"/>
            <a:ext cx="6698934" cy="33053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97F7EB-232A-4207-B1D8-5B5A0771ACAE}"/>
              </a:ext>
            </a:extLst>
          </p:cNvPr>
          <p:cNvSpPr/>
          <p:nvPr/>
        </p:nvSpPr>
        <p:spPr>
          <a:xfrm>
            <a:off x="1900989" y="1899625"/>
            <a:ext cx="5684483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864"/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nhiều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chiếc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cắp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Cặp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dùng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thân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gìn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lang="vi-VN" sz="2400" i="1" kern="0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3305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5736" y="2067694"/>
            <a:ext cx="4752528" cy="120555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86033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TẠM BIỆT CÁC CON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bd66326eaffb0a71b40a5d8bdbabb0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64" y="-365284"/>
            <a:ext cx="7170420" cy="7170420"/>
          </a:xfrm>
          <a:prstGeom prst="rect">
            <a:avLst/>
          </a:prstGeom>
        </p:spPr>
      </p:pic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16" name="图片 15" descr="29f41d1b7bc445931bfd0fa2cd7beba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0" y="1764030"/>
            <a:ext cx="4041934" cy="4041934"/>
          </a:xfrm>
          <a:prstGeom prst="rect">
            <a:avLst/>
          </a:prstGeom>
        </p:spPr>
      </p:pic>
      <p:sp>
        <p:nvSpPr>
          <p:cNvPr id="19" name="淘宝网Chenying0907出品 9"/>
          <p:cNvSpPr txBox="1"/>
          <p:nvPr/>
        </p:nvSpPr>
        <p:spPr>
          <a:xfrm>
            <a:off x="2300764" y="2063918"/>
            <a:ext cx="4198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简中圆" charset="0"/>
                <a:ea typeface="微软简中圆" charset="0"/>
                <a:cs typeface="+mn-cs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简中圆" charset="0"/>
              <a:ea typeface="微软简中圆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309969"/>
      </p:ext>
    </p:extLst>
  </p:cSld>
  <p:clrMapOvr>
    <a:masterClrMapping/>
  </p:clrMapOvr>
  <p:transition advTm="190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14450" y="7883"/>
            <a:ext cx="640080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3028950" y="3909848"/>
            <a:ext cx="1844566" cy="1254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158" y="3989149"/>
            <a:ext cx="1200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PLAY</a:t>
            </a:r>
            <a:endParaRPr lang="en-US" sz="3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8" y="2492417"/>
            <a:ext cx="9143999" cy="3034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1626700" y="2435267"/>
            <a:ext cx="1732280" cy="3164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9143999" cy="2844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1443608" y="1113866"/>
            <a:ext cx="799254" cy="1411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3995456" y="1122426"/>
            <a:ext cx="914400" cy="1413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2305382" y="1113867"/>
            <a:ext cx="945162" cy="1448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4777175" y="971550"/>
            <a:ext cx="1101802" cy="1585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2976282" y="949334"/>
            <a:ext cx="1295399" cy="16362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6516511" y="2169388"/>
            <a:ext cx="2743200" cy="20071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22" y="3501783"/>
            <a:ext cx="3233738" cy="19682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9409" y="2687629"/>
            <a:ext cx="1333273" cy="315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3379530" y="2513977"/>
            <a:ext cx="304800" cy="2153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2590800" y="2513977"/>
            <a:ext cx="304800" cy="2153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1624944" y="2507876"/>
            <a:ext cx="304800" cy="2153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4382282" y="2513977"/>
            <a:ext cx="304800" cy="2153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5342753" y="2489772"/>
            <a:ext cx="304800" cy="2153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Arrow: Right 1">
            <a:hlinkClick r:id="rId28" action="ppaction://hlinksldjump"/>
            <a:extLst>
              <a:ext uri="{FF2B5EF4-FFF2-40B4-BE49-F238E27FC236}">
                <a16:creationId xmlns:a16="http://schemas.microsoft.com/office/drawing/2014/main" id="{A6DBD936-A7F5-4FF3-98DB-BE8572433F71}"/>
              </a:ext>
            </a:extLst>
          </p:cNvPr>
          <p:cNvSpPr/>
          <p:nvPr/>
        </p:nvSpPr>
        <p:spPr>
          <a:xfrm>
            <a:off x="8496300" y="4867275"/>
            <a:ext cx="522460" cy="469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2724 -0.024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20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31909 -0.0098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5" y="-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60494E-6 L -0.1158 1.60494E-6 C -0.16788 1.60494E-6 -0.2316 0.35062 -0.2316 0.63518 L -0.2316 1.27037 " pathEditMode="relative" rAng="0" ptsTypes="AAAA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0154 L -0.19688 -0.00154 C -0.26632 -0.00154 -0.35174 0.28272 -0.35174 0.51358 L -0.35174 1.02994 " pathEditMode="relative" rAng="0" ptsTypes="AAAA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5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115473" y="-342900"/>
            <a:ext cx="5189498" cy="3157027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7990615" y="4333875"/>
            <a:ext cx="1048610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09997" y="817424"/>
            <a:ext cx="3600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 học lóc cóc theo cùng, Khi về lại bắt khom lưng cõng về </a:t>
            </a:r>
            <a:endParaRPr lang="en-US" sz="27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 cái gì?</a:t>
            </a:r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D9EF72-185E-4027-B31F-1EB63A732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73" y="2910991"/>
            <a:ext cx="2709837" cy="2227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B0A7A2-165D-4AA2-9A5E-4B7013C19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11" y="2417360"/>
            <a:ext cx="2554560" cy="289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3811627" y="-84003"/>
            <a:ext cx="5189498" cy="31570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323975" y="3331921"/>
            <a:ext cx="6381749" cy="15925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vi-VN" sz="2400" dirty="0">
                <a:solidFill>
                  <a:prstClr val="black"/>
                </a:solidFill>
              </a:rPr>
              <a:t> Bước 1: Chia giấy làm 3 phần.</a:t>
            </a:r>
          </a:p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</a:rPr>
              <a:t>- Hai phần lớn bằng nhau làm thân.</a:t>
            </a:r>
          </a:p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</a:rPr>
              <a:t>- Một phần nhỏ làm nắp cặp (Vẽ và cắt theo nét cong của nắp) </a:t>
            </a: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7571515" y="4499915"/>
            <a:ext cx="1429610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5870" y="140970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D1B9D-EFD5-496F-99D3-2F8797750C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8" y="1012581"/>
            <a:ext cx="3981533" cy="23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3811627" y="-84003"/>
            <a:ext cx="5189498" cy="31570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905672" y="3331921"/>
            <a:ext cx="4742778" cy="12686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dirty="0">
                <a:solidFill>
                  <a:prstClr val="black"/>
                </a:solidFill>
              </a:rPr>
              <a:t>Bước 2: Gấp theo nét chia giấy tạo thân cặp.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7571515" y="4499915"/>
            <a:ext cx="1429610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5870" y="140970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C3B697-5A04-44EF-B0BA-45499567A9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1" y="246187"/>
            <a:ext cx="4217479" cy="316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0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3811627" y="-84003"/>
            <a:ext cx="5189498" cy="31570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323975" y="3331921"/>
            <a:ext cx="6381749" cy="15925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</a:rPr>
              <a:t>Bước 3: Cắt giấy màu khác tạo quai đeo, quai xách, khóa cặp.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7571515" y="4499915"/>
            <a:ext cx="1429610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5870" y="140970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57814-862E-4549-A1C9-6615BA24B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" y="207274"/>
            <a:ext cx="4437575" cy="33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7|8.2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|1.2|1.5|1.6|1.6|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7|8.2|4.2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547</Words>
  <Application>Microsoft Office PowerPoint</Application>
  <PresentationFormat>On-screen Show (16:9)</PresentationFormat>
  <Paragraphs>78</Paragraphs>
  <Slides>25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59" baseType="lpstr">
      <vt:lpstr>等线</vt:lpstr>
      <vt:lpstr>微软雅黑</vt:lpstr>
      <vt:lpstr>黑体</vt:lpstr>
      <vt:lpstr>宋体</vt:lpstr>
      <vt:lpstr>微软雅黑 Light</vt:lpstr>
      <vt:lpstr>#9Slide04 Vollkorn Black</vt:lpstr>
      <vt:lpstr>【苹果】迟暮朝朝醉晚灯</vt:lpstr>
      <vt:lpstr>Arial</vt:lpstr>
      <vt:lpstr>Arial Black</vt:lpstr>
      <vt:lpstr>Calibri</vt:lpstr>
      <vt:lpstr>Calibri Light</vt:lpstr>
      <vt:lpstr>iCielBC Botanique</vt:lpstr>
      <vt:lpstr>ITC Avant Garde Std Bk</vt:lpstr>
      <vt:lpstr>SVN-Friends Forever Extras</vt:lpstr>
      <vt:lpstr>Times New Roman</vt:lpstr>
      <vt:lpstr>Verdana</vt:lpstr>
      <vt:lpstr>VNI-Avo</vt:lpstr>
      <vt:lpstr>Wingdings</vt:lpstr>
      <vt:lpstr>华康海报体W12(P)</vt:lpstr>
      <vt:lpstr>小单纯体</vt:lpstr>
      <vt:lpstr>微软简中圆</vt:lpstr>
      <vt:lpstr>1_Office 主题​​</vt:lpstr>
      <vt:lpstr>2_Office 主题​​</vt:lpstr>
      <vt:lpstr>Office 主题</vt:lpstr>
      <vt:lpstr>1_Office 主题</vt:lpstr>
      <vt:lpstr>3_Office Theme</vt:lpstr>
      <vt:lpstr>Office Theme</vt:lpstr>
      <vt:lpstr>1_Office Theme</vt:lpstr>
      <vt:lpstr>1_sample</vt:lpstr>
      <vt:lpstr>2_Office Theme</vt:lpstr>
      <vt:lpstr>4_Office Theme</vt:lpstr>
      <vt:lpstr>10_Office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49</cp:revision>
  <dcterms:created xsi:type="dcterms:W3CDTF">2016-12-25T02:27:54Z</dcterms:created>
  <dcterms:modified xsi:type="dcterms:W3CDTF">2021-08-23T12:43:37Z</dcterms:modified>
</cp:coreProperties>
</file>