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5" r:id="rId4"/>
    <p:sldMasterId id="2147483737" r:id="rId5"/>
    <p:sldMasterId id="2147483749" r:id="rId6"/>
    <p:sldMasterId id="2147483763" r:id="rId7"/>
  </p:sldMasterIdLst>
  <p:notesMasterIdLst>
    <p:notesMasterId r:id="rId24"/>
  </p:notesMasterIdLst>
  <p:sldIdLst>
    <p:sldId id="344" r:id="rId8"/>
    <p:sldId id="269" r:id="rId9"/>
    <p:sldId id="333" r:id="rId10"/>
    <p:sldId id="334" r:id="rId11"/>
    <p:sldId id="341" r:id="rId12"/>
    <p:sldId id="342" r:id="rId13"/>
    <p:sldId id="343" r:id="rId14"/>
    <p:sldId id="318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24" r:id="rId23"/>
  </p:sldIdLst>
  <p:sldSz cx="12161838" cy="6858000"/>
  <p:notesSz cx="6858000" cy="9144000"/>
  <p:defaultTextStyle>
    <a:defPPr>
      <a:defRPr lang="en-US"/>
    </a:defPPr>
    <a:lvl1pPr marL="0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58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14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369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23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284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736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192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651" algn="l" defTabSz="912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321"/>
    <a:srgbClr val="BDCB0B"/>
    <a:srgbClr val="EFF87C"/>
    <a:srgbClr val="FFE79B"/>
    <a:srgbClr val="FF8409"/>
    <a:srgbClr val="DA6D00"/>
    <a:srgbClr val="FFA54B"/>
    <a:srgbClr val="FF9933"/>
    <a:srgbClr val="FFD44B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>
        <p:scale>
          <a:sx n="50" d="100"/>
          <a:sy n="50" d="100"/>
        </p:scale>
        <p:origin x="-1044" y="-492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58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14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69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23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284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736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192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651" algn="l" defTabSz="912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0372A-0EAB-497F-8C4F-DBA74D4F81A7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tổ chức cho HS thực hiện bằng hoạt động vẽ sơ đồ tư duy (bằng cách vẽ hình hoặc viết chữ đều được)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BE301-7595-40AD-827F-E8B01326358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6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44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653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365127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3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3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58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6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400"/>
            </a:lvl2pPr>
            <a:lvl3pPr marL="912937" indent="0">
              <a:buNone/>
              <a:defRPr sz="1200"/>
            </a:lvl3pPr>
            <a:lvl4pPr marL="1369405" indent="0">
              <a:buNone/>
              <a:defRPr sz="1000"/>
            </a:lvl4pPr>
            <a:lvl5pPr marL="1825874" indent="0">
              <a:buNone/>
              <a:defRPr sz="1000"/>
            </a:lvl5pPr>
            <a:lvl6pPr marL="2282342" indent="0">
              <a:buNone/>
              <a:defRPr sz="1000"/>
            </a:lvl6pPr>
            <a:lvl7pPr marL="2738811" indent="0">
              <a:buNone/>
              <a:defRPr sz="1000"/>
            </a:lvl7pPr>
            <a:lvl8pPr marL="3195279" indent="0">
              <a:buNone/>
              <a:defRPr sz="1000"/>
            </a:lvl8pPr>
            <a:lvl9pPr marL="365174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862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400"/>
            </a:lvl2pPr>
            <a:lvl3pPr marL="912937" indent="0">
              <a:buNone/>
              <a:defRPr sz="1200"/>
            </a:lvl3pPr>
            <a:lvl4pPr marL="1369405" indent="0">
              <a:buNone/>
              <a:defRPr sz="1000"/>
            </a:lvl4pPr>
            <a:lvl5pPr marL="1825874" indent="0">
              <a:buNone/>
              <a:defRPr sz="1000"/>
            </a:lvl5pPr>
            <a:lvl6pPr marL="2282342" indent="0">
              <a:buNone/>
              <a:defRPr sz="1000"/>
            </a:lvl6pPr>
            <a:lvl7pPr marL="2738811" indent="0">
              <a:buNone/>
              <a:defRPr sz="1000"/>
            </a:lvl7pPr>
            <a:lvl8pPr marL="3195279" indent="0">
              <a:buNone/>
              <a:defRPr sz="1000"/>
            </a:lvl8pPr>
            <a:lvl9pPr marL="365174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645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432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6" y="365128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365128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77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575" y="274600"/>
            <a:ext cx="1094669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7575" y="1600471"/>
            <a:ext cx="5417535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35579" y="1600471"/>
            <a:ext cx="5418687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35579" y="3917876"/>
            <a:ext cx="5418687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59182"/>
      </p:ext>
    </p:extLst>
  </p:cSld>
  <p:clrMapOvr>
    <a:masterClrMapping/>
  </p:clrMapOvr>
  <p:transition spd="slow" advTm="1000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2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2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18338-D9DC-4B16-8203-F838396B1B0E}"/>
              </a:ext>
            </a:extLst>
          </p:cNvPr>
          <p:cNvSpPr txBox="1"/>
          <p:nvPr userDrawn="1"/>
        </p:nvSpPr>
        <p:spPr>
          <a:xfrm>
            <a:off x="10261551" y="228601"/>
            <a:ext cx="182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38631"/>
      </p:ext>
    </p:extLst>
  </p:cSld>
  <p:clrMapOvr>
    <a:masterClrMapping/>
  </p:clrMapOvr>
  <p:transition spd="med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59620"/>
      </p:ext>
    </p:extLst>
  </p:cSld>
  <p:clrMapOvr>
    <a:masterClrMapping/>
  </p:clrMapOvr>
  <p:transition spd="med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47541"/>
      </p:ext>
    </p:extLst>
  </p:cSld>
  <p:clrMapOvr>
    <a:masterClrMapping/>
  </p:clrMapOvr>
  <p:transition spd="med"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0870"/>
      </p:ext>
    </p:extLst>
  </p:cSld>
  <p:clrMapOvr>
    <a:masterClrMapping/>
  </p:clrMapOvr>
  <p:transition spd="med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50642"/>
      </p:ext>
    </p:extLst>
  </p:cSld>
  <p:clrMapOvr>
    <a:masterClrMapping/>
  </p:clrMapOvr>
  <p:transition spd="med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82391"/>
      </p:ext>
    </p:extLst>
  </p:cSld>
  <p:clrMapOvr>
    <a:masterClrMapping/>
  </p:clrMapOvr>
  <p:transition spd="med"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4342"/>
      </p:ext>
    </p:extLst>
  </p:cSld>
  <p:clrMapOvr>
    <a:masterClrMapping/>
  </p:clrMapOvr>
  <p:transition spd="med">
    <p:pul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40778"/>
      </p:ext>
    </p:extLst>
  </p:cSld>
  <p:clrMapOvr>
    <a:masterClrMapping/>
  </p:clrMapOvr>
  <p:transition spd="med"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4440"/>
      </p:ext>
    </p:extLst>
  </p:cSld>
  <p:clrMapOvr>
    <a:masterClrMapping/>
  </p:clrMapOvr>
  <p:transition spd="med"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9306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3" y="1122363"/>
            <a:ext cx="9121379" cy="2387600"/>
          </a:xfrm>
          <a:prstGeom prst="rect">
            <a:avLst/>
          </a:prstGeom>
        </p:spPr>
        <p:txBody>
          <a:bodyPr lIns="91295" tIns="45644" rIns="91295" bIns="45644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3" y="3602039"/>
            <a:ext cx="9121379" cy="1655763"/>
          </a:xfrm>
          <a:prstGeom prst="rect">
            <a:avLst/>
          </a:prstGeom>
        </p:spPr>
        <p:txBody>
          <a:bodyPr lIns="91295" tIns="45644" rIns="91295" bIns="45644"/>
          <a:lstStyle>
            <a:lvl1pPr marL="0" indent="0" algn="ctr">
              <a:buNone/>
              <a:defRPr sz="2400"/>
            </a:lvl1pPr>
            <a:lvl2pPr marL="456458" indent="0" algn="ctr">
              <a:buNone/>
              <a:defRPr sz="2000"/>
            </a:lvl2pPr>
            <a:lvl3pPr marL="912914" indent="0" algn="ctr">
              <a:buNone/>
              <a:defRPr sz="1900"/>
            </a:lvl3pPr>
            <a:lvl4pPr marL="1369369" indent="0" algn="ctr">
              <a:buNone/>
              <a:defRPr sz="1600"/>
            </a:lvl4pPr>
            <a:lvl5pPr marL="1825823" indent="0" algn="ctr">
              <a:buNone/>
              <a:defRPr sz="1600"/>
            </a:lvl5pPr>
            <a:lvl6pPr marL="2282284" indent="0" algn="ctr">
              <a:buNone/>
              <a:defRPr sz="1600"/>
            </a:lvl6pPr>
            <a:lvl7pPr marL="2738736" indent="0" algn="ctr">
              <a:buNone/>
              <a:defRPr sz="1600"/>
            </a:lvl7pPr>
            <a:lvl8pPr marL="3195192" indent="0" algn="ctr">
              <a:buNone/>
              <a:defRPr sz="1600"/>
            </a:lvl8pPr>
            <a:lvl9pPr marL="365165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18338-D9DC-4B16-8203-F838396B1B0E}"/>
              </a:ext>
            </a:extLst>
          </p:cNvPr>
          <p:cNvSpPr txBox="1"/>
          <p:nvPr userDrawn="1"/>
        </p:nvSpPr>
        <p:spPr>
          <a:xfrm>
            <a:off x="10261551" y="228619"/>
            <a:ext cx="1824276" cy="276999"/>
          </a:xfrm>
          <a:prstGeom prst="rect">
            <a:avLst/>
          </a:prstGeom>
          <a:noFill/>
        </p:spPr>
        <p:txBody>
          <a:bodyPr wrap="square" lIns="91295" tIns="45644" rIns="91295" bIns="45644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65769"/>
      </p:ext>
    </p:extLst>
  </p:cSld>
  <p:clrMapOvr>
    <a:masterClrMapping/>
  </p:clrMapOvr>
  <p:transition spd="med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833182-0A27-4A82-AD86-EAD6460C4385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2022/10/27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B89268-6037-4630-93B9-87DCE428E2CA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4440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9" y="365129"/>
            <a:ext cx="10489585" cy="1325563"/>
          </a:xfrm>
          <a:prstGeom prst="rect">
            <a:avLst/>
          </a:prstGeom>
        </p:spPr>
        <p:txBody>
          <a:bodyPr lIns="91295" tIns="45644" rIns="91295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9" y="1825625"/>
            <a:ext cx="10489585" cy="4351339"/>
          </a:xfrm>
          <a:prstGeom prst="rect">
            <a:avLst/>
          </a:prstGeom>
        </p:spPr>
        <p:txBody>
          <a:bodyPr lIns="91295" tIns="45644" rIns="91295" bIns="45644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460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3" y="1709758"/>
            <a:ext cx="10489585" cy="2852737"/>
          </a:xfrm>
          <a:prstGeom prst="rect">
            <a:avLst/>
          </a:prstGeom>
        </p:spPr>
        <p:txBody>
          <a:bodyPr lIns="91295" tIns="45644" rIns="91295" bIns="45644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3" y="4589467"/>
            <a:ext cx="10489585" cy="1500187"/>
          </a:xfrm>
          <a:prstGeom prst="rect">
            <a:avLst/>
          </a:prstGeom>
        </p:spPr>
        <p:txBody>
          <a:bodyPr lIns="91295" tIns="45644" rIns="91295" bIns="45644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124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9" y="365129"/>
            <a:ext cx="10489585" cy="1325563"/>
          </a:xfrm>
          <a:prstGeom prst="rect">
            <a:avLst/>
          </a:prstGeom>
        </p:spPr>
        <p:txBody>
          <a:bodyPr lIns="91295" tIns="45644" rIns="91295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  <a:prstGeom prst="rect">
            <a:avLst/>
          </a:prstGeom>
        </p:spPr>
        <p:txBody>
          <a:bodyPr lIns="91295" tIns="45644" rIns="91295" bIns="45644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3" y="1825625"/>
            <a:ext cx="5168781" cy="4351339"/>
          </a:xfrm>
          <a:prstGeom prst="rect">
            <a:avLst/>
          </a:prstGeom>
        </p:spPr>
        <p:txBody>
          <a:bodyPr lIns="91295" tIns="45644" rIns="91295" bIns="45644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4062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3" y="365129"/>
            <a:ext cx="10489585" cy="1325563"/>
          </a:xfrm>
          <a:prstGeom prst="rect">
            <a:avLst/>
          </a:prstGeom>
        </p:spPr>
        <p:txBody>
          <a:bodyPr lIns="91295" tIns="45644" rIns="91295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4" y="1681163"/>
            <a:ext cx="5145027" cy="823912"/>
          </a:xfrm>
          <a:prstGeom prst="rect">
            <a:avLst/>
          </a:prstGeom>
        </p:spPr>
        <p:txBody>
          <a:bodyPr lIns="91295" tIns="45644" rIns="91295" bIns="45644" anchor="b"/>
          <a:lstStyle>
            <a:lvl1pPr marL="0" indent="0">
              <a:buNone/>
              <a:defRPr sz="2400" b="1"/>
            </a:lvl1pPr>
            <a:lvl2pPr marL="456458" indent="0">
              <a:buNone/>
              <a:defRPr sz="2000" b="1"/>
            </a:lvl2pPr>
            <a:lvl3pPr marL="912914" indent="0">
              <a:buNone/>
              <a:defRPr sz="1900" b="1"/>
            </a:lvl3pPr>
            <a:lvl4pPr marL="1369369" indent="0">
              <a:buNone/>
              <a:defRPr sz="1600" b="1"/>
            </a:lvl4pPr>
            <a:lvl5pPr marL="1825823" indent="0">
              <a:buNone/>
              <a:defRPr sz="1600" b="1"/>
            </a:lvl5pPr>
            <a:lvl6pPr marL="2282284" indent="0">
              <a:buNone/>
              <a:defRPr sz="1600" b="1"/>
            </a:lvl6pPr>
            <a:lvl7pPr marL="2738736" indent="0">
              <a:buNone/>
              <a:defRPr sz="1600" b="1"/>
            </a:lvl7pPr>
            <a:lvl8pPr marL="3195192" indent="0">
              <a:buNone/>
              <a:defRPr sz="1600" b="1"/>
            </a:lvl8pPr>
            <a:lvl9pPr marL="365165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4" y="2505075"/>
            <a:ext cx="5145027" cy="3684588"/>
          </a:xfrm>
          <a:prstGeom prst="rect">
            <a:avLst/>
          </a:prstGeom>
        </p:spPr>
        <p:txBody>
          <a:bodyPr lIns="91295" tIns="45644" rIns="91295" bIns="45644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48" y="1681163"/>
            <a:ext cx="5170365" cy="823912"/>
          </a:xfrm>
          <a:prstGeom prst="rect">
            <a:avLst/>
          </a:prstGeom>
        </p:spPr>
        <p:txBody>
          <a:bodyPr lIns="91295" tIns="45644" rIns="91295" bIns="45644" anchor="b"/>
          <a:lstStyle>
            <a:lvl1pPr marL="0" indent="0">
              <a:buNone/>
              <a:defRPr sz="2400" b="1"/>
            </a:lvl1pPr>
            <a:lvl2pPr marL="456458" indent="0">
              <a:buNone/>
              <a:defRPr sz="2000" b="1"/>
            </a:lvl2pPr>
            <a:lvl3pPr marL="912914" indent="0">
              <a:buNone/>
              <a:defRPr sz="1900" b="1"/>
            </a:lvl3pPr>
            <a:lvl4pPr marL="1369369" indent="0">
              <a:buNone/>
              <a:defRPr sz="1600" b="1"/>
            </a:lvl4pPr>
            <a:lvl5pPr marL="1825823" indent="0">
              <a:buNone/>
              <a:defRPr sz="1600" b="1"/>
            </a:lvl5pPr>
            <a:lvl6pPr marL="2282284" indent="0">
              <a:buNone/>
              <a:defRPr sz="1600" b="1"/>
            </a:lvl6pPr>
            <a:lvl7pPr marL="2738736" indent="0">
              <a:buNone/>
              <a:defRPr sz="1600" b="1"/>
            </a:lvl7pPr>
            <a:lvl8pPr marL="3195192" indent="0">
              <a:buNone/>
              <a:defRPr sz="1600" b="1"/>
            </a:lvl8pPr>
            <a:lvl9pPr marL="365165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48" y="2505075"/>
            <a:ext cx="5170365" cy="3684588"/>
          </a:xfrm>
          <a:prstGeom prst="rect">
            <a:avLst/>
          </a:prstGeom>
        </p:spPr>
        <p:txBody>
          <a:bodyPr lIns="91295" tIns="45644" rIns="91295" bIns="45644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8297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9" y="365129"/>
            <a:ext cx="10489585" cy="1325563"/>
          </a:xfrm>
          <a:prstGeom prst="rect">
            <a:avLst/>
          </a:prstGeom>
        </p:spPr>
        <p:txBody>
          <a:bodyPr lIns="91295" tIns="45644" rIns="91295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7163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9507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  <a:prstGeom prst="rect">
            <a:avLst/>
          </a:prstGeom>
        </p:spPr>
        <p:txBody>
          <a:bodyPr lIns="91295" tIns="45644" rIns="91295" bIns="4564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44"/>
            <a:ext cx="6156930" cy="4873625"/>
          </a:xfrm>
          <a:prstGeom prst="rect">
            <a:avLst/>
          </a:prstGeom>
        </p:spPr>
        <p:txBody>
          <a:bodyPr lIns="91295" tIns="45644" rIns="91295" bIns="4564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3" y="2057403"/>
            <a:ext cx="3922509" cy="3811588"/>
          </a:xfrm>
          <a:prstGeom prst="rect">
            <a:avLst/>
          </a:prstGeom>
        </p:spPr>
        <p:txBody>
          <a:bodyPr lIns="91295" tIns="45644" rIns="91295" bIns="45644"/>
          <a:lstStyle>
            <a:lvl1pPr marL="0" indent="0">
              <a:buNone/>
              <a:defRPr sz="1600"/>
            </a:lvl1pPr>
            <a:lvl2pPr marL="456458" indent="0">
              <a:buNone/>
              <a:defRPr sz="1500"/>
            </a:lvl2pPr>
            <a:lvl3pPr marL="912914" indent="0">
              <a:buNone/>
              <a:defRPr sz="1200"/>
            </a:lvl3pPr>
            <a:lvl4pPr marL="1369369" indent="0">
              <a:buNone/>
              <a:defRPr sz="1100"/>
            </a:lvl4pPr>
            <a:lvl5pPr marL="1825823" indent="0">
              <a:buNone/>
              <a:defRPr sz="1100"/>
            </a:lvl5pPr>
            <a:lvl6pPr marL="2282284" indent="0">
              <a:buNone/>
              <a:defRPr sz="1100"/>
            </a:lvl6pPr>
            <a:lvl7pPr marL="2738736" indent="0">
              <a:buNone/>
              <a:defRPr sz="1100"/>
            </a:lvl7pPr>
            <a:lvl8pPr marL="3195192" indent="0">
              <a:buNone/>
              <a:defRPr sz="1100"/>
            </a:lvl8pPr>
            <a:lvl9pPr marL="365165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473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  <a:prstGeom prst="rect">
            <a:avLst/>
          </a:prstGeom>
        </p:spPr>
        <p:txBody>
          <a:bodyPr lIns="91295" tIns="45644" rIns="91295" bIns="4564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44"/>
            <a:ext cx="6156930" cy="4873625"/>
          </a:xfrm>
          <a:prstGeom prst="rect">
            <a:avLst/>
          </a:prstGeom>
        </p:spPr>
        <p:txBody>
          <a:bodyPr lIns="91295" tIns="45644" rIns="91295" bIns="45644"/>
          <a:lstStyle>
            <a:lvl1pPr marL="0" indent="0">
              <a:buNone/>
              <a:defRPr sz="3200"/>
            </a:lvl1pPr>
            <a:lvl2pPr marL="456458" indent="0">
              <a:buNone/>
              <a:defRPr sz="2800"/>
            </a:lvl2pPr>
            <a:lvl3pPr marL="912914" indent="0">
              <a:buNone/>
              <a:defRPr sz="2400"/>
            </a:lvl3pPr>
            <a:lvl4pPr marL="1369369" indent="0">
              <a:buNone/>
              <a:defRPr sz="2000"/>
            </a:lvl4pPr>
            <a:lvl5pPr marL="1825823" indent="0">
              <a:buNone/>
              <a:defRPr sz="2000"/>
            </a:lvl5pPr>
            <a:lvl6pPr marL="2282284" indent="0">
              <a:buNone/>
              <a:defRPr sz="2000"/>
            </a:lvl6pPr>
            <a:lvl7pPr marL="2738736" indent="0">
              <a:buNone/>
              <a:defRPr sz="2000"/>
            </a:lvl7pPr>
            <a:lvl8pPr marL="3195192" indent="0">
              <a:buNone/>
              <a:defRPr sz="2000"/>
            </a:lvl8pPr>
            <a:lvl9pPr marL="36516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3" y="2057403"/>
            <a:ext cx="3922509" cy="3811588"/>
          </a:xfrm>
          <a:prstGeom prst="rect">
            <a:avLst/>
          </a:prstGeom>
        </p:spPr>
        <p:txBody>
          <a:bodyPr lIns="91295" tIns="45644" rIns="91295" bIns="45644"/>
          <a:lstStyle>
            <a:lvl1pPr marL="0" indent="0">
              <a:buNone/>
              <a:defRPr sz="1600"/>
            </a:lvl1pPr>
            <a:lvl2pPr marL="456458" indent="0">
              <a:buNone/>
              <a:defRPr sz="1500"/>
            </a:lvl2pPr>
            <a:lvl3pPr marL="912914" indent="0">
              <a:buNone/>
              <a:defRPr sz="1200"/>
            </a:lvl3pPr>
            <a:lvl4pPr marL="1369369" indent="0">
              <a:buNone/>
              <a:defRPr sz="1100"/>
            </a:lvl4pPr>
            <a:lvl5pPr marL="1825823" indent="0">
              <a:buNone/>
              <a:defRPr sz="1100"/>
            </a:lvl5pPr>
            <a:lvl6pPr marL="2282284" indent="0">
              <a:buNone/>
              <a:defRPr sz="1100"/>
            </a:lvl6pPr>
            <a:lvl7pPr marL="2738736" indent="0">
              <a:buNone/>
              <a:defRPr sz="1100"/>
            </a:lvl7pPr>
            <a:lvl8pPr marL="3195192" indent="0">
              <a:buNone/>
              <a:defRPr sz="1100"/>
            </a:lvl8pPr>
            <a:lvl9pPr marL="365165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1131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9" y="365129"/>
            <a:ext cx="10489585" cy="1325563"/>
          </a:xfrm>
          <a:prstGeom prst="rect">
            <a:avLst/>
          </a:prstGeom>
        </p:spPr>
        <p:txBody>
          <a:bodyPr lIns="91295" tIns="45644" rIns="91295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9" y="1825625"/>
            <a:ext cx="10489585" cy="4351339"/>
          </a:xfrm>
          <a:prstGeom prst="rect">
            <a:avLst/>
          </a:prstGeom>
        </p:spPr>
        <p:txBody>
          <a:bodyPr vert="eaVert" lIns="91295" tIns="45644" rIns="91295" bIns="45644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7891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6" y="365143"/>
            <a:ext cx="2622396" cy="5811839"/>
          </a:xfrm>
          <a:prstGeom prst="rect">
            <a:avLst/>
          </a:prstGeom>
        </p:spPr>
        <p:txBody>
          <a:bodyPr vert="eaVert" lIns="91295" tIns="45644" rIns="91295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7" y="365143"/>
            <a:ext cx="7715166" cy="5811839"/>
          </a:xfrm>
          <a:prstGeom prst="rect">
            <a:avLst/>
          </a:prstGeom>
        </p:spPr>
        <p:txBody>
          <a:bodyPr vert="eaVert" lIns="91295" tIns="45644" rIns="91295" bIns="45644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91295" tIns="45644" rIns="91295" bIns="45644"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72981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3" y="1122364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3" y="3602039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779" indent="0" algn="ctr">
              <a:buNone/>
              <a:defRPr sz="2000"/>
            </a:lvl2pPr>
            <a:lvl3pPr marL="911553" indent="0" algn="ctr">
              <a:buNone/>
              <a:defRPr sz="1900"/>
            </a:lvl3pPr>
            <a:lvl4pPr marL="1367334" indent="0" algn="ctr">
              <a:buNone/>
              <a:defRPr sz="1600"/>
            </a:lvl4pPr>
            <a:lvl5pPr marL="1823105" indent="0" algn="ctr">
              <a:buNone/>
              <a:defRPr sz="1600"/>
            </a:lvl5pPr>
            <a:lvl6pPr marL="2278881" indent="0" algn="ctr">
              <a:buNone/>
              <a:defRPr sz="1600"/>
            </a:lvl6pPr>
            <a:lvl7pPr marL="2734658" indent="0" algn="ctr">
              <a:buNone/>
              <a:defRPr sz="1600"/>
            </a:lvl7pPr>
            <a:lvl8pPr marL="3190428" indent="0" algn="ctr">
              <a:buNone/>
              <a:defRPr sz="1600"/>
            </a:lvl8pPr>
            <a:lvl9pPr marL="364621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62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3" y="1122364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3" y="3602039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779" indent="0" algn="ctr">
              <a:buNone/>
              <a:defRPr sz="2000"/>
            </a:lvl2pPr>
            <a:lvl3pPr marL="911553" indent="0" algn="ctr">
              <a:buNone/>
              <a:defRPr sz="1900"/>
            </a:lvl3pPr>
            <a:lvl4pPr marL="1367334" indent="0" algn="ctr">
              <a:buNone/>
              <a:defRPr sz="1600"/>
            </a:lvl4pPr>
            <a:lvl5pPr marL="1823105" indent="0" algn="ctr">
              <a:buNone/>
              <a:defRPr sz="1600"/>
            </a:lvl5pPr>
            <a:lvl6pPr marL="2278881" indent="0" algn="ctr">
              <a:buNone/>
              <a:defRPr sz="1600"/>
            </a:lvl6pPr>
            <a:lvl7pPr marL="2734658" indent="0" algn="ctr">
              <a:buNone/>
              <a:defRPr sz="1600"/>
            </a:lvl7pPr>
            <a:lvl8pPr marL="3190428" indent="0" algn="ctr">
              <a:buNone/>
              <a:defRPr sz="1600"/>
            </a:lvl8pPr>
            <a:lvl9pPr marL="364621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8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3" y="1122364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3" y="3602039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779" indent="0" algn="ctr">
              <a:buNone/>
              <a:defRPr sz="2000"/>
            </a:lvl2pPr>
            <a:lvl3pPr marL="911553" indent="0" algn="ctr">
              <a:buNone/>
              <a:defRPr sz="1900"/>
            </a:lvl3pPr>
            <a:lvl4pPr marL="1367334" indent="0" algn="ctr">
              <a:buNone/>
              <a:defRPr sz="1600"/>
            </a:lvl4pPr>
            <a:lvl5pPr marL="1823105" indent="0" algn="ctr">
              <a:buNone/>
              <a:defRPr sz="1600"/>
            </a:lvl5pPr>
            <a:lvl6pPr marL="2278881" indent="0" algn="ctr">
              <a:buNone/>
              <a:defRPr sz="1600"/>
            </a:lvl6pPr>
            <a:lvl7pPr marL="2734658" indent="0" algn="ctr">
              <a:buNone/>
              <a:defRPr sz="1600"/>
            </a:lvl7pPr>
            <a:lvl8pPr marL="3190428" indent="0" algn="ctr">
              <a:buNone/>
              <a:defRPr sz="1600"/>
            </a:lvl8pPr>
            <a:lvl9pPr marL="364621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28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8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3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66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2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4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21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9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41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48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1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5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41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57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63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83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10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44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74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41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71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5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8" indent="0">
              <a:buNone/>
              <a:defRPr sz="2000" b="1"/>
            </a:lvl2pPr>
            <a:lvl3pPr marL="912914" indent="0">
              <a:buNone/>
              <a:defRPr sz="1900" b="1"/>
            </a:lvl3pPr>
            <a:lvl4pPr marL="1369369" indent="0">
              <a:buNone/>
              <a:defRPr sz="1600" b="1"/>
            </a:lvl4pPr>
            <a:lvl5pPr marL="1825823" indent="0">
              <a:buNone/>
              <a:defRPr sz="1600" b="1"/>
            </a:lvl5pPr>
            <a:lvl6pPr marL="2282284" indent="0">
              <a:buNone/>
              <a:defRPr sz="1600" b="1"/>
            </a:lvl6pPr>
            <a:lvl7pPr marL="2738736" indent="0">
              <a:buNone/>
              <a:defRPr sz="1600" b="1"/>
            </a:lvl7pPr>
            <a:lvl8pPr marL="3195192" indent="0">
              <a:buNone/>
              <a:defRPr sz="1600" b="1"/>
            </a:lvl8pPr>
            <a:lvl9pPr marL="36516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63" y="1535115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8" indent="0">
              <a:buNone/>
              <a:defRPr sz="2000" b="1"/>
            </a:lvl2pPr>
            <a:lvl3pPr marL="912914" indent="0">
              <a:buNone/>
              <a:defRPr sz="1900" b="1"/>
            </a:lvl3pPr>
            <a:lvl4pPr marL="1369369" indent="0">
              <a:buNone/>
              <a:defRPr sz="1600" b="1"/>
            </a:lvl4pPr>
            <a:lvl5pPr marL="1825823" indent="0">
              <a:buNone/>
              <a:defRPr sz="1600" b="1"/>
            </a:lvl5pPr>
            <a:lvl6pPr marL="2282284" indent="0">
              <a:buNone/>
              <a:defRPr sz="1600" b="1"/>
            </a:lvl6pPr>
            <a:lvl7pPr marL="2738736" indent="0">
              <a:buNone/>
              <a:defRPr sz="1600" b="1"/>
            </a:lvl7pPr>
            <a:lvl8pPr marL="3195192" indent="0">
              <a:buNone/>
              <a:defRPr sz="1600" b="1"/>
            </a:lvl8pPr>
            <a:lvl9pPr marL="36516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63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94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2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4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17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63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05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62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5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56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7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7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8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30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3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7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3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66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3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35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3" y="365127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4" y="1681164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9" indent="0">
              <a:buNone/>
              <a:defRPr sz="2000" b="1"/>
            </a:lvl2pPr>
            <a:lvl3pPr marL="911553" indent="0">
              <a:buNone/>
              <a:defRPr sz="1900" b="1"/>
            </a:lvl3pPr>
            <a:lvl4pPr marL="1367334" indent="0">
              <a:buNone/>
              <a:defRPr sz="1600" b="1"/>
            </a:lvl4pPr>
            <a:lvl5pPr marL="1823105" indent="0">
              <a:buNone/>
              <a:defRPr sz="1600" b="1"/>
            </a:lvl5pPr>
            <a:lvl6pPr marL="2278881" indent="0">
              <a:buNone/>
              <a:defRPr sz="1600" b="1"/>
            </a:lvl6pPr>
            <a:lvl7pPr marL="2734658" indent="0">
              <a:buNone/>
              <a:defRPr sz="1600" b="1"/>
            </a:lvl7pPr>
            <a:lvl8pPr marL="3190428" indent="0">
              <a:buNone/>
              <a:defRPr sz="1600" b="1"/>
            </a:lvl8pPr>
            <a:lvl9pPr marL="364621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4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47" y="1681164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9" indent="0">
              <a:buNone/>
              <a:defRPr sz="2000" b="1"/>
            </a:lvl2pPr>
            <a:lvl3pPr marL="911553" indent="0">
              <a:buNone/>
              <a:defRPr sz="1900" b="1"/>
            </a:lvl3pPr>
            <a:lvl4pPr marL="1367334" indent="0">
              <a:buNone/>
              <a:defRPr sz="1600" b="1"/>
            </a:lvl4pPr>
            <a:lvl5pPr marL="1823105" indent="0">
              <a:buNone/>
              <a:defRPr sz="1600" b="1"/>
            </a:lvl5pPr>
            <a:lvl6pPr marL="2278881" indent="0">
              <a:buNone/>
              <a:defRPr sz="1600" b="1"/>
            </a:lvl6pPr>
            <a:lvl7pPr marL="2734658" indent="0">
              <a:buNone/>
              <a:defRPr sz="1600" b="1"/>
            </a:lvl7pPr>
            <a:lvl8pPr marL="3190428" indent="0">
              <a:buNone/>
              <a:defRPr sz="1600" b="1"/>
            </a:lvl8pPr>
            <a:lvl9pPr marL="364621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47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09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90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48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43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3" y="2057403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779" indent="0">
              <a:buNone/>
              <a:defRPr sz="1500"/>
            </a:lvl2pPr>
            <a:lvl3pPr marL="911553" indent="0">
              <a:buNone/>
              <a:defRPr sz="1200"/>
            </a:lvl3pPr>
            <a:lvl4pPr marL="1367334" indent="0">
              <a:buNone/>
              <a:defRPr sz="1100"/>
            </a:lvl4pPr>
            <a:lvl5pPr marL="1823105" indent="0">
              <a:buNone/>
              <a:defRPr sz="1100"/>
            </a:lvl5pPr>
            <a:lvl6pPr marL="2278881" indent="0">
              <a:buNone/>
              <a:defRPr sz="1100"/>
            </a:lvl6pPr>
            <a:lvl7pPr marL="2734658" indent="0">
              <a:buNone/>
              <a:defRPr sz="1100"/>
            </a:lvl7pPr>
            <a:lvl8pPr marL="3190428" indent="0">
              <a:buNone/>
              <a:defRPr sz="1100"/>
            </a:lvl8pPr>
            <a:lvl9pPr marL="364621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40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43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779" indent="0">
              <a:buNone/>
              <a:defRPr sz="2800"/>
            </a:lvl2pPr>
            <a:lvl3pPr marL="911553" indent="0">
              <a:buNone/>
              <a:defRPr sz="2400"/>
            </a:lvl3pPr>
            <a:lvl4pPr marL="1367334" indent="0">
              <a:buNone/>
              <a:defRPr sz="2000"/>
            </a:lvl4pPr>
            <a:lvl5pPr marL="1823105" indent="0">
              <a:buNone/>
              <a:defRPr sz="2000"/>
            </a:lvl5pPr>
            <a:lvl6pPr marL="2278881" indent="0">
              <a:buNone/>
              <a:defRPr sz="2000"/>
            </a:lvl6pPr>
            <a:lvl7pPr marL="2734658" indent="0">
              <a:buNone/>
              <a:defRPr sz="2000"/>
            </a:lvl7pPr>
            <a:lvl8pPr marL="3190428" indent="0">
              <a:buNone/>
              <a:defRPr sz="2000"/>
            </a:lvl8pPr>
            <a:lvl9pPr marL="364621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3" y="2057403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779" indent="0">
              <a:buNone/>
              <a:defRPr sz="1500"/>
            </a:lvl2pPr>
            <a:lvl3pPr marL="911553" indent="0">
              <a:buNone/>
              <a:defRPr sz="1200"/>
            </a:lvl3pPr>
            <a:lvl4pPr marL="1367334" indent="0">
              <a:buNone/>
              <a:defRPr sz="1100"/>
            </a:lvl4pPr>
            <a:lvl5pPr marL="1823105" indent="0">
              <a:buNone/>
              <a:defRPr sz="1100"/>
            </a:lvl5pPr>
            <a:lvl6pPr marL="2278881" indent="0">
              <a:buNone/>
              <a:defRPr sz="1100"/>
            </a:lvl6pPr>
            <a:lvl7pPr marL="2734658" indent="0">
              <a:buNone/>
              <a:defRPr sz="1100"/>
            </a:lvl7pPr>
            <a:lvl8pPr marL="3190428" indent="0">
              <a:buNone/>
              <a:defRPr sz="1100"/>
            </a:lvl8pPr>
            <a:lvl9pPr marL="364621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0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1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30"/>
            <a:ext cx="2622396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30"/>
            <a:ext cx="7715166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00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6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8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7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575" y="274615"/>
            <a:ext cx="1094669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7578" y="1600471"/>
            <a:ext cx="5417535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35579" y="1600471"/>
            <a:ext cx="5418687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35579" y="3917891"/>
            <a:ext cx="5418687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9298318"/>
      </p:ext>
    </p:extLst>
  </p:cSld>
  <p:clrMapOvr>
    <a:masterClrMapping/>
  </p:clrMapOvr>
  <p:transition spd="slow" advTm="1000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4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1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36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04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7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79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59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3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18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98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77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57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37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92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785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5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964" indent="0">
              <a:buNone/>
              <a:defRPr sz="2700" b="1"/>
            </a:lvl2pPr>
            <a:lvl3pPr marL="1215929" indent="0">
              <a:buNone/>
              <a:defRPr sz="2400" b="1"/>
            </a:lvl3pPr>
            <a:lvl4pPr marL="1823893" indent="0">
              <a:buNone/>
              <a:defRPr sz="2100" b="1"/>
            </a:lvl4pPr>
            <a:lvl5pPr marL="2431857" indent="0">
              <a:buNone/>
              <a:defRPr sz="2100" b="1"/>
            </a:lvl5pPr>
            <a:lvl6pPr marL="3039822" indent="0">
              <a:buNone/>
              <a:defRPr sz="2100" b="1"/>
            </a:lvl6pPr>
            <a:lvl7pPr marL="3647786" indent="0">
              <a:buNone/>
              <a:defRPr sz="2100" b="1"/>
            </a:lvl7pPr>
            <a:lvl8pPr marL="4255749" indent="0">
              <a:buNone/>
              <a:defRPr sz="2100" b="1"/>
            </a:lvl8pPr>
            <a:lvl9pPr marL="486371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60" y="1535115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964" indent="0">
              <a:buNone/>
              <a:defRPr sz="2700" b="1"/>
            </a:lvl2pPr>
            <a:lvl3pPr marL="1215929" indent="0">
              <a:buNone/>
              <a:defRPr sz="2400" b="1"/>
            </a:lvl3pPr>
            <a:lvl4pPr marL="1823893" indent="0">
              <a:buNone/>
              <a:defRPr sz="2100" b="1"/>
            </a:lvl4pPr>
            <a:lvl5pPr marL="2431857" indent="0">
              <a:buNone/>
              <a:defRPr sz="2100" b="1"/>
            </a:lvl5pPr>
            <a:lvl6pPr marL="3039822" indent="0">
              <a:buNone/>
              <a:defRPr sz="2100" b="1"/>
            </a:lvl6pPr>
            <a:lvl7pPr marL="3647786" indent="0">
              <a:buNone/>
              <a:defRPr sz="2100" b="1"/>
            </a:lvl7pPr>
            <a:lvl8pPr marL="4255749" indent="0">
              <a:buNone/>
              <a:defRPr sz="2100" b="1"/>
            </a:lvl8pPr>
            <a:lvl9pPr marL="486371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60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9" y="273051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70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9" y="1435104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458" indent="0">
              <a:buNone/>
              <a:defRPr sz="1200"/>
            </a:lvl2pPr>
            <a:lvl3pPr marL="912914" indent="0">
              <a:buNone/>
              <a:defRPr sz="1100"/>
            </a:lvl3pPr>
            <a:lvl4pPr marL="1369369" indent="0">
              <a:buNone/>
              <a:defRPr sz="900"/>
            </a:lvl4pPr>
            <a:lvl5pPr marL="1825823" indent="0">
              <a:buNone/>
              <a:defRPr sz="900"/>
            </a:lvl5pPr>
            <a:lvl6pPr marL="2282284" indent="0">
              <a:buNone/>
              <a:defRPr sz="900"/>
            </a:lvl6pPr>
            <a:lvl7pPr marL="2738736" indent="0">
              <a:buNone/>
              <a:defRPr sz="900"/>
            </a:lvl7pPr>
            <a:lvl8pPr marL="3195192" indent="0">
              <a:buNone/>
              <a:defRPr sz="900"/>
            </a:lvl8pPr>
            <a:lvl9pPr marL="36516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34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674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7" y="273051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66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7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964" indent="0">
              <a:buNone/>
              <a:defRPr sz="1600"/>
            </a:lvl2pPr>
            <a:lvl3pPr marL="1215929" indent="0">
              <a:buNone/>
              <a:defRPr sz="1300"/>
            </a:lvl3pPr>
            <a:lvl4pPr marL="1823893" indent="0">
              <a:buNone/>
              <a:defRPr sz="1200"/>
            </a:lvl4pPr>
            <a:lvl5pPr marL="2431857" indent="0">
              <a:buNone/>
              <a:defRPr sz="1200"/>
            </a:lvl5pPr>
            <a:lvl6pPr marL="3039822" indent="0">
              <a:buNone/>
              <a:defRPr sz="1200"/>
            </a:lvl6pPr>
            <a:lvl7pPr marL="3647786" indent="0">
              <a:buNone/>
              <a:defRPr sz="1200"/>
            </a:lvl7pPr>
            <a:lvl8pPr marL="4255749" indent="0">
              <a:buNone/>
              <a:defRPr sz="1200"/>
            </a:lvl8pPr>
            <a:lvl9pPr marL="486371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41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3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964" indent="0">
              <a:buNone/>
              <a:defRPr sz="3700"/>
            </a:lvl2pPr>
            <a:lvl3pPr marL="1215929" indent="0">
              <a:buNone/>
              <a:defRPr sz="3200"/>
            </a:lvl3pPr>
            <a:lvl4pPr marL="1823893" indent="0">
              <a:buNone/>
              <a:defRPr sz="2700"/>
            </a:lvl4pPr>
            <a:lvl5pPr marL="2431857" indent="0">
              <a:buNone/>
              <a:defRPr sz="2700"/>
            </a:lvl5pPr>
            <a:lvl6pPr marL="3039822" indent="0">
              <a:buNone/>
              <a:defRPr sz="2700"/>
            </a:lvl6pPr>
            <a:lvl7pPr marL="3647786" indent="0">
              <a:buNone/>
              <a:defRPr sz="2700"/>
            </a:lvl7pPr>
            <a:lvl8pPr marL="4255749" indent="0">
              <a:buNone/>
              <a:defRPr sz="2700"/>
            </a:lvl8pPr>
            <a:lvl9pPr marL="486371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51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964" indent="0">
              <a:buNone/>
              <a:defRPr sz="1600"/>
            </a:lvl2pPr>
            <a:lvl3pPr marL="1215929" indent="0">
              <a:buNone/>
              <a:defRPr sz="1300"/>
            </a:lvl3pPr>
            <a:lvl4pPr marL="1823893" indent="0">
              <a:buNone/>
              <a:defRPr sz="1200"/>
            </a:lvl4pPr>
            <a:lvl5pPr marL="2431857" indent="0">
              <a:buNone/>
              <a:defRPr sz="1200"/>
            </a:lvl5pPr>
            <a:lvl6pPr marL="3039822" indent="0">
              <a:buNone/>
              <a:defRPr sz="1200"/>
            </a:lvl6pPr>
            <a:lvl7pPr marL="3647786" indent="0">
              <a:buNone/>
              <a:defRPr sz="1200"/>
            </a:lvl7pPr>
            <a:lvl8pPr marL="4255749" indent="0">
              <a:buNone/>
              <a:defRPr sz="1200"/>
            </a:lvl8pPr>
            <a:lvl9pPr marL="486371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921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0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2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2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437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3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1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83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7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5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4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7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3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37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3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8" indent="0">
              <a:buNone/>
              <a:defRPr sz="2800"/>
            </a:lvl2pPr>
            <a:lvl3pPr marL="912914" indent="0">
              <a:buNone/>
              <a:defRPr sz="2400"/>
            </a:lvl3pPr>
            <a:lvl4pPr marL="1369369" indent="0">
              <a:buNone/>
              <a:defRPr sz="2000"/>
            </a:lvl4pPr>
            <a:lvl5pPr marL="1825823" indent="0">
              <a:buNone/>
              <a:defRPr sz="2000"/>
            </a:lvl5pPr>
            <a:lvl6pPr marL="2282284" indent="0">
              <a:buNone/>
              <a:defRPr sz="2000"/>
            </a:lvl6pPr>
            <a:lvl7pPr marL="2738736" indent="0">
              <a:buNone/>
              <a:defRPr sz="2000"/>
            </a:lvl7pPr>
            <a:lvl8pPr marL="3195192" indent="0">
              <a:buNone/>
              <a:defRPr sz="2000"/>
            </a:lvl8pPr>
            <a:lvl9pPr marL="36516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55"/>
            <a:ext cx="7297103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458" indent="0">
              <a:buNone/>
              <a:defRPr sz="1200"/>
            </a:lvl2pPr>
            <a:lvl3pPr marL="912914" indent="0">
              <a:buNone/>
              <a:defRPr sz="1100"/>
            </a:lvl3pPr>
            <a:lvl4pPr marL="1369369" indent="0">
              <a:buNone/>
              <a:defRPr sz="900"/>
            </a:lvl4pPr>
            <a:lvl5pPr marL="1825823" indent="0">
              <a:buNone/>
              <a:defRPr sz="900"/>
            </a:lvl5pPr>
            <a:lvl6pPr marL="2282284" indent="0">
              <a:buNone/>
              <a:defRPr sz="900"/>
            </a:lvl6pPr>
            <a:lvl7pPr marL="2738736" indent="0">
              <a:buNone/>
              <a:defRPr sz="900"/>
            </a:lvl7pPr>
            <a:lvl8pPr marL="3195192" indent="0">
              <a:buNone/>
              <a:defRPr sz="900"/>
            </a:lvl8pPr>
            <a:lvl9pPr marL="36516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5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95" indent="0">
              <a:buNone/>
              <a:defRPr sz="2700" b="1"/>
            </a:lvl2pPr>
            <a:lvl3pPr marL="1216589" indent="0">
              <a:buNone/>
              <a:defRPr sz="2400" b="1"/>
            </a:lvl3pPr>
            <a:lvl4pPr marL="1824884" indent="0">
              <a:buNone/>
              <a:defRPr sz="2100" b="1"/>
            </a:lvl4pPr>
            <a:lvl5pPr marL="2433178" indent="0">
              <a:buNone/>
              <a:defRPr sz="2100" b="1"/>
            </a:lvl5pPr>
            <a:lvl6pPr marL="3041473" indent="0">
              <a:buNone/>
              <a:defRPr sz="2100" b="1"/>
            </a:lvl6pPr>
            <a:lvl7pPr marL="3649767" indent="0">
              <a:buNone/>
              <a:defRPr sz="2100" b="1"/>
            </a:lvl7pPr>
            <a:lvl8pPr marL="4258060" indent="0">
              <a:buNone/>
              <a:defRPr sz="2100" b="1"/>
            </a:lvl8pPr>
            <a:lvl9pPr marL="486635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5" y="1535115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95" indent="0">
              <a:buNone/>
              <a:defRPr sz="2700" b="1"/>
            </a:lvl2pPr>
            <a:lvl3pPr marL="1216589" indent="0">
              <a:buNone/>
              <a:defRPr sz="2400" b="1"/>
            </a:lvl3pPr>
            <a:lvl4pPr marL="1824884" indent="0">
              <a:buNone/>
              <a:defRPr sz="2100" b="1"/>
            </a:lvl4pPr>
            <a:lvl5pPr marL="2433178" indent="0">
              <a:buNone/>
              <a:defRPr sz="2100" b="1"/>
            </a:lvl5pPr>
            <a:lvl6pPr marL="3041473" indent="0">
              <a:buNone/>
              <a:defRPr sz="2100" b="1"/>
            </a:lvl6pPr>
            <a:lvl7pPr marL="3649767" indent="0">
              <a:buNone/>
              <a:defRPr sz="2100" b="1"/>
            </a:lvl7pPr>
            <a:lvl8pPr marL="4258060" indent="0">
              <a:buNone/>
              <a:defRPr sz="2100" b="1"/>
            </a:lvl8pPr>
            <a:lvl9pPr marL="486635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5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875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685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2" y="273051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60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2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295" indent="0">
              <a:buNone/>
              <a:defRPr sz="1600"/>
            </a:lvl2pPr>
            <a:lvl3pPr marL="1216589" indent="0">
              <a:buNone/>
              <a:defRPr sz="1300"/>
            </a:lvl3pPr>
            <a:lvl4pPr marL="1824884" indent="0">
              <a:buNone/>
              <a:defRPr sz="1200"/>
            </a:lvl4pPr>
            <a:lvl5pPr marL="2433178" indent="0">
              <a:buNone/>
              <a:defRPr sz="1200"/>
            </a:lvl5pPr>
            <a:lvl6pPr marL="3041473" indent="0">
              <a:buNone/>
              <a:defRPr sz="1200"/>
            </a:lvl6pPr>
            <a:lvl7pPr marL="3649767" indent="0">
              <a:buNone/>
              <a:defRPr sz="1200"/>
            </a:lvl7pPr>
            <a:lvl8pPr marL="4258060" indent="0">
              <a:buNone/>
              <a:defRPr sz="1200"/>
            </a:lvl8pPr>
            <a:lvl9pPr marL="48663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985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3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295" indent="0">
              <a:buNone/>
              <a:defRPr sz="3700"/>
            </a:lvl2pPr>
            <a:lvl3pPr marL="1216589" indent="0">
              <a:buNone/>
              <a:defRPr sz="3200"/>
            </a:lvl3pPr>
            <a:lvl4pPr marL="1824884" indent="0">
              <a:buNone/>
              <a:defRPr sz="2700"/>
            </a:lvl4pPr>
            <a:lvl5pPr marL="2433178" indent="0">
              <a:buNone/>
              <a:defRPr sz="2700"/>
            </a:lvl5pPr>
            <a:lvl6pPr marL="3041473" indent="0">
              <a:buNone/>
              <a:defRPr sz="2700"/>
            </a:lvl6pPr>
            <a:lvl7pPr marL="3649767" indent="0">
              <a:buNone/>
              <a:defRPr sz="2700"/>
            </a:lvl7pPr>
            <a:lvl8pPr marL="4258060" indent="0">
              <a:buNone/>
              <a:defRPr sz="2700"/>
            </a:lvl8pPr>
            <a:lvl9pPr marL="4866356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295" indent="0">
              <a:buNone/>
              <a:defRPr sz="1600"/>
            </a:lvl2pPr>
            <a:lvl3pPr marL="1216589" indent="0">
              <a:buNone/>
              <a:defRPr sz="1300"/>
            </a:lvl3pPr>
            <a:lvl4pPr marL="1824884" indent="0">
              <a:buNone/>
              <a:defRPr sz="1200"/>
            </a:lvl4pPr>
            <a:lvl5pPr marL="2433178" indent="0">
              <a:buNone/>
              <a:defRPr sz="1200"/>
            </a:lvl5pPr>
            <a:lvl6pPr marL="3041473" indent="0">
              <a:buNone/>
              <a:defRPr sz="1200"/>
            </a:lvl6pPr>
            <a:lvl7pPr marL="3649767" indent="0">
              <a:buNone/>
              <a:defRPr sz="1200"/>
            </a:lvl7pPr>
            <a:lvl8pPr marL="4258060" indent="0">
              <a:buNone/>
              <a:defRPr sz="1200"/>
            </a:lvl8pPr>
            <a:lvl9pPr marL="48663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199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286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2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2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995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1" y="3602039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8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018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435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3" y="1709742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3" y="4589466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0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91295" tIns="45644" rIns="91295" bIns="456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295" tIns="45644" rIns="91295" bIns="45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4"/>
            <a:ext cx="2837762" cy="365125"/>
          </a:xfrm>
          <a:prstGeom prst="rect">
            <a:avLst/>
          </a:prstGeom>
        </p:spPr>
        <p:txBody>
          <a:bodyPr vert="horz" lIns="91295" tIns="45644" rIns="91295" bIns="456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354"/>
            <a:ext cx="3851249" cy="365125"/>
          </a:xfrm>
          <a:prstGeom prst="rect">
            <a:avLst/>
          </a:prstGeom>
        </p:spPr>
        <p:txBody>
          <a:bodyPr vert="horz" lIns="91295" tIns="45644" rIns="91295" bIns="456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4"/>
            <a:ext cx="2837762" cy="365125"/>
          </a:xfrm>
          <a:prstGeom prst="rect">
            <a:avLst/>
          </a:prstGeom>
        </p:spPr>
        <p:txBody>
          <a:bodyPr vert="horz" lIns="91295" tIns="45644" rIns="91295" bIns="456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9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1" indent="-342341" algn="l" defTabSz="9129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6" indent="-285287" algn="l" defTabSz="9129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39" indent="-228225" algn="l" defTabSz="9129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96" indent="-228225" algn="l" defTabSz="9129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54" indent="-228225" algn="l" defTabSz="9129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10" indent="-228225" algn="l" defTabSz="9129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67" indent="-228225" algn="l" defTabSz="9129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20" indent="-228225" algn="l" defTabSz="9129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77" indent="-228225" algn="l" defTabSz="9129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8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4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69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23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84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36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92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51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75185" y="3715799"/>
            <a:ext cx="2686656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300FD6-E441-4369-AB7F-F7E60EE865CA}"/>
              </a:ext>
            </a:extLst>
          </p:cNvPr>
          <p:cNvSpPr txBox="1"/>
          <p:nvPr userDrawn="1"/>
        </p:nvSpPr>
        <p:spPr>
          <a:xfrm>
            <a:off x="10261551" y="228619"/>
            <a:ext cx="1824276" cy="276999"/>
          </a:xfrm>
          <a:prstGeom prst="rect">
            <a:avLst/>
          </a:prstGeom>
          <a:noFill/>
        </p:spPr>
        <p:txBody>
          <a:bodyPr wrap="square" lIns="91295" tIns="45644" rIns="91295" bIns="45644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7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291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5" indent="-228225" algn="l" defTabSz="91291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83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39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96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54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10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67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20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77" indent="-228225" algn="l" defTabSz="9129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8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4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69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23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84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36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92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51" algn="l" defTabSz="912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9" y="365127"/>
            <a:ext cx="10489585" cy="1325563"/>
          </a:xfrm>
          <a:prstGeom prst="rect">
            <a:avLst/>
          </a:prstGeom>
        </p:spPr>
        <p:txBody>
          <a:bodyPr vert="horz" lIns="162056" tIns="81019" rIns="162056" bIns="810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9" y="1825625"/>
            <a:ext cx="10489585" cy="4351339"/>
          </a:xfrm>
          <a:prstGeom prst="rect">
            <a:avLst/>
          </a:prstGeom>
        </p:spPr>
        <p:txBody>
          <a:bodyPr vert="horz" lIns="162056" tIns="81019" rIns="162056" bIns="810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vert="horz" lIns="162056" tIns="81019" rIns="162056" bIns="810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553"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vert="horz" lIns="162056" tIns="81019" rIns="162056" bIns="810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vert="horz" lIns="162056" tIns="81019" rIns="162056" bIns="810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55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</p:sldLayoutIdLst>
  <p:txStyles>
    <p:titleStyle>
      <a:lvl1pPr algn="l" defTabSz="9115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89" indent="-227889" algn="l" defTabSz="91155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2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42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13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992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68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47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21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098" indent="-227889" algn="l" defTabSz="91155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9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53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34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05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881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58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28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10" algn="l" defTabSz="9115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597" tIns="60797" rIns="121597" bIns="607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597" tIns="60797" rIns="121597" bIns="607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4"/>
            <a:ext cx="2837762" cy="365125"/>
          </a:xfrm>
          <a:prstGeom prst="rect">
            <a:avLst/>
          </a:prstGeom>
        </p:spPr>
        <p:txBody>
          <a:bodyPr vert="horz" lIns="121597" tIns="60797" rIns="121597" bIns="6079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929"/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929"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354"/>
            <a:ext cx="3851249" cy="365125"/>
          </a:xfrm>
          <a:prstGeom prst="rect">
            <a:avLst/>
          </a:prstGeom>
        </p:spPr>
        <p:txBody>
          <a:bodyPr vert="horz" lIns="121597" tIns="60797" rIns="121597" bIns="6079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9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4"/>
            <a:ext cx="2837762" cy="365125"/>
          </a:xfrm>
          <a:prstGeom prst="rect">
            <a:avLst/>
          </a:prstGeom>
        </p:spPr>
        <p:txBody>
          <a:bodyPr vert="horz" lIns="121597" tIns="60797" rIns="121597" bIns="6079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929"/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9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7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121592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75" indent="-455975" algn="l" defTabSz="121592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7943" indent="-379976" algn="l" defTabSz="121592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911" indent="-303982" algn="l" defTabSz="121592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875" indent="-303982" algn="l" defTabSz="121592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5840" indent="-303982" algn="l" defTabSz="121592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804" indent="-303982" algn="l" defTabSz="1215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1768" indent="-303982" algn="l" defTabSz="1215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9733" indent="-303982" algn="l" defTabSz="1215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7696" indent="-303982" algn="l" defTabSz="1215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964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929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893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1857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9822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786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5749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3715" algn="l" defTabSz="1215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661" tIns="60829" rIns="121661" bIns="608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661" tIns="60829" rIns="121661" bIns="608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4"/>
            <a:ext cx="2837762" cy="365125"/>
          </a:xfrm>
          <a:prstGeom prst="rect">
            <a:avLst/>
          </a:prstGeom>
        </p:spPr>
        <p:txBody>
          <a:bodyPr vert="horz" lIns="121661" tIns="60829" rIns="121661" bIns="6082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589"/>
            <a:fld id="{B1F85BC1-FC50-4AAE-9783-E500C4BF1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589"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354"/>
            <a:ext cx="3851249" cy="365125"/>
          </a:xfrm>
          <a:prstGeom prst="rect">
            <a:avLst/>
          </a:prstGeom>
        </p:spPr>
        <p:txBody>
          <a:bodyPr vert="horz" lIns="121661" tIns="60829" rIns="121661" bIns="6082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5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4"/>
            <a:ext cx="2837762" cy="365125"/>
          </a:xfrm>
          <a:prstGeom prst="rect">
            <a:avLst/>
          </a:prstGeom>
        </p:spPr>
        <p:txBody>
          <a:bodyPr vert="horz" lIns="121661" tIns="60829" rIns="121661" bIns="6082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589"/>
            <a:fld id="{A1F82960-F871-4481-87DA-F79CF1C9B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5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12165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21" indent="-456221" algn="l" defTabSz="12165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479" indent="-380184" algn="l" defTabSz="12165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736" indent="-304147" algn="l" defTabSz="12165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031" indent="-304147" algn="l" defTabSz="121658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325" indent="-304147" algn="l" defTabSz="121658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620" indent="-304147" algn="l" defTabSz="12165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3914" indent="-304147" algn="l" defTabSz="12165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209" indent="-304147" algn="l" defTabSz="12165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502" indent="-304147" algn="l" defTabSz="12165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295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589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84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178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473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767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060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356" algn="l" defTabSz="12165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7"/>
            <a:ext cx="10489585" cy="1325563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9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49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5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75183" y="3715796"/>
            <a:ext cx="2686655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300FD6-E441-4369-AB7F-F7E60EE865CA}"/>
              </a:ext>
            </a:extLst>
          </p:cNvPr>
          <p:cNvSpPr txBox="1"/>
          <p:nvPr userDrawn="1"/>
        </p:nvSpPr>
        <p:spPr>
          <a:xfrm>
            <a:off x="10261551" y="228601"/>
            <a:ext cx="182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E57A1EBD-3672-4DC2-9E7A-F4B48F26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34" y="3"/>
            <a:ext cx="9612982" cy="549910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DC0B279F-735E-4CBB-90E9-53C3D83C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01" y="1085371"/>
            <a:ext cx="5725840" cy="2002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158EE5-8FA7-49B8-A8D3-1F214CFCFFBA}"/>
              </a:ext>
            </a:extLst>
          </p:cNvPr>
          <p:cNvSpPr txBox="1"/>
          <p:nvPr/>
        </p:nvSpPr>
        <p:spPr>
          <a:xfrm>
            <a:off x="2219584" y="3019204"/>
            <a:ext cx="8789416" cy="2308319"/>
          </a:xfrm>
          <a:prstGeom prst="rect">
            <a:avLst/>
          </a:prstGeom>
          <a:noFill/>
        </p:spPr>
        <p:txBody>
          <a:bodyPr wrap="square" lIns="91146" tIns="45572" rIns="91146" bIns="45572" rtlCol="0">
            <a:spAutoFit/>
          </a:bodyPr>
          <a:lstStyle/>
          <a:p>
            <a:pPr algn="ctr" defTabSz="911406"/>
            <a:r>
              <a:rPr lang="en-US" sz="7200" b="1" dirty="0" err="1">
                <a:solidFill>
                  <a:srgbClr val="FF0000"/>
                </a:solidFill>
              </a:rPr>
              <a:t>Chào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mừng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các</a:t>
            </a:r>
            <a:r>
              <a:rPr lang="en-US" sz="7200" b="1" dirty="0">
                <a:solidFill>
                  <a:srgbClr val="FF0000"/>
                </a:solidFill>
              </a:rPr>
              <a:t> con </a:t>
            </a:r>
            <a:r>
              <a:rPr lang="en-US" sz="7200" b="1" dirty="0" err="1">
                <a:solidFill>
                  <a:srgbClr val="FF0000"/>
                </a:solidFill>
              </a:rPr>
              <a:t>đến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với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tiết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Tiếng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Việt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608094" y="762003"/>
            <a:ext cx="11047003" cy="1436291"/>
          </a:xfrm>
          <a:prstGeom prst="rect">
            <a:avLst/>
          </a:prstGeom>
          <a:noFill/>
        </p:spPr>
        <p:txBody>
          <a:bodyPr wrap="square" lIns="121645" tIns="60821" rIns="121645" bIns="60821" rtlCol="0">
            <a:spAutoFit/>
          </a:bodyPr>
          <a:lstStyle/>
          <a:p>
            <a:pPr defTabSz="1216424"/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2: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Viết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 – 4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tả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một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dùng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altLang="zh-CN" sz="43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lang="vi-VN" altLang="zh-CN" sz="43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94164" y="1430962"/>
            <a:ext cx="2975966" cy="104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94408" y="1427501"/>
            <a:ext cx="3648551" cy="6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425" y="-5077"/>
            <a:ext cx="2087782" cy="21558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456288" y="1429863"/>
            <a:ext cx="453659" cy="5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05" y="0"/>
            <a:ext cx="12149749" cy="6858000"/>
            <a:chOff x="-1139" y="0"/>
            <a:chExt cx="913491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9" y="0"/>
              <a:ext cx="9134911" cy="6858000"/>
            </a:xfrm>
            <a:prstGeom prst="rect">
              <a:avLst/>
            </a:prstGeom>
          </p:spPr>
        </p:pic>
        <p:sp>
          <p:nvSpPr>
            <p:cNvPr id="4" name="Cloud Callout 3"/>
            <p:cNvSpPr/>
            <p:nvPr/>
          </p:nvSpPr>
          <p:spPr>
            <a:xfrm>
              <a:off x="1094096" y="1143000"/>
              <a:ext cx="7162800" cy="4343400"/>
            </a:xfrm>
            <a:prstGeom prst="cloudCallout">
              <a:avLst>
                <a:gd name="adj1" fmla="val -131247"/>
                <a:gd name="adj2" fmla="val 92558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6424"/>
              <a:endParaRPr lang="en-US" sz="59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32372" y="2108200"/>
            <a:ext cx="7245132" cy="2092880"/>
          </a:xfrm>
          <a:prstGeom prst="rect">
            <a:avLst/>
          </a:prstGeom>
        </p:spPr>
        <p:txBody>
          <a:bodyPr wrap="none" lIns="121645" tIns="60821" rIns="121645" bIns="60821">
            <a:spAutoFit/>
          </a:bodyPr>
          <a:lstStyle/>
          <a:p>
            <a:pPr algn="ctr" defTabSz="1216424"/>
            <a:r>
              <a:rPr lang="en-US" sz="6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định tả </a:t>
            </a:r>
          </a:p>
          <a:p>
            <a:pPr algn="ctr" defTabSz="1216424"/>
            <a:r>
              <a:rPr lang="en-US" sz="6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 dùng học tập nào?</a:t>
            </a:r>
          </a:p>
        </p:txBody>
      </p:sp>
    </p:spTree>
    <p:extLst>
      <p:ext uri="{BB962C8B-B14F-4D97-AF65-F5344CB8AC3E}">
        <p14:creationId xmlns:p14="http://schemas.microsoft.com/office/powerpoint/2010/main" val="4249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1447" y="2633335"/>
            <a:ext cx="3040460" cy="13716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8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645" tIns="60821" rIns="121645" bIns="60821" rtlCol="0" anchor="ctr"/>
          <a:lstStyle/>
          <a:p>
            <a:pPr algn="ctr" defTabSz="1216424"/>
            <a:r>
              <a:rPr lang="en-US" sz="4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 đồ dùng học tập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2213" y="340967"/>
            <a:ext cx="4147729" cy="2292371"/>
            <a:chOff x="3053688" y="381000"/>
            <a:chExt cx="3118512" cy="2292370"/>
          </a:xfrm>
        </p:grpSpPr>
        <p:sp>
          <p:nvSpPr>
            <p:cNvPr id="4" name="Oval 3"/>
            <p:cNvSpPr/>
            <p:nvPr/>
          </p:nvSpPr>
          <p:spPr>
            <a:xfrm>
              <a:off x="3053688" y="381000"/>
              <a:ext cx="3118512" cy="159769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6424"/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(1) Em chọn tả đồ dùng học tập nào?</a:t>
              </a:r>
            </a:p>
          </p:txBody>
        </p:sp>
        <p:cxnSp>
          <p:nvCxnSpPr>
            <p:cNvPr id="5" name="Straight Connector 4"/>
            <p:cNvCxnSpPr>
              <a:stCxn id="4" idx="4"/>
            </p:cNvCxnSpPr>
            <p:nvPr/>
          </p:nvCxnSpPr>
          <p:spPr>
            <a:xfrm>
              <a:off x="4612944" y="1978695"/>
              <a:ext cx="0" cy="6946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623090" y="2395183"/>
            <a:ext cx="4479309" cy="1831987"/>
            <a:chOff x="5797749" y="2326033"/>
            <a:chExt cx="3367813" cy="1831986"/>
          </a:xfrm>
        </p:grpSpPr>
        <p:grpSp>
          <p:nvGrpSpPr>
            <p:cNvPr id="7" name="Group 6"/>
            <p:cNvGrpSpPr/>
            <p:nvPr/>
          </p:nvGrpSpPr>
          <p:grpSpPr>
            <a:xfrm>
              <a:off x="5797749" y="2326033"/>
              <a:ext cx="3356487" cy="1831986"/>
              <a:chOff x="5797749" y="2560323"/>
              <a:chExt cx="3356487" cy="159769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72200" y="2560323"/>
                <a:ext cx="2982036" cy="1597695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6424"/>
                <a:endPara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 flipH="1" flipV="1">
                <a:off x="5797749" y="3359170"/>
                <a:ext cx="374451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189599" y="2648654"/>
              <a:ext cx="29759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6424"/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(2) Nó có đặc điểm gì?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21538" y="4004947"/>
            <a:ext cx="4734267" cy="2292369"/>
            <a:chOff x="2825088" y="-313675"/>
            <a:chExt cx="3559506" cy="2292369"/>
          </a:xfrm>
        </p:grpSpPr>
        <p:sp>
          <p:nvSpPr>
            <p:cNvPr id="12" name="Oval 11"/>
            <p:cNvSpPr/>
            <p:nvPr/>
          </p:nvSpPr>
          <p:spPr>
            <a:xfrm>
              <a:off x="2825088" y="380999"/>
              <a:ext cx="3559506" cy="159769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6424"/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(3) Nó giúp ích gì cho em trong </a:t>
              </a:r>
            </a:p>
            <a:p>
              <a:pPr algn="ctr" defTabSz="1216424"/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học tập?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615788" y="-313675"/>
              <a:ext cx="0" cy="6946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7280" y="2395188"/>
            <a:ext cx="4464244" cy="1831985"/>
            <a:chOff x="6172200" y="2326033"/>
            <a:chExt cx="3356487" cy="1831986"/>
          </a:xfrm>
        </p:grpSpPr>
        <p:grpSp>
          <p:nvGrpSpPr>
            <p:cNvPr id="15" name="Group 14"/>
            <p:cNvGrpSpPr/>
            <p:nvPr/>
          </p:nvGrpSpPr>
          <p:grpSpPr>
            <a:xfrm>
              <a:off x="6172200" y="2326033"/>
              <a:ext cx="3356487" cy="1831986"/>
              <a:chOff x="6172200" y="2560323"/>
              <a:chExt cx="3356487" cy="15976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172200" y="2560323"/>
                <a:ext cx="2982036" cy="1597695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6424"/>
                <a:endPara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9154236" y="3359169"/>
                <a:ext cx="374451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6265181" y="2460434"/>
              <a:ext cx="2824812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6424"/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(4) Em có nhận xét </a:t>
              </a:r>
            </a:p>
            <a:p>
              <a:pPr algn="ctr" defTabSz="1216424"/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hay suy nghĩ gì về đồ</a:t>
              </a:r>
            </a:p>
            <a:p>
              <a:pPr algn="ctr" defTabSz="1216424"/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dùng học tập đó?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679680" y="3077387"/>
            <a:ext cx="3040460" cy="1107996"/>
          </a:xfrm>
          <a:prstGeom prst="rect">
            <a:avLst/>
          </a:prstGeom>
        </p:spPr>
        <p:txBody>
          <a:bodyPr wrap="square" lIns="121645" tIns="60821" rIns="121645" bIns="60821">
            <a:spAutoFit/>
          </a:bodyPr>
          <a:lstStyle/>
          <a:p>
            <a:pPr algn="ctr" defTabSz="1216424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(về hình dạng,</a:t>
            </a:r>
          </a:p>
          <a:p>
            <a:pPr algn="ctr" defTabSz="1216424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 sắc,…)</a:t>
            </a:r>
          </a:p>
        </p:txBody>
      </p:sp>
    </p:spTree>
    <p:extLst>
      <p:ext uri="{BB962C8B-B14F-4D97-AF65-F5344CB8AC3E}">
        <p14:creationId xmlns:p14="http://schemas.microsoft.com/office/powerpoint/2010/main" val="20939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42" y="4548867"/>
            <a:ext cx="3375850" cy="16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113">
            <a:off x="7399839" y="4487143"/>
            <a:ext cx="1825591" cy="13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07" y="3152571"/>
            <a:ext cx="3307109" cy="15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810" y="1976747"/>
            <a:ext cx="3511556" cy="15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751">
            <a:off x="7015065" y="2794297"/>
            <a:ext cx="2036900" cy="18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319">
            <a:off x="4495859" y="2747589"/>
            <a:ext cx="3316245" cy="25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896">
            <a:off x="1041037" y="1692723"/>
            <a:ext cx="2108157" cy="14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4" y="1495162"/>
            <a:ext cx="1822303" cy="8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47" y="378513"/>
            <a:ext cx="1870481" cy="16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78" y="1677934"/>
            <a:ext cx="3295483" cy="18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" y="4737484"/>
            <a:ext cx="2668881" cy="11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4" y="4010892"/>
            <a:ext cx="2698520" cy="10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28" y="3201651"/>
            <a:ext cx="3424016" cy="20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85" y="944747"/>
            <a:ext cx="2382997" cy="7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66" y="138185"/>
            <a:ext cx="1981389" cy="11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46" y="602735"/>
            <a:ext cx="2482961" cy="26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22" y="1677931"/>
            <a:ext cx="3149244" cy="30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3119" y="1524000"/>
            <a:ext cx="10363200" cy="3733800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 có ηững bạn đồ dùng hǌ Ǉập κân κΗĞt, ǇrΪg đó có bạn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κưϐ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Bạn ấy dài </a:t>
            </a:r>
            <a:r>
              <a:rPr lang="vi-VN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20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xăng-ti-Ε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˛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t.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Thân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κưϐ jàu xaζ Κ΄n ηững vạε Γ˞ jàu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Ǉrắng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Thư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ϐ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giúp em 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Γ˞ η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đưŊg 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Γ˞ κ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ẳng 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Α−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 Ǉr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 vở, giúp em làm </a:t>
            </a:r>
            <a:endParaRPr lang="en-US" sz="3600" b="1" dirty="0" smtClean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ǇǨn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ϑ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cẩn 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ận h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ǟất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thư</a:t>
            </a:r>
            <a:r>
              <a:rPr lang="el-GR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ϐ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giữ gìn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vi-VN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thận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34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2057" y="685800"/>
            <a:ext cx="1013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305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3" y="4291235"/>
            <a:ext cx="2818874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2" y="174175"/>
            <a:ext cx="8142513" cy="48332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7" y="2818051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Củng cố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60" y="4438779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23" y="1066818"/>
            <a:ext cx="11032799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lIns="91295" tIns="45644" rIns="91295" bIns="45644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513443"/>
            <a:ext cx="5962650" cy="5867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64258" y="2590800"/>
            <a:ext cx="5624322" cy="1676400"/>
          </a:xfrm>
          <a:prstGeom prst="round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ctr"/>
            <a:r>
              <a:rPr lang="en-US" sz="67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Lật</a:t>
            </a:r>
            <a:r>
              <a:rPr lang="en-US" sz="67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67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mảnh</a:t>
            </a:r>
            <a:r>
              <a:rPr lang="en-US" sz="67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67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ghép</a:t>
            </a:r>
            <a:endParaRPr lang="en-US" sz="6700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Pencil Cartoon clipart - Crayon, Pencil, Rectangle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2714">
            <a:off x="5591246" y="1491688"/>
            <a:ext cx="2456399" cy="34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" y="4144707"/>
            <a:ext cx="2690759" cy="2647775"/>
          </a:xfrm>
          <a:prstGeom prst="rect">
            <a:avLst/>
          </a:prstGeom>
        </p:spPr>
      </p:pic>
      <p:pic>
        <p:nvPicPr>
          <p:cNvPr id="6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8572703">
            <a:off x="4410510" y="1878823"/>
            <a:ext cx="1688524" cy="16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098954">
            <a:off x="4973117" y="4047224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5216" r="17437" b="54789"/>
          <a:stretch/>
        </p:blipFill>
        <p:spPr bwMode="auto">
          <a:xfrm rot="15267353">
            <a:off x="6350956" y="1030501"/>
            <a:ext cx="1777393" cy="16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53478" r="44218" b="6961"/>
          <a:stretch/>
        </p:blipFill>
        <p:spPr bwMode="auto">
          <a:xfrm rot="5764628">
            <a:off x="5416774" y="1597924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535" b="46094"/>
          <a:stretch/>
        </p:blipFill>
        <p:spPr bwMode="auto">
          <a:xfrm rot="13303272">
            <a:off x="4560470" y="3105607"/>
            <a:ext cx="2015489" cy="22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5216" r="17437" b="54789"/>
          <a:stretch/>
        </p:blipFill>
        <p:spPr bwMode="auto">
          <a:xfrm rot="9777068">
            <a:off x="5591981" y="2612199"/>
            <a:ext cx="1777393" cy="16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298183">
            <a:off x="6640454" y="2243360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53478" r="44218" b="6961"/>
          <a:stretch/>
        </p:blipFill>
        <p:spPr bwMode="auto">
          <a:xfrm rot="326240">
            <a:off x="6209502" y="3656807"/>
            <a:ext cx="1688524" cy="16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098954">
            <a:off x="7126599" y="3257070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975036" y="5631591"/>
            <a:ext cx="4648200" cy="1040915"/>
          </a:xfrm>
          <a:prstGeom prst="round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 màu</a:t>
            </a:r>
            <a:endParaRPr lang="en-US" sz="6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Pencil Clipart Free Free Pencil Clip Art Clipart Free - Pencil Clipart -  Png Download - Full Size Clipart (#58159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11" y="1700147"/>
            <a:ext cx="2336250" cy="26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" y="4144707"/>
            <a:ext cx="2690759" cy="2647775"/>
          </a:xfrm>
          <a:prstGeom prst="rect">
            <a:avLst/>
          </a:prstGeom>
        </p:spPr>
      </p:pic>
      <p:pic>
        <p:nvPicPr>
          <p:cNvPr id="6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8572703">
            <a:off x="4122765" y="1563215"/>
            <a:ext cx="1688524" cy="16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098954">
            <a:off x="4685372" y="3731616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5216" r="17437" b="54789"/>
          <a:stretch/>
        </p:blipFill>
        <p:spPr bwMode="auto">
          <a:xfrm rot="15267353">
            <a:off x="6063211" y="714893"/>
            <a:ext cx="1777393" cy="16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53478" r="44218" b="6961"/>
          <a:stretch/>
        </p:blipFill>
        <p:spPr bwMode="auto">
          <a:xfrm rot="5764628">
            <a:off x="5129029" y="1282317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535" b="46094"/>
          <a:stretch/>
        </p:blipFill>
        <p:spPr bwMode="auto">
          <a:xfrm rot="13303272">
            <a:off x="4272726" y="2789999"/>
            <a:ext cx="2015489" cy="22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5216" r="17437" b="54789"/>
          <a:stretch/>
        </p:blipFill>
        <p:spPr bwMode="auto">
          <a:xfrm rot="9777068">
            <a:off x="5304236" y="2296591"/>
            <a:ext cx="1777393" cy="16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298183">
            <a:off x="6352706" y="1927753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53478" r="44218" b="6961"/>
          <a:stretch/>
        </p:blipFill>
        <p:spPr bwMode="auto">
          <a:xfrm rot="326240">
            <a:off x="5921757" y="3341203"/>
            <a:ext cx="1688524" cy="16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098954">
            <a:off x="6838854" y="2941464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804171" y="5385159"/>
            <a:ext cx="4648200" cy="1040915"/>
          </a:xfrm>
          <a:prstGeom prst="round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 chì</a:t>
            </a:r>
            <a:endParaRPr lang="en-US" sz="6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Free Simple Eraser Icon Image｜free Cartoon &amp;amp; Clipart - Eraser Clipart -  (480x480) Png Clipart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9" y="2025683"/>
            <a:ext cx="3295022" cy="21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" y="4144707"/>
            <a:ext cx="2690759" cy="2647775"/>
          </a:xfrm>
          <a:prstGeom prst="rect">
            <a:avLst/>
          </a:prstGeom>
        </p:spPr>
      </p:pic>
      <p:pic>
        <p:nvPicPr>
          <p:cNvPr id="6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8572703">
            <a:off x="4122765" y="1410815"/>
            <a:ext cx="1688524" cy="16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098954">
            <a:off x="4685372" y="3579216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5216" r="17437" b="54789"/>
          <a:stretch/>
        </p:blipFill>
        <p:spPr bwMode="auto">
          <a:xfrm rot="15267353">
            <a:off x="6063211" y="562493"/>
            <a:ext cx="1777393" cy="16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53478" r="44218" b="6961"/>
          <a:stretch/>
        </p:blipFill>
        <p:spPr bwMode="auto">
          <a:xfrm rot="5764628">
            <a:off x="5129029" y="1129917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535" b="46094"/>
          <a:stretch/>
        </p:blipFill>
        <p:spPr bwMode="auto">
          <a:xfrm rot="13303272">
            <a:off x="4272726" y="2637599"/>
            <a:ext cx="2015489" cy="22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5216" r="17437" b="54789"/>
          <a:stretch/>
        </p:blipFill>
        <p:spPr bwMode="auto">
          <a:xfrm rot="9777068">
            <a:off x="5304236" y="2144191"/>
            <a:ext cx="1777393" cy="16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298183">
            <a:off x="6352706" y="1775353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53478" r="44218" b="6961"/>
          <a:stretch/>
        </p:blipFill>
        <p:spPr bwMode="auto">
          <a:xfrm rot="326240">
            <a:off x="5921757" y="3188803"/>
            <a:ext cx="1688524" cy="16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toon vector illustration of compatible 4 puzzle pieces in different  colors. 2370537 Vector Art at Vecteez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3" l="0" r="99375">
                        <a14:foregroundMark x1="26510" y1="27183" x2="26510" y2="37399"/>
                        <a14:foregroundMark x1="63073" y1="17585" x2="60052" y2="32322"/>
                        <a14:foregroundMark x1="81510" y1="59257" x2="76927" y2="74241"/>
                        <a14:foregroundMark x1="20000" y1="27802" x2="17708" y2="33189"/>
                        <a14:foregroundMark x1="53750" y1="19381" x2="54792" y2="2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6" t="45218" r="6037" b="15221"/>
          <a:stretch/>
        </p:blipFill>
        <p:spPr bwMode="auto">
          <a:xfrm rot="3098954">
            <a:off x="6838854" y="2789046"/>
            <a:ext cx="1688524" cy="1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804171" y="5385159"/>
            <a:ext cx="4648200" cy="1040915"/>
          </a:xfrm>
          <a:prstGeom prst="round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 chì</a:t>
            </a:r>
            <a:endParaRPr lang="en-US" sz="6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1406" y="372532"/>
            <a:ext cx="11199026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892884" y="1921483"/>
            <a:ext cx="2509863" cy="18749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65311" y="-19524"/>
            <a:ext cx="3496528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8123" y="3402927"/>
            <a:ext cx="2533716" cy="342122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71969" y="1158083"/>
            <a:ext cx="7691288" cy="2308324"/>
          </a:xfrm>
          <a:prstGeom prst="rect">
            <a:avLst/>
          </a:prstGeom>
          <a:noFill/>
        </p:spPr>
        <p:txBody>
          <a:bodyPr wrap="square" lIns="91295" tIns="45644" rIns="91295" bIns="45644" rtlCol="0">
            <a:spAutoFit/>
          </a:bodyPr>
          <a:lstStyle/>
          <a:p>
            <a:pPr algn="ctr">
              <a:defRPr/>
            </a:pP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Viết</a:t>
            </a:r>
            <a:r>
              <a:rPr lang="en-US" altLang="zh-CN" sz="72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đoạn</a:t>
            </a:r>
            <a:r>
              <a:rPr lang="en-US" altLang="zh-CN" sz="72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văn</a:t>
            </a:r>
            <a:r>
              <a:rPr lang="en-US" altLang="zh-CN" sz="72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tả</a:t>
            </a:r>
            <a:r>
              <a:rPr lang="en-US" altLang="zh-CN" sz="72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đồ</a:t>
            </a:r>
            <a:r>
              <a:rPr lang="en-US" altLang="zh-CN" sz="72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dùng</a:t>
            </a:r>
            <a:r>
              <a:rPr lang="en-US" altLang="zh-CN" sz="72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học</a:t>
            </a:r>
            <a:r>
              <a:rPr lang="en-US" altLang="zh-CN" sz="720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tập</a:t>
            </a:r>
            <a:endParaRPr lang="zh-CN" altLang="en-US" sz="720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84"/>
            <a:ext cx="651993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857" y="2080259"/>
            <a:ext cx="4342583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598608" y="-262401"/>
            <a:ext cx="1591222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4" rIns="91295" bIns="45644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19296" y="4101003"/>
            <a:ext cx="2202596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57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01289" y="62453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3" y="960138"/>
            <a:ext cx="10792757" cy="580995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21" y="3226566"/>
            <a:ext cx="4518024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untain pen emoji clipart. Free download transparent .PNG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06" y="1100619"/>
            <a:ext cx="910487" cy="9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cil Clipart Free Free Pencil Clip Art Clipart Free - Pencil Clipart -  Png Download - Full Size Clipart (#58159) - Pin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99" y="1953127"/>
            <a:ext cx="715604" cy="8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Ruler Png - Cartoon Picture Of Ruler PNG Image with No Background  - PNGkey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40" y="4800603"/>
            <a:ext cx="1457277" cy="7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ncil Cartoon clipart - Crayon, Pencil, Rectangle, transparent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2714">
            <a:off x="5610727" y="5731041"/>
            <a:ext cx="59647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Simple Eraser Icon Image｜free Cartoon &amp;amp; Clipart - Eraser Clipart -  (480x480) Png Clipart Downlo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20" y="4876802"/>
            <a:ext cx="1023452" cy="6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Pencil Sharpener Clipart, Download Free Pencil Sharpener Clipart png  images, Free ClipArts on Clipart Librar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11" y="1802603"/>
            <a:ext cx="1280260" cy="9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6"/>
          <p:cNvSpPr txBox="1"/>
          <p:nvPr/>
        </p:nvSpPr>
        <p:spPr>
          <a:xfrm>
            <a:off x="1204120" y="54125"/>
            <a:ext cx="9753600" cy="707887"/>
          </a:xfrm>
          <a:prstGeom prst="rect">
            <a:avLst/>
          </a:prstGeom>
          <a:noFill/>
        </p:spPr>
        <p:txBody>
          <a:bodyPr wrap="square" lIns="91343" tIns="45671" rIns="91343" bIns="45671" rtlCol="0">
            <a:spAutoFit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1: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Kể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tên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dùng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lang="vi-VN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28130" y="685800"/>
            <a:ext cx="12953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4229" y="685812"/>
            <a:ext cx="3325090" cy="5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425" y="-5077"/>
            <a:ext cx="2087782" cy="21558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2370" y="2073315"/>
            <a:ext cx="8006543" cy="27260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581" tIns="60789" rIns="121581" bIns="60789" rtlCol="0" anchor="ctr"/>
          <a:lstStyle/>
          <a:p>
            <a:pPr marL="379924" indent="-379924" defTabSz="1215764">
              <a:buFontTx/>
              <a:buChar char="-"/>
            </a:pP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79924" indent="-379924" defTabSz="1215764">
              <a:buFontTx/>
              <a:buChar char="-"/>
            </a:pP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943" y="4707448"/>
            <a:ext cx="2087782" cy="2155825"/>
          </a:xfrm>
          <a:prstGeom prst="rect">
            <a:avLst/>
          </a:prstGeom>
        </p:spPr>
      </p:pic>
      <p:pic>
        <p:nvPicPr>
          <p:cNvPr id="10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2447" t="31250" r="32422" b="37500"/>
          <a:stretch/>
        </p:blipFill>
        <p:spPr>
          <a:xfrm>
            <a:off x="10236230" y="6157928"/>
            <a:ext cx="1938293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180</Words>
  <Application>Microsoft Office PowerPoint</Application>
  <PresentationFormat>Custom</PresentationFormat>
  <Paragraphs>35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Office 主题​​</vt:lpstr>
      <vt:lpstr>6_Office Theme</vt:lpstr>
      <vt:lpstr>1_Office Theme</vt:lpstr>
      <vt:lpstr>2_Office Theme</vt:lpstr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348</cp:revision>
  <dcterms:created xsi:type="dcterms:W3CDTF">2021-05-23T10:25:42Z</dcterms:created>
  <dcterms:modified xsi:type="dcterms:W3CDTF">2022-10-27T14:49:40Z</dcterms:modified>
</cp:coreProperties>
</file>