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notesMasterIdLst>
    <p:notesMasterId r:id="rId15"/>
  </p:notesMasterIdLst>
  <p:sldIdLst>
    <p:sldId id="257" r:id="rId2"/>
    <p:sldId id="268" r:id="rId3"/>
    <p:sldId id="261" r:id="rId4"/>
    <p:sldId id="256" r:id="rId5"/>
    <p:sldId id="262" r:id="rId6"/>
    <p:sldId id="263" r:id="rId7"/>
    <p:sldId id="264" r:id="rId8"/>
    <p:sldId id="269" r:id="rId9"/>
    <p:sldId id="267" r:id="rId10"/>
    <p:sldId id="266" r:id="rId11"/>
    <p:sldId id="265" r:id="rId12"/>
    <p:sldId id="260" r:id="rId13"/>
    <p:sldId id="270" r:id="rId1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2" autoAdjust="0"/>
  </p:normalViewPr>
  <p:slideViewPr>
    <p:cSldViewPr snapToGrid="0" showGuides="1">
      <p:cViewPr varScale="1">
        <p:scale>
          <a:sx n="67" d="100"/>
          <a:sy n="67" d="100"/>
        </p:scale>
        <p:origin x="7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C586809-1DC5-4128-B487-CD467EBB3484}" type="datetimeFigureOut">
              <a:rPr lang="vi-VN"/>
              <a:pPr>
                <a:defRPr/>
              </a:pPr>
              <a:t>17/09/2019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vi-V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2352523-7502-403C-8CB2-BB69799F635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5576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A0A6EC-7F6C-4A31-BC02-F57BE2B857F0}" type="slidenum">
              <a:rPr lang="en-US" altLang="vi-VN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vi-VN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mtClean="0">
                <a:latin typeface="Arial" panose="020B0604020202020204" pitchFamily="34" charset="0"/>
              </a:rPr>
              <a:t>\</a:t>
            </a:r>
          </a:p>
          <a:p>
            <a:pPr eaLnBrk="1" hangingPunct="1">
              <a:spcBef>
                <a:spcPct val="0"/>
              </a:spcBef>
            </a:pPr>
            <a:endParaRPr lang="en-US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087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2926AC-9EF9-4F68-9B93-E4DDBFA3EA90}" type="slidenum">
              <a:rPr lang="vi-VN" altLang="vi-VN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23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328978-EC9B-4CFF-B1B3-FAE0351EDB58}" type="slidenum">
              <a:rPr lang="vi-VN" altLang="vi-VN" smtClean="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vi-VN" altLang="vi-VN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671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8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0E0D1-0C92-4473-8420-7C00B538F1F0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FCC4C-6645-4CD5-882F-20549269F6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361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C31CB-36BC-489E-B2C7-607D5858141C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8E7C2-0C55-4E8A-A951-E41AB0844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999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vi-VN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vi-VN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  <a:endParaRPr lang="en-US" altLang="vi-VN" smtClean="0">
              <a:solidFill>
                <a:srgbClr val="C0E474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2386F-DD53-455A-87D3-2DF610ACA703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8C427-D6EB-479F-B51F-F5B396810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4205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8B84A-92DA-4C1D-A7FB-A8DD918F8A45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EC335-7577-40F8-BCC3-8D433684C1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68470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vi-VN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vi-VN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361D0-9DD4-43B0-8FE3-646D665A8A3C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7922D-2408-4BA4-9E12-AD1465FB09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57285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6C580-0DAA-427B-8B54-805FEE04DD8B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076E6-5AE7-4616-A7E1-8603636BC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0292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C5544-1ABC-42DF-825F-169B71CBE106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EA501-6777-4E70-8D9F-F71153684A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540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741AE-9501-45DE-88EC-3C668ADB910F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69F2E-82AD-4095-9B7B-CBCBBE54C0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2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1A8BF-9454-4298-99A7-7AA134024C2E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960FB-9E32-42D6-BE79-E304149F91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57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A4BE0-5D0A-4974-BE0F-BA1EBAAFA8B2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DE348-7FAA-4598-90A4-474CEB75F9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6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240FF-47E3-41AD-A87D-04B5FB877B19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9540C-0B94-4FC6-BDFE-6A86EE2244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156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3F173-8787-4C72-9068-36CA4A93FCC3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1206A-8654-46F3-BF51-11706205C0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E670C-C41B-43DA-9A83-6A3F08D105E6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E2394-922D-4B67-BF56-7DA7F12DAB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6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12C71-1052-4D14-9B92-DECE54FEF395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E490B-F066-48B2-BE16-0736A545F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08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61750-64BB-42B0-8FCA-F19CE6138C45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9AE92-EDFF-4DEB-9B73-D738F6449E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79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240C-98E3-4F43-9346-81E37DD8116B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05114-F520-44D6-B7E3-AA995B6642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178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E8C97D-BC4B-4AD8-9CB7-4602A696BE3E}" type="datetimeFigureOut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009C54F1-E9DA-4ECF-80DD-C811EFC7CC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52" r:id="rId11"/>
    <p:sldLayoutId id="2147483847" r:id="rId12"/>
    <p:sldLayoutId id="2147483853" r:id="rId13"/>
    <p:sldLayoutId id="2147483848" r:id="rId14"/>
    <p:sldLayoutId id="2147483849" r:id="rId15"/>
    <p:sldLayoutId id="2147483850" r:id="rId16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C:\Users\MyPC\Downloads\Toan_3a1\Toan_3a1\Em%20h&#7885;c%20to&#225;n.mp4" TargetMode="External"/><Relationship Id="rId1" Type="http://schemas.microsoft.com/office/2007/relationships/media" Target="file:///C:\Users\MyPC\Downloads\Toan_3a1\Toan_3a1\Em%20h&#7885;c%20to&#225;n.mp4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2950" y="2028825"/>
            <a:ext cx="10001249" cy="19224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dirty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charset="0"/>
                <a:cs typeface="Arial" charset="0"/>
              </a:rPr>
              <a:t>NHIỆT LIỆT CHÀO MỪNG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dirty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charset="0"/>
                <a:cs typeface="Arial" charset="0"/>
              </a:rPr>
              <a:t>CÁC THẦY CÔ GIÁO VỀ DỰ GIỜ </a:t>
            </a:r>
            <a:endParaRPr lang="en-US" sz="4000" b="1" dirty="0" smtClean="0">
              <a:solidFill>
                <a:srgbClr val="FF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Arial" charset="0"/>
              <a:cs typeface="Arial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dirty="0" smtClean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charset="0"/>
                <a:cs typeface="Arial" charset="0"/>
              </a:rPr>
              <a:t>LỚP </a:t>
            </a:r>
            <a:r>
              <a:rPr lang="vi-VN" sz="4000" b="1" dirty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charset="0"/>
                <a:cs typeface="Arial" charset="0"/>
              </a:rPr>
              <a:t>5A2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2813050" y="3951288"/>
            <a:ext cx="5278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</a:t>
            </a:r>
          </a:p>
        </p:txBody>
      </p:sp>
      <p:sp>
        <p:nvSpPr>
          <p:cNvPr id="6148" name="TextBox 2"/>
          <p:cNvSpPr txBox="1">
            <a:spLocks noChangeArrowheads="1"/>
          </p:cNvSpPr>
          <p:nvPr/>
        </p:nvSpPr>
        <p:spPr bwMode="auto">
          <a:xfrm>
            <a:off x="1014413" y="629443"/>
            <a:ext cx="5772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KIM LAN</a:t>
            </a:r>
          </a:p>
        </p:txBody>
      </p:sp>
      <p:sp>
        <p:nvSpPr>
          <p:cNvPr id="6149" name="TextBox 2"/>
          <p:cNvSpPr txBox="1">
            <a:spLocks noChangeArrowheads="1"/>
          </p:cNvSpPr>
          <p:nvPr/>
        </p:nvSpPr>
        <p:spPr bwMode="auto">
          <a:xfrm>
            <a:off x="5151438" y="5612607"/>
            <a:ext cx="52784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Thị Hải Yến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53"/>
          <p:cNvGrpSpPr>
            <a:grpSpLocks/>
          </p:cNvGrpSpPr>
          <p:nvPr/>
        </p:nvGrpSpPr>
        <p:grpSpPr bwMode="auto">
          <a:xfrm>
            <a:off x="3757613" y="2314575"/>
            <a:ext cx="2722562" cy="1701800"/>
            <a:chOff x="1243006" y="985846"/>
            <a:chExt cx="1885957" cy="1473877"/>
          </a:xfrm>
        </p:grpSpPr>
        <p:sp>
          <p:nvSpPr>
            <p:cNvPr id="17412" name="TextBox 54"/>
            <p:cNvSpPr txBox="1">
              <a:spLocks noChangeArrowheads="1"/>
            </p:cNvSpPr>
            <p:nvPr/>
          </p:nvSpPr>
          <p:spPr bwMode="auto">
            <a:xfrm>
              <a:off x="2575814" y="985846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13" name="TextBox 56"/>
            <p:cNvSpPr txBox="1">
              <a:spLocks noChangeArrowheads="1"/>
            </p:cNvSpPr>
            <p:nvPr/>
          </p:nvSpPr>
          <p:spPr bwMode="auto">
            <a:xfrm>
              <a:off x="2575814" y="1887323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2575823" y="1743408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15" name="TextBox 63"/>
            <p:cNvSpPr txBox="1">
              <a:spLocks noChangeArrowheads="1"/>
            </p:cNvSpPr>
            <p:nvPr/>
          </p:nvSpPr>
          <p:spPr bwMode="auto">
            <a:xfrm>
              <a:off x="2074912" y="1375429"/>
              <a:ext cx="54761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16" name="TextBox 64"/>
            <p:cNvSpPr txBox="1">
              <a:spLocks noChangeArrowheads="1"/>
            </p:cNvSpPr>
            <p:nvPr/>
          </p:nvSpPr>
          <p:spPr bwMode="auto">
            <a:xfrm>
              <a:off x="1414463" y="998531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9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17" name="TextBox 65"/>
            <p:cNvSpPr txBox="1">
              <a:spLocks noChangeArrowheads="1"/>
            </p:cNvSpPr>
            <p:nvPr/>
          </p:nvSpPr>
          <p:spPr bwMode="auto">
            <a:xfrm>
              <a:off x="1243006" y="1900008"/>
              <a:ext cx="849595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10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1414557" y="1755782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itle 1"/>
          <p:cNvSpPr txBox="1">
            <a:spLocks/>
          </p:cNvSpPr>
          <p:nvPr/>
        </p:nvSpPr>
        <p:spPr bwMode="auto">
          <a:xfrm>
            <a:off x="374650" y="819150"/>
            <a:ext cx="11072813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tìm cách làm nhanh nhất để cho kết quả đúng và tối giản:</a:t>
            </a:r>
            <a:endParaRPr lang="vi-VN" altLang="vi-VN"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53"/>
          <p:cNvGrpSpPr>
            <a:grpSpLocks/>
          </p:cNvGrpSpPr>
          <p:nvPr/>
        </p:nvGrpSpPr>
        <p:grpSpPr bwMode="auto">
          <a:xfrm>
            <a:off x="671513" y="1728788"/>
            <a:ext cx="2722562" cy="2025650"/>
            <a:chOff x="1243006" y="985846"/>
            <a:chExt cx="1885957" cy="1754326"/>
          </a:xfrm>
        </p:grpSpPr>
        <p:sp>
          <p:nvSpPr>
            <p:cNvPr id="18455" name="TextBox 54"/>
            <p:cNvSpPr txBox="1">
              <a:spLocks noChangeArrowheads="1"/>
            </p:cNvSpPr>
            <p:nvPr/>
          </p:nvSpPr>
          <p:spPr bwMode="auto">
            <a:xfrm>
              <a:off x="2575814" y="985846"/>
              <a:ext cx="553149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21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6" name="TextBox 56"/>
            <p:cNvSpPr txBox="1">
              <a:spLocks noChangeArrowheads="1"/>
            </p:cNvSpPr>
            <p:nvPr/>
          </p:nvSpPr>
          <p:spPr bwMode="auto">
            <a:xfrm>
              <a:off x="2575814" y="1887323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20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2575823" y="1743395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58" name="TextBox 63"/>
            <p:cNvSpPr txBox="1">
              <a:spLocks noChangeArrowheads="1"/>
            </p:cNvSpPr>
            <p:nvPr/>
          </p:nvSpPr>
          <p:spPr bwMode="auto">
            <a:xfrm>
              <a:off x="2074912" y="1375429"/>
              <a:ext cx="54761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9" name="TextBox 64"/>
            <p:cNvSpPr txBox="1">
              <a:spLocks noChangeArrowheads="1"/>
            </p:cNvSpPr>
            <p:nvPr/>
          </p:nvSpPr>
          <p:spPr bwMode="auto">
            <a:xfrm>
              <a:off x="1414463" y="998531"/>
              <a:ext cx="55314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0" name="TextBox 65"/>
            <p:cNvSpPr txBox="1">
              <a:spLocks noChangeArrowheads="1"/>
            </p:cNvSpPr>
            <p:nvPr/>
          </p:nvSpPr>
          <p:spPr bwMode="auto">
            <a:xfrm>
              <a:off x="1243006" y="1900008"/>
              <a:ext cx="849595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25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1414557" y="1755770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35" name="Group 83"/>
          <p:cNvGrpSpPr>
            <a:grpSpLocks/>
          </p:cNvGrpSpPr>
          <p:nvPr/>
        </p:nvGrpSpPr>
        <p:grpSpPr bwMode="auto">
          <a:xfrm>
            <a:off x="4271963" y="1728788"/>
            <a:ext cx="2722562" cy="1701800"/>
            <a:chOff x="1243006" y="985846"/>
            <a:chExt cx="1885957" cy="1473877"/>
          </a:xfrm>
        </p:grpSpPr>
        <p:sp>
          <p:nvSpPr>
            <p:cNvPr id="18448" name="TextBox 84"/>
            <p:cNvSpPr txBox="1">
              <a:spLocks noChangeArrowheads="1"/>
            </p:cNvSpPr>
            <p:nvPr/>
          </p:nvSpPr>
          <p:spPr bwMode="auto">
            <a:xfrm>
              <a:off x="2575814" y="985846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14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49" name="TextBox 85"/>
            <p:cNvSpPr txBox="1">
              <a:spLocks noChangeArrowheads="1"/>
            </p:cNvSpPr>
            <p:nvPr/>
          </p:nvSpPr>
          <p:spPr bwMode="auto">
            <a:xfrm>
              <a:off x="2575814" y="1887323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5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2575823" y="1743407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51" name="TextBox 87"/>
            <p:cNvSpPr txBox="1">
              <a:spLocks noChangeArrowheads="1"/>
            </p:cNvSpPr>
            <p:nvPr/>
          </p:nvSpPr>
          <p:spPr bwMode="auto">
            <a:xfrm>
              <a:off x="2074912" y="1375429"/>
              <a:ext cx="54761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x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2" name="TextBox 88"/>
            <p:cNvSpPr txBox="1">
              <a:spLocks noChangeArrowheads="1"/>
            </p:cNvSpPr>
            <p:nvPr/>
          </p:nvSpPr>
          <p:spPr bwMode="auto">
            <a:xfrm>
              <a:off x="1414463" y="998531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40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3" name="TextBox 89"/>
            <p:cNvSpPr txBox="1">
              <a:spLocks noChangeArrowheads="1"/>
            </p:cNvSpPr>
            <p:nvPr/>
          </p:nvSpPr>
          <p:spPr bwMode="auto">
            <a:xfrm>
              <a:off x="1243006" y="1900008"/>
              <a:ext cx="849595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7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414557" y="1755782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36" name="Group 91"/>
          <p:cNvGrpSpPr>
            <a:grpSpLocks/>
          </p:cNvGrpSpPr>
          <p:nvPr/>
        </p:nvGrpSpPr>
        <p:grpSpPr bwMode="auto">
          <a:xfrm>
            <a:off x="7700963" y="1728788"/>
            <a:ext cx="2722562" cy="1701800"/>
            <a:chOff x="1243006" y="985846"/>
            <a:chExt cx="1885957" cy="1473877"/>
          </a:xfrm>
        </p:grpSpPr>
        <p:sp>
          <p:nvSpPr>
            <p:cNvPr id="18441" name="TextBox 92"/>
            <p:cNvSpPr txBox="1">
              <a:spLocks noChangeArrowheads="1"/>
            </p:cNvSpPr>
            <p:nvPr/>
          </p:nvSpPr>
          <p:spPr bwMode="auto">
            <a:xfrm>
              <a:off x="2575814" y="985846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51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42" name="TextBox 93"/>
            <p:cNvSpPr txBox="1">
              <a:spLocks noChangeArrowheads="1"/>
            </p:cNvSpPr>
            <p:nvPr/>
          </p:nvSpPr>
          <p:spPr bwMode="auto">
            <a:xfrm>
              <a:off x="2575814" y="1887323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26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2575823" y="1743407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44" name="TextBox 95"/>
            <p:cNvSpPr txBox="1">
              <a:spLocks noChangeArrowheads="1"/>
            </p:cNvSpPr>
            <p:nvPr/>
          </p:nvSpPr>
          <p:spPr bwMode="auto">
            <a:xfrm>
              <a:off x="2074912" y="1375429"/>
              <a:ext cx="54761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45" name="TextBox 96"/>
            <p:cNvSpPr txBox="1">
              <a:spLocks noChangeArrowheads="1"/>
            </p:cNvSpPr>
            <p:nvPr/>
          </p:nvSpPr>
          <p:spPr bwMode="auto">
            <a:xfrm>
              <a:off x="1414463" y="998531"/>
              <a:ext cx="553149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17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46" name="TextBox 97"/>
            <p:cNvSpPr txBox="1">
              <a:spLocks noChangeArrowheads="1"/>
            </p:cNvSpPr>
            <p:nvPr/>
          </p:nvSpPr>
          <p:spPr bwMode="auto">
            <a:xfrm>
              <a:off x="1243006" y="1900008"/>
              <a:ext cx="849595" cy="559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13</a:t>
              </a:r>
              <a:endParaRPr lang="vi-VN" alt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1414557" y="1755782"/>
              <a:ext cx="5531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37" name="TextBox 1"/>
          <p:cNvSpPr txBox="1">
            <a:spLocks noChangeArrowheads="1"/>
          </p:cNvSpPr>
          <p:nvPr/>
        </p:nvSpPr>
        <p:spPr bwMode="auto">
          <a:xfrm>
            <a:off x="187325" y="2106613"/>
            <a:ext cx="5762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</a:t>
            </a:r>
            <a:endParaRPr lang="vi-VN" alt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TextBox 99"/>
          <p:cNvSpPr txBox="1">
            <a:spLocks noChangeArrowheads="1"/>
          </p:cNvSpPr>
          <p:nvPr/>
        </p:nvSpPr>
        <p:spPr bwMode="auto">
          <a:xfrm>
            <a:off x="3725863" y="2130425"/>
            <a:ext cx="5762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</a:t>
            </a:r>
            <a:endParaRPr lang="vi-VN" alt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9" name="TextBox 100"/>
          <p:cNvSpPr txBox="1">
            <a:spLocks noChangeArrowheads="1"/>
          </p:cNvSpPr>
          <p:nvPr/>
        </p:nvSpPr>
        <p:spPr bwMode="auto">
          <a:xfrm>
            <a:off x="7383463" y="2159000"/>
            <a:ext cx="5762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</a:t>
            </a:r>
            <a:endParaRPr lang="vi-VN" alt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0" name="Title 1"/>
          <p:cNvSpPr txBox="1">
            <a:spLocks/>
          </p:cNvSpPr>
          <p:nvPr/>
        </p:nvSpPr>
        <p:spPr bwMode="auto">
          <a:xfrm>
            <a:off x="331788" y="619125"/>
            <a:ext cx="11072812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2. Tính (theo mẫu)</a:t>
            </a:r>
            <a:endParaRPr lang="vi-VN" altLang="vi-VN"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112" y="930771"/>
            <a:ext cx="19145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endParaRPr lang="vi-VN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28674" y="1700212"/>
                <a:ext cx="9858375" cy="24802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 tấm bài hình chữ nhật có chiều dài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𝒎</m:t>
                    </m:r>
                  </m:oMath>
                </a14:m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chiều rộng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𝒎</m:t>
                    </m:r>
                  </m:oMath>
                </a14:m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Chia tấm bìa làm 3 phần bằng nhau. Tính diện tích mỗi phần.</a:t>
                </a:r>
                <a:endParaRPr lang="vi-VN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674" y="1700212"/>
                <a:ext cx="9858375" cy="2480294"/>
              </a:xfrm>
              <a:prstGeom prst="rect">
                <a:avLst/>
              </a:prstGeom>
              <a:blipFill rotWithShape="0">
                <a:blip r:embed="rId2"/>
                <a:stretch>
                  <a:fillRect l="-2226" r="-2165" b="-982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7743825" y="2702557"/>
            <a:ext cx="2557463" cy="142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38238" y="3524254"/>
            <a:ext cx="2557463" cy="142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54190" y="3361840"/>
            <a:ext cx="5179220" cy="47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57264" y="4068750"/>
            <a:ext cx="2200274" cy="142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34966" y="4111614"/>
            <a:ext cx="5179220" cy="47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7060" y="2443163"/>
            <a:ext cx="4345040" cy="2386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4" name="Straight Connector 3"/>
          <p:cNvCxnSpPr/>
          <p:nvPr/>
        </p:nvCxnSpPr>
        <p:spPr>
          <a:xfrm>
            <a:off x="1027060" y="3272633"/>
            <a:ext cx="4345040" cy="1024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023940" y="4067983"/>
            <a:ext cx="4345040" cy="1024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099120" y="2443163"/>
            <a:ext cx="4345040" cy="2386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2" name="Straight Connector 11"/>
          <p:cNvCxnSpPr/>
          <p:nvPr/>
        </p:nvCxnSpPr>
        <p:spPr>
          <a:xfrm>
            <a:off x="8969428" y="2443163"/>
            <a:ext cx="0" cy="23860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497815" y="2443163"/>
            <a:ext cx="0" cy="23860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25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m học toán.mp4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14350"/>
            <a:ext cx="868680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 txBox="1">
            <a:spLocks/>
          </p:cNvSpPr>
          <p:nvPr/>
        </p:nvSpPr>
        <p:spPr bwMode="auto">
          <a:xfrm>
            <a:off x="2071688" y="574675"/>
            <a:ext cx="7208837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CON SỐ MAY MẮN</a:t>
            </a:r>
            <a:endParaRPr lang="vi-VN" alt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379663" y="1408113"/>
            <a:ext cx="3716337" cy="202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1" name="TextBox 1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3773488" y="1887538"/>
            <a:ext cx="78422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en-US" altLang="vi-VN" sz="6000"/>
              <a:t>1</a:t>
            </a:r>
            <a:endParaRPr lang="vi-VN" altLang="vi-VN" sz="6000"/>
          </a:p>
        </p:txBody>
      </p:sp>
      <p:sp>
        <p:nvSpPr>
          <p:cNvPr id="12" name="Rectangle 11"/>
          <p:cNvSpPr/>
          <p:nvPr/>
        </p:nvSpPr>
        <p:spPr>
          <a:xfrm>
            <a:off x="6096000" y="1408113"/>
            <a:ext cx="3716338" cy="202088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3" name="TextBox 1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343775" y="1887538"/>
            <a:ext cx="81280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en-US" altLang="vi-VN" sz="6000"/>
              <a:t>2</a:t>
            </a:r>
            <a:endParaRPr lang="vi-VN" altLang="vi-VN" sz="6000"/>
          </a:p>
        </p:txBody>
      </p:sp>
      <p:sp>
        <p:nvSpPr>
          <p:cNvPr id="14" name="Rectangle 13"/>
          <p:cNvSpPr/>
          <p:nvPr/>
        </p:nvSpPr>
        <p:spPr>
          <a:xfrm>
            <a:off x="2379663" y="3429000"/>
            <a:ext cx="3716337" cy="198437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5" name="Text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875088" y="3832225"/>
            <a:ext cx="682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en-US" altLang="vi-VN" sz="6000"/>
              <a:t>3</a:t>
            </a:r>
            <a:endParaRPr lang="vi-VN" altLang="vi-VN" sz="6000"/>
          </a:p>
        </p:txBody>
      </p:sp>
      <p:sp>
        <p:nvSpPr>
          <p:cNvPr id="16" name="Rectangle 15"/>
          <p:cNvSpPr/>
          <p:nvPr/>
        </p:nvSpPr>
        <p:spPr>
          <a:xfrm>
            <a:off x="6096000" y="3429000"/>
            <a:ext cx="3716338" cy="19843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7" name="TextBox 1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343775" y="3716338"/>
            <a:ext cx="71120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en-US" altLang="vi-VN" sz="6000"/>
              <a:t>4</a:t>
            </a:r>
            <a:endParaRPr lang="vi-VN" altLang="vi-VN"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957263" y="2066925"/>
            <a:ext cx="11072812" cy="617538"/>
          </a:xfrm>
        </p:spPr>
        <p:txBody>
          <a:bodyPr/>
          <a:lstStyle/>
          <a:p>
            <a:pPr algn="l" eaLnBrk="1" hangingPunct="1"/>
            <a:r>
              <a:rPr lang="en-US" altLang="vi-VN" sz="6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nêu cách cộng, trừ hai phân số?</a:t>
            </a:r>
            <a:endParaRPr lang="vi-VN" altLang="vi-VN" sz="60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Left Arrow 2">
            <a:hlinkClick r:id="rId2" action="ppaction://hlinksldjump"/>
          </p:cNvPr>
          <p:cNvSpPr/>
          <p:nvPr/>
        </p:nvSpPr>
        <p:spPr>
          <a:xfrm>
            <a:off x="8043863" y="5715000"/>
            <a:ext cx="1685925" cy="7858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9672638" y="5743575"/>
            <a:ext cx="1685925" cy="7858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/>
          </a:p>
        </p:txBody>
      </p:sp>
      <p:sp>
        <p:nvSpPr>
          <p:cNvPr id="11267" name="Title 1"/>
          <p:cNvSpPr txBox="1">
            <a:spLocks/>
          </p:cNvSpPr>
          <p:nvPr/>
        </p:nvSpPr>
        <p:spPr bwMode="auto">
          <a:xfrm>
            <a:off x="842963" y="1009650"/>
            <a:ext cx="11072812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6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tính sau!</a:t>
            </a:r>
            <a:endParaRPr lang="vi-VN" altLang="vi-VN" sz="6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68" name="Group 15"/>
          <p:cNvGrpSpPr>
            <a:grpSpLocks/>
          </p:cNvGrpSpPr>
          <p:nvPr/>
        </p:nvGrpSpPr>
        <p:grpSpPr bwMode="auto">
          <a:xfrm>
            <a:off x="3214688" y="2651125"/>
            <a:ext cx="1766887" cy="1555750"/>
            <a:chOff x="2443163" y="2483406"/>
            <a:chExt cx="1766888" cy="1556027"/>
          </a:xfrm>
        </p:grpSpPr>
        <p:sp>
          <p:nvSpPr>
            <p:cNvPr id="11269" name="TextBox 9"/>
            <p:cNvSpPr txBox="1">
              <a:spLocks noChangeArrowheads="1"/>
            </p:cNvSpPr>
            <p:nvPr/>
          </p:nvSpPr>
          <p:spPr bwMode="auto">
            <a:xfrm>
              <a:off x="2443163" y="2837349"/>
              <a:ext cx="7143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4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vi-VN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0" name="TextBox 10"/>
            <p:cNvSpPr txBox="1">
              <a:spLocks noChangeArrowheads="1"/>
            </p:cNvSpPr>
            <p:nvPr/>
          </p:nvSpPr>
          <p:spPr bwMode="auto">
            <a:xfrm>
              <a:off x="3495676" y="2483406"/>
              <a:ext cx="7143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4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  <a:endParaRPr lang="vi-VN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1" name="TextBox 11"/>
            <p:cNvSpPr txBox="1">
              <a:spLocks noChangeArrowheads="1"/>
            </p:cNvSpPr>
            <p:nvPr/>
          </p:nvSpPr>
          <p:spPr bwMode="auto">
            <a:xfrm>
              <a:off x="3495676" y="3331547"/>
              <a:ext cx="7143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4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endParaRPr lang="vi-VN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495676" y="3191557"/>
              <a:ext cx="71437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3" name="TextBox 14"/>
            <p:cNvSpPr txBox="1">
              <a:spLocks noChangeArrowheads="1"/>
            </p:cNvSpPr>
            <p:nvPr/>
          </p:nvSpPr>
          <p:spPr bwMode="auto">
            <a:xfrm>
              <a:off x="2972991" y="2775793"/>
              <a:ext cx="70723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vi-VN" sz="4800">
                  <a:solidFill>
                    <a:schemeClr val="tx1"/>
                  </a:solidFill>
                </a:rPr>
                <a:t>-</a:t>
              </a:r>
              <a:endParaRPr lang="vi-VN" altLang="vi-VN" sz="4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87725" y="2809875"/>
            <a:ext cx="1501775" cy="977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dirty="0"/>
          </a:p>
        </p:txBody>
      </p:sp>
      <p:sp>
        <p:nvSpPr>
          <p:cNvPr id="12" name="Left Arrow 11">
            <a:hlinkClick r:id="rId3" action="ppaction://hlinksldjump"/>
          </p:cNvPr>
          <p:cNvSpPr/>
          <p:nvPr/>
        </p:nvSpPr>
        <p:spPr>
          <a:xfrm>
            <a:off x="8043863" y="5715000"/>
            <a:ext cx="1685925" cy="7858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/>
          </a:p>
        </p:txBody>
      </p:sp>
      <p:sp>
        <p:nvSpPr>
          <p:cNvPr id="12292" name="Title 1"/>
          <p:cNvSpPr txBox="1">
            <a:spLocks/>
          </p:cNvSpPr>
          <p:nvPr/>
        </p:nvSpPr>
        <p:spPr bwMode="auto">
          <a:xfrm>
            <a:off x="842963" y="1009650"/>
            <a:ext cx="11072812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tính sau!</a:t>
            </a:r>
            <a:endParaRPr lang="vi-VN" altLang="vi-VN"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TextBox 16"/>
          <p:cNvSpPr txBox="1">
            <a:spLocks noChangeArrowheads="1"/>
          </p:cNvSpPr>
          <p:nvPr/>
        </p:nvSpPr>
        <p:spPr bwMode="auto">
          <a:xfrm>
            <a:off x="4141788" y="2393950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vi-VN" alt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TextBox 17"/>
          <p:cNvSpPr txBox="1">
            <a:spLocks noChangeArrowheads="1"/>
          </p:cNvSpPr>
          <p:nvPr/>
        </p:nvSpPr>
        <p:spPr bwMode="auto">
          <a:xfrm>
            <a:off x="4141788" y="3419475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vi-VN" alt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4141788" y="3241675"/>
            <a:ext cx="558800" cy="79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6" name="TextBox 19"/>
          <p:cNvSpPr txBox="1">
            <a:spLocks noChangeArrowheads="1"/>
          </p:cNvSpPr>
          <p:nvPr/>
        </p:nvSpPr>
        <p:spPr bwMode="auto">
          <a:xfrm>
            <a:off x="3387725" y="2797175"/>
            <a:ext cx="890588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800">
                <a:solidFill>
                  <a:schemeClr val="tx1"/>
                </a:solidFill>
              </a:rPr>
              <a:t>+</a:t>
            </a:r>
            <a:endParaRPr lang="vi-VN" altLang="vi-VN" sz="4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7" name="TextBox 20"/>
          <p:cNvSpPr txBox="1">
            <a:spLocks noChangeArrowheads="1"/>
          </p:cNvSpPr>
          <p:nvPr/>
        </p:nvSpPr>
        <p:spPr bwMode="auto">
          <a:xfrm>
            <a:off x="2298700" y="2405063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8" name="TextBox 21"/>
          <p:cNvSpPr txBox="1">
            <a:spLocks noChangeArrowheads="1"/>
          </p:cNvSpPr>
          <p:nvPr/>
        </p:nvSpPr>
        <p:spPr bwMode="auto">
          <a:xfrm>
            <a:off x="2298700" y="3430588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alt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flipV="1">
            <a:off x="2298700" y="3249613"/>
            <a:ext cx="450850" cy="111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8043863" y="5715000"/>
            <a:ext cx="1685925" cy="7858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838" y="228600"/>
            <a:ext cx="88392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27450" y="2695575"/>
            <a:ext cx="1501775" cy="977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dirty="0">
              <a:solidFill>
                <a:prstClr val="white"/>
              </a:solidFill>
            </a:endParaRPr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1182688" y="895350"/>
            <a:ext cx="11072812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tính sau!</a:t>
            </a:r>
            <a:endParaRPr lang="vi-VN" altLang="vi-VN"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TextBox 16"/>
          <p:cNvSpPr txBox="1">
            <a:spLocks noChangeArrowheads="1"/>
          </p:cNvSpPr>
          <p:nvPr/>
        </p:nvSpPr>
        <p:spPr bwMode="auto">
          <a:xfrm>
            <a:off x="4481513" y="2279650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vi-VN" altLang="vi-VN" sz="4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Box 17"/>
          <p:cNvSpPr txBox="1">
            <a:spLocks noChangeArrowheads="1"/>
          </p:cNvSpPr>
          <p:nvPr/>
        </p:nvSpPr>
        <p:spPr bwMode="auto">
          <a:xfrm>
            <a:off x="4481513" y="3305175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vi-VN" altLang="vi-VN" sz="4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4481513" y="3127375"/>
            <a:ext cx="558800" cy="79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7" name="TextBox 19"/>
          <p:cNvSpPr txBox="1">
            <a:spLocks noChangeArrowheads="1"/>
          </p:cNvSpPr>
          <p:nvPr/>
        </p:nvSpPr>
        <p:spPr bwMode="auto">
          <a:xfrm>
            <a:off x="3727450" y="2682875"/>
            <a:ext cx="890588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800">
                <a:solidFill>
                  <a:srgbClr val="000000"/>
                </a:solidFill>
              </a:rPr>
              <a:t>+</a:t>
            </a:r>
            <a:endParaRPr lang="vi-VN" altLang="vi-VN" sz="4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368" name="TextBox 20"/>
          <p:cNvSpPr txBox="1">
            <a:spLocks noChangeArrowheads="1"/>
          </p:cNvSpPr>
          <p:nvPr/>
        </p:nvSpPr>
        <p:spPr bwMode="auto">
          <a:xfrm>
            <a:off x="2638425" y="2290763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vi-VN" sz="4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9" name="TextBox 21"/>
          <p:cNvSpPr txBox="1">
            <a:spLocks noChangeArrowheads="1"/>
          </p:cNvSpPr>
          <p:nvPr/>
        </p:nvSpPr>
        <p:spPr bwMode="auto">
          <a:xfrm>
            <a:off x="2638425" y="3316288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altLang="vi-VN" sz="4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flipV="1">
            <a:off x="2638425" y="3135313"/>
            <a:ext cx="450850" cy="111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1" name="TextBox 16"/>
          <p:cNvSpPr txBox="1">
            <a:spLocks noChangeArrowheads="1"/>
          </p:cNvSpPr>
          <p:nvPr/>
        </p:nvSpPr>
        <p:spPr bwMode="auto">
          <a:xfrm>
            <a:off x="5962650" y="2289175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vi-VN" altLang="vi-VN" sz="4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TextBox 17"/>
          <p:cNvSpPr txBox="1">
            <a:spLocks noChangeArrowheads="1"/>
          </p:cNvSpPr>
          <p:nvPr/>
        </p:nvSpPr>
        <p:spPr bwMode="auto">
          <a:xfrm>
            <a:off x="5962650" y="3314700"/>
            <a:ext cx="901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vi-VN" altLang="vi-VN" sz="4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5962650" y="3136900"/>
            <a:ext cx="558800" cy="79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4" name="TextBox 19"/>
          <p:cNvSpPr txBox="1">
            <a:spLocks noChangeArrowheads="1"/>
          </p:cNvSpPr>
          <p:nvPr/>
        </p:nvSpPr>
        <p:spPr bwMode="auto">
          <a:xfrm>
            <a:off x="5246688" y="2643188"/>
            <a:ext cx="89058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4800">
                <a:solidFill>
                  <a:srgbClr val="000000"/>
                </a:solidFill>
              </a:rPr>
              <a:t>+</a:t>
            </a:r>
            <a:endParaRPr lang="vi-VN" altLang="vi-VN" sz="4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0070" y="500064"/>
            <a:ext cx="110299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Muốn nhân hai phân số ta lấy tử số nhân với tử số, mẫu số nhân với mẫu số.</a:t>
            </a:r>
          </a:p>
          <a:p>
            <a:pPr algn="just"/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 Muốn chia hai phân </a:t>
            </a:r>
            <a: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 ta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 nguyên phân số thứ nhất nhân với phân số thứ hai đảo ngược.</a:t>
            </a:r>
            <a:endParaRPr lang="vi-VN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6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511</TotalTime>
  <Words>216</Words>
  <Application>Microsoft Office PowerPoint</Application>
  <PresentationFormat>Widescreen</PresentationFormat>
  <Paragraphs>65</Paragraphs>
  <Slides>13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Hãy nêu cách cộng, trừ hai phân số?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1. điền dấu &gt;;&lt;;= vào ô trống</dc:title>
  <dc:creator>MyPC</dc:creator>
  <cp:lastModifiedBy>MyPC</cp:lastModifiedBy>
  <cp:revision>55</cp:revision>
  <dcterms:created xsi:type="dcterms:W3CDTF">2019-01-10T05:58:18Z</dcterms:created>
  <dcterms:modified xsi:type="dcterms:W3CDTF">2019-09-16T23:37:27Z</dcterms:modified>
</cp:coreProperties>
</file>