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59" r:id="rId4"/>
    <p:sldId id="257" r:id="rId5"/>
    <p:sldId id="261" r:id="rId6"/>
    <p:sldId id="262" r:id="rId7"/>
    <p:sldId id="265" r:id="rId8"/>
    <p:sldId id="263" r:id="rId9"/>
    <p:sldId id="268" r:id="rId10"/>
    <p:sldId id="269" r:id="rId11"/>
    <p:sldId id="270" r:id="rId12"/>
    <p:sldId id="267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10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E7BC-6CC3-4030-A019-B5C3DA497CE2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A6DE-94AF-4D81-BA81-21AC3D723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ownloads\Ca-Vang-Boi-Nguyet-Hang.mp3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ownloads\Vo-Cai-Tay-Len-Di-nhac-nen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4800600"/>
            <a:ext cx="525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CÔ VỀ DỰ GIỜ THĂM LỚP</a:t>
            </a:r>
            <a:endParaRPr lang="en-US" sz="5400" b="1" cap="none" spc="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Ca-Vang-Boi-Nguyet-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29600" y="5410200"/>
            <a:ext cx="244475" cy="244475"/>
          </a:xfrm>
          <a:prstGeom prst="rect">
            <a:avLst/>
          </a:prstGeom>
        </p:spPr>
      </p:pic>
      <p:pic>
        <p:nvPicPr>
          <p:cNvPr id="12" name="Picture 11" descr="hinh-nen-dong-hoa-la-dep-1-100_1043335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18294">
            <a:off x="975694" y="5867616"/>
            <a:ext cx="827210" cy="967740"/>
          </a:xfrm>
          <a:prstGeom prst="rect">
            <a:avLst/>
          </a:prstGeom>
        </p:spPr>
      </p:pic>
      <p:pic>
        <p:nvPicPr>
          <p:cNvPr id="13" name="Picture 12" descr="hinh-nen-dong-hoa-la-dep-1-100_1043335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18294">
            <a:off x="5700094" y="6020017"/>
            <a:ext cx="827210" cy="967740"/>
          </a:xfrm>
          <a:prstGeom prst="rect">
            <a:avLst/>
          </a:prstGeom>
        </p:spPr>
      </p:pic>
      <p:pic>
        <p:nvPicPr>
          <p:cNvPr id="14" name="Picture 13" descr="hinh-nen-dong-hoa-la-dep-1-100_1043335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18294">
            <a:off x="2575894" y="5867616"/>
            <a:ext cx="827210" cy="9677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351affd50d8b086e9c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426437" cy="6096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5c12368dc4d3c13655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8499869" cy="6096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THỰC HÀNH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hãy vẽ 2 con cá vào giấy của mình và trang trí những chú cá theo ý thích.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895600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 BÀI SẢN PHẨM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inh-nen-dong-hoa-la-dep-1-41_104333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99660"/>
            <a:ext cx="609600" cy="1958340"/>
          </a:xfrm>
          <a:prstGeom prst="rect">
            <a:avLst/>
          </a:prstGeom>
        </p:spPr>
      </p:pic>
      <p:pic>
        <p:nvPicPr>
          <p:cNvPr id="7" name="Picture 6" descr="hinh-nen-dong-hoa-la-dep-1-41_104333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899660"/>
            <a:ext cx="609600" cy="1958340"/>
          </a:xfrm>
          <a:prstGeom prst="rect">
            <a:avLst/>
          </a:prstGeom>
        </p:spPr>
      </p:pic>
      <p:pic>
        <p:nvPicPr>
          <p:cNvPr id="8" name="Picture 7" descr="hinh-nen-dong-hoa-la-dep-1-41_104333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899660"/>
            <a:ext cx="609600" cy="1958340"/>
          </a:xfrm>
          <a:prstGeom prst="rect">
            <a:avLst/>
          </a:prstGeom>
        </p:spPr>
      </p:pic>
      <p:pic>
        <p:nvPicPr>
          <p:cNvPr id="9" name="Picture 8" descr="hinh-nen-dong-hoa-la-dep-1-41_104333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899660"/>
            <a:ext cx="609600" cy="1958340"/>
          </a:xfrm>
          <a:prstGeom prst="rect">
            <a:avLst/>
          </a:prstGeom>
        </p:spPr>
      </p:pic>
      <p:pic>
        <p:nvPicPr>
          <p:cNvPr id="10" name="Picture 9" descr="hinh-nen-dong-hoa-la-dep-1-41_104333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899660"/>
            <a:ext cx="609600" cy="1958340"/>
          </a:xfrm>
          <a:prstGeom prst="rect">
            <a:avLst/>
          </a:prstGeom>
        </p:spPr>
      </p:pic>
      <p:pic>
        <p:nvPicPr>
          <p:cNvPr id="11" name="Picture 10" descr="hinh-nen-dong-hoa-la-dep-1-41_1043330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899660"/>
            <a:ext cx="609600" cy="195834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33600"/>
            <a:ext cx="85344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b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CÔ NHIỀU SỨC KHỎE</a:t>
            </a:r>
            <a:b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HỌC GiỎI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hinh-nen-dong-hoa-la-dep-1-100_1043335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15000"/>
            <a:ext cx="548640" cy="967740"/>
          </a:xfrm>
          <a:prstGeom prst="rect">
            <a:avLst/>
          </a:prstGeom>
        </p:spPr>
      </p:pic>
      <p:pic>
        <p:nvPicPr>
          <p:cNvPr id="7" name="Picture 6" descr="hinh-nen-dong-hoa-la-dep-1-100_1043335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317">
            <a:off x="2667000" y="5715000"/>
            <a:ext cx="548640" cy="967740"/>
          </a:xfrm>
          <a:prstGeom prst="rect">
            <a:avLst/>
          </a:prstGeom>
        </p:spPr>
      </p:pic>
      <p:pic>
        <p:nvPicPr>
          <p:cNvPr id="8" name="Picture 7" descr="hinh-nen-dong-hoa-la-dep-1-100_1043335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5562600"/>
            <a:ext cx="548640" cy="967740"/>
          </a:xfrm>
          <a:prstGeom prst="rect">
            <a:avLst/>
          </a:prstGeom>
        </p:spPr>
      </p:pic>
      <p:pic>
        <p:nvPicPr>
          <p:cNvPr id="9" name="Picture 8" descr="hinh-nen-dong-hoa-la-dep-1-100_1043335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11271">
            <a:off x="8382000" y="5890260"/>
            <a:ext cx="548640" cy="967740"/>
          </a:xfrm>
          <a:prstGeom prst="rect">
            <a:avLst/>
          </a:prstGeom>
        </p:spPr>
      </p:pic>
      <p:pic>
        <p:nvPicPr>
          <p:cNvPr id="10" name="Vo-Cai-Tay-Len-Di-nhac-n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5562600"/>
            <a:ext cx="396875" cy="3968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8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914400"/>
            <a:ext cx="8099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CHỦ ĐỀ 4</a:t>
            </a:r>
            <a:b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NHỮNG CON CÁ ĐÁNG YÊU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TÌM HIỂU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2362200"/>
            <a:ext cx="8046156" cy="4114800"/>
          </a:xfrm>
        </p:spPr>
      </p:pic>
      <p:sp>
        <p:nvSpPr>
          <p:cNvPr id="6" name="Down Arrow 5"/>
          <p:cNvSpPr/>
          <p:nvPr/>
        </p:nvSpPr>
        <p:spPr>
          <a:xfrm rot="4463996">
            <a:off x="7498988" y="3196840"/>
            <a:ext cx="1219200" cy="9906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Đầu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9068668">
            <a:off x="1745295" y="3405840"/>
            <a:ext cx="1447800" cy="990600"/>
          </a:xfrm>
          <a:prstGeom prst="downArrow">
            <a:avLst>
              <a:gd name="adj1" fmla="val 48737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Đuôi cá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4271387">
            <a:off x="4300147" y="5123460"/>
            <a:ext cx="1219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Vây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76800" y="3200400"/>
            <a:ext cx="1371600" cy="457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Thân cá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6800" y="228600"/>
            <a:ext cx="7262948" cy="5562600"/>
            <a:chOff x="1066800" y="228600"/>
            <a:chExt cx="7262948" cy="5562600"/>
          </a:xfrm>
        </p:grpSpPr>
        <p:pic>
          <p:nvPicPr>
            <p:cNvPr id="6" name="Picture 5" descr="e1095e52f815114b480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276600"/>
              <a:ext cx="3376748" cy="2514600"/>
            </a:xfrm>
            <a:prstGeom prst="rect">
              <a:avLst/>
            </a:prstGeom>
          </p:spPr>
        </p:pic>
        <p:pic>
          <p:nvPicPr>
            <p:cNvPr id="7" name="Picture 6" descr="1461341101-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276600"/>
              <a:ext cx="3276600" cy="2506980"/>
            </a:xfrm>
            <a:prstGeom prst="rect">
              <a:avLst/>
            </a:prstGeom>
          </p:spPr>
        </p:pic>
        <p:pic>
          <p:nvPicPr>
            <p:cNvPr id="8" name="Picture 7" descr="Regal_angelfish_pygoplites_diacanthus_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228600"/>
              <a:ext cx="3048000" cy="2438400"/>
            </a:xfrm>
            <a:prstGeom prst="rect">
              <a:avLst/>
            </a:prstGeom>
          </p:spPr>
        </p:pic>
        <p:pic>
          <p:nvPicPr>
            <p:cNvPr id="9" name="Picture 8" descr="img_e8cd0b55underwater-mori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000" y="304800"/>
              <a:ext cx="3059430" cy="239027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5719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 gồm có các bộ phận: đầu, thân, đuôi, vây.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 có nhiều hình dạng và màu sắc khác nhau.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nhiều loại cá có nét dọc, ngang, lượn sóng hoặc chắm tròn trên thân với nhiều màu sắc sặc sỡ.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575bd33a929497710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334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Có thể vẽ cá với nhiều hình dạng, kích thước khác nhau.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</a:rPr>
              <a:t>Có thể dùng nhiều màu săc, đường nét để tạo hình và trang trí các con cá.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CÁCH THỰC HIỆN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840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 1: Vẽ tạo hình cá.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 2: Vẽ thêm chi tiết và nét trang trí.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 3: Vẽ màu.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e8037ffc5a1c0445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"/>
            <a:ext cx="8800240" cy="5943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172</Words>
  <Application>Microsoft Office PowerPoint</Application>
  <PresentationFormat>On-screen Show (4:3)</PresentationFormat>
  <Paragraphs>22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I. TÌM HIỂU</vt:lpstr>
      <vt:lpstr>Slide 4</vt:lpstr>
      <vt:lpstr>Slide 5</vt:lpstr>
      <vt:lpstr>Slide 6</vt:lpstr>
      <vt:lpstr>Slide 7</vt:lpstr>
      <vt:lpstr>II. CÁCH THỰC HIỆN</vt:lpstr>
      <vt:lpstr>Slide 9</vt:lpstr>
      <vt:lpstr>Slide 10</vt:lpstr>
      <vt:lpstr>Slide 11</vt:lpstr>
      <vt:lpstr>III. THỰC HÀNH </vt:lpstr>
      <vt:lpstr>Slide 13</vt:lpstr>
      <vt:lpstr>Dặn dò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ndhoang_0987525788™</cp:lastModifiedBy>
  <cp:revision>27</cp:revision>
  <dcterms:created xsi:type="dcterms:W3CDTF">2018-10-04T12:33:00Z</dcterms:created>
  <dcterms:modified xsi:type="dcterms:W3CDTF">2019-10-25T00:52:10Z</dcterms:modified>
</cp:coreProperties>
</file>