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7" r:id="rId4"/>
  </p:sldMasterIdLst>
  <p:sldIdLst>
    <p:sldId id="256" r:id="rId5"/>
    <p:sldId id="268" r:id="rId6"/>
    <p:sldId id="261" r:id="rId7"/>
    <p:sldId id="269" r:id="rId8"/>
    <p:sldId id="279" r:id="rId9"/>
    <p:sldId id="270" r:id="rId10"/>
    <p:sldId id="271" r:id="rId11"/>
    <p:sldId id="272" r:id="rId12"/>
    <p:sldId id="276" r:id="rId13"/>
    <p:sldId id="274" r:id="rId14"/>
    <p:sldId id="278" r:id="rId15"/>
    <p:sldId id="26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509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4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2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A125-53AA-46DC-8161-B61DF1FE2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B4D0-605F-49DD-8AA2-D68568020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7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9D577-CE03-45F6-9D01-6E6E659D93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8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923C8-ECA9-4D70-846F-E6644F452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B89B-E393-4803-ACE9-1B2D0B3B32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7564-D92E-4F14-B8BD-441F6C385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8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B7401-2184-43E6-92A2-ECE0D60ABC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6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8B77-4447-4B57-9102-DC6CEE1F74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064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9513-2EFD-48E9-B920-B4C73F62A7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4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40B01-8723-4F4F-BA9F-0800250E5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EC09-74A9-4040-B651-90DE9393E3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69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0677-B225-4BC4-B3B5-DDC1FC0B9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1A91-F650-4621-ADAD-DC822ED262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4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8A07-10A0-44E5-9AA3-052431A352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E57A-09CE-4576-9DAC-7B8E3309E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82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3EC75-2682-4B0C-9D3B-64EFF7F05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A599-BA87-448D-B004-1C82E9E688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B76D-E958-4948-BB55-E86A612B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9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25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F887-4B8C-44F5-9008-51BB163F42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751A-9536-47CE-B41C-3A3F6FA08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86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8E355-0463-443F-821C-96AF64B06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8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0161-3E93-423B-B87E-C8EC0AFA4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FE2EB-E9CC-4931-96A1-8B6407E4E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65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0677-B225-4BC4-B3B5-DDC1FC0B9A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09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1A91-F650-4621-ADAD-DC822ED262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16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8A07-10A0-44E5-9AA3-052431A352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80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4E57A-09CE-4576-9DAC-7B8E3309E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5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3EC75-2682-4B0C-9D3B-64EFF7F05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2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297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A599-BA87-448D-B004-1C82E9E688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2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B76D-E958-4948-BB55-E86A612B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F887-4B8C-44F5-9008-51BB163F42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9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751A-9536-47CE-B41C-3A3F6FA08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1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8E355-0463-443F-821C-96AF64B06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8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0161-3E93-423B-B87E-C8EC0AFA4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10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FE2EB-E9CC-4931-96A1-8B6407E4E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5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9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276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5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425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08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D9FB-C0D0-4E8A-9A68-6FB174D7AB58}" type="datetimeFigureOut">
              <a:rPr lang="vi-VN" smtClean="0"/>
              <a:t>06/01/2021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0FA6-C27B-4C41-9B9A-18BD650C1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9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FF00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901302-2324-45D2-97A3-48E1EF89960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58526-704E-4AB8-9A47-B9CEE58754E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1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58526-704E-4AB8-9A47-B9CEE58754E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9144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280" y="2362200"/>
            <a:ext cx="619143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MỪNG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QUÝ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3810000"/>
            <a:ext cx="5484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3A1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TRÀ GIANG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1828800"/>
            <a:ext cx="5105400" cy="33712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</a:rPr>
              <a:t>24 : (3 x 2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) = 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</a:rPr>
              <a:t>24 :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= 4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1371600" cy="685800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46225" y="7620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914900" y="81218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7620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ĐA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609600" y="56165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Calibri" pitchFamily="34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</p:cNvPr>
          <p:cNvSpPr/>
          <p:nvPr/>
        </p:nvSpPr>
        <p:spPr>
          <a:xfrm>
            <a:off x="7848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1828800"/>
            <a:ext cx="5105400" cy="33712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15 – 5 x 3 = 10 x 3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 = 30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1371600" cy="685800"/>
          </a:xfrm>
        </p:spPr>
        <p:txBody>
          <a:bodyPr/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431925" y="210854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00600" y="21085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7620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ĐA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609600" y="56165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Calibri" pitchFamily="34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</p:cNvPr>
          <p:cNvSpPr/>
          <p:nvPr/>
        </p:nvSpPr>
        <p:spPr>
          <a:xfrm>
            <a:off x="7848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5000" y="1905000"/>
            <a:ext cx="3352800" cy="838200"/>
          </a:xfrm>
          <a:prstGeom prst="round2Diag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GB" sz="32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GB" sz="32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3124200"/>
            <a:ext cx="617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038" y="573088"/>
            <a:ext cx="8580437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quý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thầy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cô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thật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nhiều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sức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khỏe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em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tốt</a:t>
            </a:r>
            <a:r>
              <a:rPr lang="en-US" alt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687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1219200"/>
          </a:xfrm>
        </p:spPr>
        <p:txBody>
          <a:bodyPr/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xã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5236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ngoái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xã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tăng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87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tăng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75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xã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" pitchFamily="34" charset="0"/>
                <a:cs typeface="Times New Roman" pitchFamily="18" charset="0"/>
              </a:rPr>
              <a:t> nay.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895600"/>
            <a:ext cx="3048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6200" y="3886200"/>
            <a:ext cx="502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5236 + 87  =  5323(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5323 + 75  = 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5398(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: 5398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876800" y="3886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 87 + 75 = 162 (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  5236 + 162 = 5398 (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5398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876800" y="3810000"/>
            <a:ext cx="0" cy="2819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352800" y="3170237"/>
            <a:ext cx="2667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458788" y="76199"/>
            <a:ext cx="8229600" cy="9091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>
              <a:defRPr/>
            </a:pP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95600" y="985391"/>
            <a:ext cx="3352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Canvas 639"/>
          <p:cNvGrpSpPr/>
          <p:nvPr/>
        </p:nvGrpSpPr>
        <p:grpSpPr>
          <a:xfrm>
            <a:off x="60223" y="3555250"/>
            <a:ext cx="6324599" cy="4790294"/>
            <a:chOff x="19050" y="19685"/>
            <a:chExt cx="5533390" cy="3516630"/>
          </a:xfrm>
        </p:grpSpPr>
        <p:sp>
          <p:nvSpPr>
            <p:cNvPr id="13" name="Rectangle 12"/>
            <p:cNvSpPr/>
            <p:nvPr/>
          </p:nvSpPr>
          <p:spPr>
            <a:xfrm>
              <a:off x="1612900" y="2348865"/>
              <a:ext cx="3939540" cy="118745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4" name="Line 293"/>
            <p:cNvCxnSpPr>
              <a:cxnSpLocks noChangeShapeType="1"/>
            </p:cNvCxnSpPr>
            <p:nvPr/>
          </p:nvCxnSpPr>
          <p:spPr bwMode="auto">
            <a:xfrm>
              <a:off x="1283335" y="414655"/>
              <a:ext cx="12547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94"/>
            <p:cNvCxnSpPr>
              <a:cxnSpLocks noChangeShapeType="1"/>
            </p:cNvCxnSpPr>
            <p:nvPr/>
          </p:nvCxnSpPr>
          <p:spPr bwMode="auto">
            <a:xfrm flipV="1">
              <a:off x="3166110" y="36449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157855" y="36449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157855" y="36449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57855" y="36449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730625" y="365760"/>
              <a:ext cx="62230" cy="49530"/>
            </a:xfrm>
            <a:custGeom>
              <a:avLst/>
              <a:gdLst>
                <a:gd name="T0" fmla="*/ 98 w 98"/>
                <a:gd name="T1" fmla="*/ 78 h 78"/>
                <a:gd name="T2" fmla="*/ 68 w 98"/>
                <a:gd name="T3" fmla="*/ 50 h 78"/>
                <a:gd name="T4" fmla="*/ 35 w 98"/>
                <a:gd name="T5" fmla="*/ 24 h 78"/>
                <a:gd name="T6" fmla="*/ 0 w 9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78">
                  <a:moveTo>
                    <a:pt x="98" y="78"/>
                  </a:moveTo>
                  <a:lnTo>
                    <a:pt x="68" y="50"/>
                  </a:lnTo>
                  <a:lnTo>
                    <a:pt x="35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585210" y="302260"/>
              <a:ext cx="99695" cy="36830"/>
            </a:xfrm>
            <a:custGeom>
              <a:avLst/>
              <a:gdLst>
                <a:gd name="T0" fmla="*/ 157 w 157"/>
                <a:gd name="T1" fmla="*/ 58 h 58"/>
                <a:gd name="T2" fmla="*/ 119 w 157"/>
                <a:gd name="T3" fmla="*/ 40 h 58"/>
                <a:gd name="T4" fmla="*/ 80 w 157"/>
                <a:gd name="T5" fmla="*/ 24 h 58"/>
                <a:gd name="T6" fmla="*/ 41 w 157"/>
                <a:gd name="T7" fmla="*/ 11 h 58"/>
                <a:gd name="T8" fmla="*/ 0 w 15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8">
                  <a:moveTo>
                    <a:pt x="157" y="58"/>
                  </a:moveTo>
                  <a:lnTo>
                    <a:pt x="119" y="40"/>
                  </a:lnTo>
                  <a:lnTo>
                    <a:pt x="80" y="24"/>
                  </a:lnTo>
                  <a:lnTo>
                    <a:pt x="4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426460" y="289560"/>
              <a:ext cx="106045" cy="3175"/>
            </a:xfrm>
            <a:custGeom>
              <a:avLst/>
              <a:gdLst>
                <a:gd name="T0" fmla="*/ 167 w 167"/>
                <a:gd name="T1" fmla="*/ 5 h 5"/>
                <a:gd name="T2" fmla="*/ 126 w 167"/>
                <a:gd name="T3" fmla="*/ 2 h 5"/>
                <a:gd name="T4" fmla="*/ 84 w 167"/>
                <a:gd name="T5" fmla="*/ 0 h 5"/>
                <a:gd name="T6" fmla="*/ 42 w 167"/>
                <a:gd name="T7" fmla="*/ 2 h 5"/>
                <a:gd name="T8" fmla="*/ 0 w 16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">
                  <a:moveTo>
                    <a:pt x="167" y="5"/>
                  </a:moveTo>
                  <a:lnTo>
                    <a:pt x="126" y="2"/>
                  </a:lnTo>
                  <a:lnTo>
                    <a:pt x="84" y="0"/>
                  </a:lnTo>
                  <a:lnTo>
                    <a:pt x="42" y="2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274695" y="302260"/>
              <a:ext cx="99695" cy="36830"/>
            </a:xfrm>
            <a:custGeom>
              <a:avLst/>
              <a:gdLst>
                <a:gd name="T0" fmla="*/ 157 w 157"/>
                <a:gd name="T1" fmla="*/ 0 h 58"/>
                <a:gd name="T2" fmla="*/ 116 w 157"/>
                <a:gd name="T3" fmla="*/ 11 h 58"/>
                <a:gd name="T4" fmla="*/ 76 w 157"/>
                <a:gd name="T5" fmla="*/ 24 h 58"/>
                <a:gd name="T6" fmla="*/ 38 w 157"/>
                <a:gd name="T7" fmla="*/ 40 h 58"/>
                <a:gd name="T8" fmla="*/ 0 w 1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8">
                  <a:moveTo>
                    <a:pt x="157" y="0"/>
                  </a:moveTo>
                  <a:lnTo>
                    <a:pt x="116" y="11"/>
                  </a:lnTo>
                  <a:lnTo>
                    <a:pt x="76" y="24"/>
                  </a:lnTo>
                  <a:lnTo>
                    <a:pt x="38" y="40"/>
                  </a:lnTo>
                  <a:lnTo>
                    <a:pt x="0" y="5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255010" y="19685"/>
              <a:ext cx="887762" cy="2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75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người</a:t>
              </a:r>
              <a:endParaRPr lang="en-US" sz="22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66110" y="365760"/>
              <a:ext cx="62230" cy="49530"/>
            </a:xfrm>
            <a:custGeom>
              <a:avLst/>
              <a:gdLst>
                <a:gd name="T0" fmla="*/ 98 w 98"/>
                <a:gd name="T1" fmla="*/ 0 h 78"/>
                <a:gd name="T2" fmla="*/ 64 w 98"/>
                <a:gd name="T3" fmla="*/ 24 h 78"/>
                <a:gd name="T4" fmla="*/ 31 w 98"/>
                <a:gd name="T5" fmla="*/ 50 h 78"/>
                <a:gd name="T6" fmla="*/ 0 w 9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78">
                  <a:moveTo>
                    <a:pt x="98" y="0"/>
                  </a:moveTo>
                  <a:lnTo>
                    <a:pt x="64" y="24"/>
                  </a:lnTo>
                  <a:lnTo>
                    <a:pt x="31" y="50"/>
                  </a:lnTo>
                  <a:lnTo>
                    <a:pt x="0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Line 304"/>
            <p:cNvCxnSpPr>
              <a:cxnSpLocks noChangeShapeType="1"/>
            </p:cNvCxnSpPr>
            <p:nvPr/>
          </p:nvCxnSpPr>
          <p:spPr bwMode="auto">
            <a:xfrm>
              <a:off x="2538095" y="414655"/>
              <a:ext cx="1256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305"/>
            <p:cNvCxnSpPr>
              <a:cxnSpLocks noChangeShapeType="1"/>
            </p:cNvCxnSpPr>
            <p:nvPr/>
          </p:nvCxnSpPr>
          <p:spPr bwMode="auto">
            <a:xfrm flipV="1">
              <a:off x="2402840" y="36449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394585" y="36449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94585" y="36449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295985" y="880745"/>
              <a:ext cx="805016" cy="2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?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Người</a:t>
              </a:r>
              <a:endParaRPr lang="en-US" sz="22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394585" y="36449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Line 310"/>
            <p:cNvCxnSpPr>
              <a:cxnSpLocks noChangeShapeType="1"/>
            </p:cNvCxnSpPr>
            <p:nvPr/>
          </p:nvCxnSpPr>
          <p:spPr bwMode="auto">
            <a:xfrm flipV="1">
              <a:off x="27305" y="36449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9050" y="36449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050" y="36449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9050" y="36449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Line 314"/>
            <p:cNvCxnSpPr>
              <a:cxnSpLocks noChangeShapeType="1"/>
            </p:cNvCxnSpPr>
            <p:nvPr/>
          </p:nvCxnSpPr>
          <p:spPr bwMode="auto">
            <a:xfrm>
              <a:off x="25400" y="409575"/>
              <a:ext cx="67945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315"/>
            <p:cNvCxnSpPr>
              <a:cxnSpLocks noChangeShapeType="1"/>
            </p:cNvCxnSpPr>
            <p:nvPr/>
          </p:nvCxnSpPr>
          <p:spPr bwMode="auto">
            <a:xfrm>
              <a:off x="144780" y="462915"/>
              <a:ext cx="99695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316"/>
            <p:cNvCxnSpPr>
              <a:cxnSpLocks noChangeShapeType="1"/>
            </p:cNvCxnSpPr>
            <p:nvPr/>
          </p:nvCxnSpPr>
          <p:spPr bwMode="auto">
            <a:xfrm>
              <a:off x="294640" y="519430"/>
              <a:ext cx="100330" cy="342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317"/>
            <p:cNvCxnSpPr>
              <a:cxnSpLocks noChangeShapeType="1"/>
            </p:cNvCxnSpPr>
            <p:nvPr/>
          </p:nvCxnSpPr>
          <p:spPr bwMode="auto">
            <a:xfrm>
              <a:off x="445135" y="570230"/>
              <a:ext cx="102235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318"/>
            <p:cNvCxnSpPr>
              <a:cxnSpLocks noChangeShapeType="1"/>
            </p:cNvCxnSpPr>
            <p:nvPr/>
          </p:nvCxnSpPr>
          <p:spPr bwMode="auto">
            <a:xfrm>
              <a:off x="598170" y="616585"/>
              <a:ext cx="102870" cy="27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319"/>
            <p:cNvCxnSpPr>
              <a:cxnSpLocks noChangeShapeType="1"/>
            </p:cNvCxnSpPr>
            <p:nvPr/>
          </p:nvCxnSpPr>
          <p:spPr bwMode="auto">
            <a:xfrm>
              <a:off x="752475" y="657225"/>
              <a:ext cx="103505" cy="247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20"/>
            <p:cNvCxnSpPr>
              <a:cxnSpLocks noChangeShapeType="1"/>
            </p:cNvCxnSpPr>
            <p:nvPr/>
          </p:nvCxnSpPr>
          <p:spPr bwMode="auto">
            <a:xfrm>
              <a:off x="908050" y="693420"/>
              <a:ext cx="104140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321"/>
            <p:cNvCxnSpPr>
              <a:cxnSpLocks noChangeShapeType="1"/>
            </p:cNvCxnSpPr>
            <p:nvPr/>
          </p:nvCxnSpPr>
          <p:spPr bwMode="auto">
            <a:xfrm>
              <a:off x="1064260" y="724535"/>
              <a:ext cx="104775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322"/>
            <p:cNvCxnSpPr>
              <a:cxnSpLocks noChangeShapeType="1"/>
            </p:cNvCxnSpPr>
            <p:nvPr/>
          </p:nvCxnSpPr>
          <p:spPr bwMode="auto">
            <a:xfrm>
              <a:off x="1221740" y="749935"/>
              <a:ext cx="105410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23"/>
            <p:cNvCxnSpPr>
              <a:cxnSpLocks noChangeShapeType="1"/>
            </p:cNvCxnSpPr>
            <p:nvPr/>
          </p:nvCxnSpPr>
          <p:spPr bwMode="auto">
            <a:xfrm>
              <a:off x="1380490" y="770255"/>
              <a:ext cx="105410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324"/>
            <p:cNvCxnSpPr>
              <a:cxnSpLocks noChangeShapeType="1"/>
            </p:cNvCxnSpPr>
            <p:nvPr/>
          </p:nvCxnSpPr>
          <p:spPr bwMode="auto">
            <a:xfrm>
              <a:off x="1538605" y="784860"/>
              <a:ext cx="106045" cy="69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325"/>
            <p:cNvCxnSpPr>
              <a:cxnSpLocks noChangeShapeType="1"/>
            </p:cNvCxnSpPr>
            <p:nvPr/>
          </p:nvCxnSpPr>
          <p:spPr bwMode="auto">
            <a:xfrm>
              <a:off x="1697990" y="795020"/>
              <a:ext cx="106045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326"/>
            <p:cNvCxnSpPr>
              <a:cxnSpLocks noChangeShapeType="1"/>
            </p:cNvCxnSpPr>
            <p:nvPr/>
          </p:nvCxnSpPr>
          <p:spPr bwMode="auto">
            <a:xfrm>
              <a:off x="1857375" y="798830"/>
              <a:ext cx="106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327"/>
            <p:cNvCxnSpPr>
              <a:cxnSpLocks noChangeShapeType="1"/>
            </p:cNvCxnSpPr>
            <p:nvPr/>
          </p:nvCxnSpPr>
          <p:spPr bwMode="auto">
            <a:xfrm flipV="1">
              <a:off x="2016760" y="795020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328"/>
            <p:cNvCxnSpPr>
              <a:cxnSpLocks noChangeShapeType="1"/>
            </p:cNvCxnSpPr>
            <p:nvPr/>
          </p:nvCxnSpPr>
          <p:spPr bwMode="auto">
            <a:xfrm flipV="1">
              <a:off x="2176145" y="784860"/>
              <a:ext cx="106045" cy="69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329"/>
            <p:cNvCxnSpPr>
              <a:cxnSpLocks noChangeShapeType="1"/>
            </p:cNvCxnSpPr>
            <p:nvPr/>
          </p:nvCxnSpPr>
          <p:spPr bwMode="auto">
            <a:xfrm flipV="1">
              <a:off x="2335530" y="770255"/>
              <a:ext cx="105410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330"/>
            <p:cNvCxnSpPr>
              <a:cxnSpLocks noChangeShapeType="1"/>
            </p:cNvCxnSpPr>
            <p:nvPr/>
          </p:nvCxnSpPr>
          <p:spPr bwMode="auto">
            <a:xfrm flipV="1">
              <a:off x="2493645" y="749935"/>
              <a:ext cx="105410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331"/>
            <p:cNvCxnSpPr>
              <a:cxnSpLocks noChangeShapeType="1"/>
            </p:cNvCxnSpPr>
            <p:nvPr/>
          </p:nvCxnSpPr>
          <p:spPr bwMode="auto">
            <a:xfrm flipV="1">
              <a:off x="2651760" y="724535"/>
              <a:ext cx="104775" cy="177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332"/>
            <p:cNvCxnSpPr>
              <a:cxnSpLocks noChangeShapeType="1"/>
            </p:cNvCxnSpPr>
            <p:nvPr/>
          </p:nvCxnSpPr>
          <p:spPr bwMode="auto">
            <a:xfrm flipV="1">
              <a:off x="2809240" y="693420"/>
              <a:ext cx="104140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333"/>
            <p:cNvCxnSpPr>
              <a:cxnSpLocks noChangeShapeType="1"/>
            </p:cNvCxnSpPr>
            <p:nvPr/>
          </p:nvCxnSpPr>
          <p:spPr bwMode="auto">
            <a:xfrm flipV="1">
              <a:off x="2965450" y="657225"/>
              <a:ext cx="103505" cy="247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334"/>
            <p:cNvCxnSpPr>
              <a:cxnSpLocks noChangeShapeType="1"/>
            </p:cNvCxnSpPr>
            <p:nvPr/>
          </p:nvCxnSpPr>
          <p:spPr bwMode="auto">
            <a:xfrm flipV="1">
              <a:off x="3120390" y="616585"/>
              <a:ext cx="102235" cy="27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335"/>
            <p:cNvCxnSpPr>
              <a:cxnSpLocks noChangeShapeType="1"/>
            </p:cNvCxnSpPr>
            <p:nvPr/>
          </p:nvCxnSpPr>
          <p:spPr bwMode="auto">
            <a:xfrm flipV="1">
              <a:off x="3274060" y="570230"/>
              <a:ext cx="101600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336"/>
            <p:cNvCxnSpPr>
              <a:cxnSpLocks noChangeShapeType="1"/>
            </p:cNvCxnSpPr>
            <p:nvPr/>
          </p:nvCxnSpPr>
          <p:spPr bwMode="auto">
            <a:xfrm flipV="1">
              <a:off x="3426460" y="519430"/>
              <a:ext cx="100330" cy="342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337"/>
            <p:cNvCxnSpPr>
              <a:cxnSpLocks noChangeShapeType="1"/>
            </p:cNvCxnSpPr>
            <p:nvPr/>
          </p:nvCxnSpPr>
          <p:spPr bwMode="auto">
            <a:xfrm flipV="1">
              <a:off x="3576955" y="462915"/>
              <a:ext cx="9906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76300" y="19685"/>
              <a:ext cx="1134596" cy="2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5236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người</a:t>
              </a:r>
              <a:endParaRPr lang="en-US" sz="22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60" name="Line 339"/>
            <p:cNvCxnSpPr>
              <a:cxnSpLocks noChangeShapeType="1"/>
            </p:cNvCxnSpPr>
            <p:nvPr/>
          </p:nvCxnSpPr>
          <p:spPr bwMode="auto">
            <a:xfrm flipV="1">
              <a:off x="3728085" y="409575"/>
              <a:ext cx="67945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340"/>
            <p:cNvCxnSpPr>
              <a:cxnSpLocks noChangeShapeType="1"/>
            </p:cNvCxnSpPr>
            <p:nvPr/>
          </p:nvCxnSpPr>
          <p:spPr bwMode="auto">
            <a:xfrm>
              <a:off x="27305" y="414655"/>
              <a:ext cx="1256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341"/>
            <p:cNvCxnSpPr>
              <a:cxnSpLocks noChangeShapeType="1"/>
            </p:cNvCxnSpPr>
            <p:nvPr/>
          </p:nvCxnSpPr>
          <p:spPr bwMode="auto">
            <a:xfrm flipV="1">
              <a:off x="3794125" y="36449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785870" y="36449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85870" y="36449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785870" y="36449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105150" y="360045"/>
              <a:ext cx="60325" cy="54610"/>
            </a:xfrm>
            <a:custGeom>
              <a:avLst/>
              <a:gdLst>
                <a:gd name="T0" fmla="*/ 95 w 95"/>
                <a:gd name="T1" fmla="*/ 86 h 86"/>
                <a:gd name="T2" fmla="*/ 65 w 95"/>
                <a:gd name="T3" fmla="*/ 56 h 86"/>
                <a:gd name="T4" fmla="*/ 34 w 95"/>
                <a:gd name="T5" fmla="*/ 27 h 86"/>
                <a:gd name="T6" fmla="*/ 0 w 9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6">
                  <a:moveTo>
                    <a:pt x="95" y="86"/>
                  </a:moveTo>
                  <a:lnTo>
                    <a:pt x="65" y="56"/>
                  </a:lnTo>
                  <a:lnTo>
                    <a:pt x="34" y="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966720" y="281940"/>
              <a:ext cx="95250" cy="47625"/>
            </a:xfrm>
            <a:custGeom>
              <a:avLst/>
              <a:gdLst>
                <a:gd name="T0" fmla="*/ 150 w 150"/>
                <a:gd name="T1" fmla="*/ 75 h 75"/>
                <a:gd name="T2" fmla="*/ 114 w 150"/>
                <a:gd name="T3" fmla="*/ 53 h 75"/>
                <a:gd name="T4" fmla="*/ 77 w 150"/>
                <a:gd name="T5" fmla="*/ 34 h 75"/>
                <a:gd name="T6" fmla="*/ 38 w 150"/>
                <a:gd name="T7" fmla="*/ 16 h 75"/>
                <a:gd name="T8" fmla="*/ 0 w 150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5">
                  <a:moveTo>
                    <a:pt x="150" y="75"/>
                  </a:moveTo>
                  <a:lnTo>
                    <a:pt x="114" y="53"/>
                  </a:lnTo>
                  <a:lnTo>
                    <a:pt x="77" y="34"/>
                  </a:lnTo>
                  <a:lnTo>
                    <a:pt x="38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10510" y="249555"/>
              <a:ext cx="105410" cy="16510"/>
            </a:xfrm>
            <a:custGeom>
              <a:avLst/>
              <a:gdLst>
                <a:gd name="T0" fmla="*/ 166 w 166"/>
                <a:gd name="T1" fmla="*/ 26 h 26"/>
                <a:gd name="T2" fmla="*/ 125 w 166"/>
                <a:gd name="T3" fmla="*/ 16 h 26"/>
                <a:gd name="T4" fmla="*/ 83 w 166"/>
                <a:gd name="T5" fmla="*/ 9 h 26"/>
                <a:gd name="T6" fmla="*/ 42 w 166"/>
                <a:gd name="T7" fmla="*/ 4 h 26"/>
                <a:gd name="T8" fmla="*/ 0 w 1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166" y="26"/>
                  </a:moveTo>
                  <a:lnTo>
                    <a:pt x="125" y="16"/>
                  </a:lnTo>
                  <a:lnTo>
                    <a:pt x="83" y="9"/>
                  </a:lnTo>
                  <a:lnTo>
                    <a:pt x="4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652395" y="249555"/>
              <a:ext cx="105410" cy="16510"/>
            </a:xfrm>
            <a:custGeom>
              <a:avLst/>
              <a:gdLst>
                <a:gd name="T0" fmla="*/ 166 w 166"/>
                <a:gd name="T1" fmla="*/ 0 h 26"/>
                <a:gd name="T2" fmla="*/ 124 w 166"/>
                <a:gd name="T3" fmla="*/ 4 h 26"/>
                <a:gd name="T4" fmla="*/ 82 w 166"/>
                <a:gd name="T5" fmla="*/ 9 h 26"/>
                <a:gd name="T6" fmla="*/ 41 w 166"/>
                <a:gd name="T7" fmla="*/ 16 h 26"/>
                <a:gd name="T8" fmla="*/ 0 w 16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166" y="0"/>
                  </a:moveTo>
                  <a:lnTo>
                    <a:pt x="124" y="4"/>
                  </a:lnTo>
                  <a:lnTo>
                    <a:pt x="82" y="9"/>
                  </a:lnTo>
                  <a:lnTo>
                    <a:pt x="41" y="16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506345" y="281940"/>
              <a:ext cx="95250" cy="47625"/>
            </a:xfrm>
            <a:custGeom>
              <a:avLst/>
              <a:gdLst>
                <a:gd name="T0" fmla="*/ 150 w 150"/>
                <a:gd name="T1" fmla="*/ 0 h 75"/>
                <a:gd name="T2" fmla="*/ 111 w 150"/>
                <a:gd name="T3" fmla="*/ 16 h 75"/>
                <a:gd name="T4" fmla="*/ 73 w 150"/>
                <a:gd name="T5" fmla="*/ 34 h 75"/>
                <a:gd name="T6" fmla="*/ 36 w 150"/>
                <a:gd name="T7" fmla="*/ 53 h 75"/>
                <a:gd name="T8" fmla="*/ 0 w 15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5">
                  <a:moveTo>
                    <a:pt x="150" y="0"/>
                  </a:moveTo>
                  <a:lnTo>
                    <a:pt x="111" y="16"/>
                  </a:lnTo>
                  <a:lnTo>
                    <a:pt x="73" y="34"/>
                  </a:lnTo>
                  <a:lnTo>
                    <a:pt x="36" y="53"/>
                  </a:lnTo>
                  <a:lnTo>
                    <a:pt x="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346325" y="19685"/>
              <a:ext cx="887762" cy="2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87 </a:t>
              </a:r>
              <a:r>
                <a:rPr lang="en-US" sz="22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người</a:t>
              </a:r>
              <a:endParaRPr lang="en-US" sz="22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02205" y="360045"/>
              <a:ext cx="60325" cy="54610"/>
            </a:xfrm>
            <a:custGeom>
              <a:avLst/>
              <a:gdLst>
                <a:gd name="T0" fmla="*/ 95 w 95"/>
                <a:gd name="T1" fmla="*/ 0 h 86"/>
                <a:gd name="T2" fmla="*/ 62 w 95"/>
                <a:gd name="T3" fmla="*/ 27 h 86"/>
                <a:gd name="T4" fmla="*/ 30 w 95"/>
                <a:gd name="T5" fmla="*/ 56 h 86"/>
                <a:gd name="T6" fmla="*/ 0 w 95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6">
                  <a:moveTo>
                    <a:pt x="95" y="0"/>
                  </a:moveTo>
                  <a:lnTo>
                    <a:pt x="62" y="27"/>
                  </a:lnTo>
                  <a:lnTo>
                    <a:pt x="30" y="56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2.22222E-6 L -0.00677 -0.510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255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1.11111E-6 L 0.05833 -0.221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24 -0.10092 L 0.13924 -0.26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8196" grpId="1"/>
      <p:bldP spid="8197" grpId="0"/>
      <p:bldP spid="8201" grpId="0"/>
      <p:bldP spid="8202" grpId="0" animBg="1"/>
      <p:bldP spid="820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8788" y="76200"/>
            <a:ext cx="8229600" cy="463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ba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22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tháng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9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2020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95600" y="533400"/>
            <a:ext cx="335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anvas 729"/>
          <p:cNvGrpSpPr/>
          <p:nvPr/>
        </p:nvGrpSpPr>
        <p:grpSpPr>
          <a:xfrm>
            <a:off x="228601" y="3862893"/>
            <a:ext cx="5562599" cy="2385507"/>
            <a:chOff x="18415" y="-84583"/>
            <a:chExt cx="5451475" cy="1855598"/>
          </a:xfrm>
        </p:grpSpPr>
        <p:sp>
          <p:nvSpPr>
            <p:cNvPr id="7" name="Rectangle 6"/>
            <p:cNvSpPr/>
            <p:nvPr/>
          </p:nvSpPr>
          <p:spPr>
            <a:xfrm>
              <a:off x="1647190" y="574040"/>
              <a:ext cx="3822700" cy="119697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44835" y="958233"/>
              <a:ext cx="1006686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?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Cái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áo</a:t>
              </a:r>
              <a:endPara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9" name="Line 356"/>
            <p:cNvCxnSpPr>
              <a:cxnSpLocks noChangeShapeType="1"/>
            </p:cNvCxnSpPr>
            <p:nvPr/>
          </p:nvCxnSpPr>
          <p:spPr bwMode="auto">
            <a:xfrm>
              <a:off x="26670" y="588645"/>
              <a:ext cx="12566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357"/>
            <p:cNvCxnSpPr>
              <a:cxnSpLocks noChangeShapeType="1"/>
            </p:cNvCxnSpPr>
            <p:nvPr/>
          </p:nvCxnSpPr>
          <p:spPr bwMode="auto">
            <a:xfrm>
              <a:off x="2540635" y="588645"/>
              <a:ext cx="12560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358"/>
            <p:cNvCxnSpPr>
              <a:cxnSpLocks noChangeShapeType="1"/>
            </p:cNvCxnSpPr>
            <p:nvPr/>
          </p:nvCxnSpPr>
          <p:spPr bwMode="auto">
            <a:xfrm flipV="1">
              <a:off x="26670" y="53848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8415" y="538480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415" y="538480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415" y="538480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5" name="Line 362"/>
            <p:cNvCxnSpPr>
              <a:cxnSpLocks noChangeShapeType="1"/>
            </p:cNvCxnSpPr>
            <p:nvPr/>
          </p:nvCxnSpPr>
          <p:spPr bwMode="auto">
            <a:xfrm flipV="1">
              <a:off x="2540635" y="53848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532380" y="53848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532380" y="53848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532380" y="53848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9" name="Line 366"/>
            <p:cNvCxnSpPr>
              <a:cxnSpLocks noChangeShapeType="1"/>
            </p:cNvCxnSpPr>
            <p:nvPr/>
          </p:nvCxnSpPr>
          <p:spPr bwMode="auto">
            <a:xfrm>
              <a:off x="1282065" y="586105"/>
              <a:ext cx="66675" cy="298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67"/>
            <p:cNvCxnSpPr>
              <a:cxnSpLocks noChangeShapeType="1"/>
            </p:cNvCxnSpPr>
            <p:nvPr/>
          </p:nvCxnSpPr>
          <p:spPr bwMode="auto">
            <a:xfrm>
              <a:off x="1399540" y="640080"/>
              <a:ext cx="98425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68"/>
            <p:cNvCxnSpPr>
              <a:cxnSpLocks noChangeShapeType="1"/>
            </p:cNvCxnSpPr>
            <p:nvPr/>
          </p:nvCxnSpPr>
          <p:spPr bwMode="auto">
            <a:xfrm>
              <a:off x="1548765" y="697865"/>
              <a:ext cx="100330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69"/>
            <p:cNvCxnSpPr>
              <a:cxnSpLocks noChangeShapeType="1"/>
            </p:cNvCxnSpPr>
            <p:nvPr/>
          </p:nvCxnSpPr>
          <p:spPr bwMode="auto">
            <a:xfrm>
              <a:off x="1699895" y="747395"/>
              <a:ext cx="10287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70"/>
            <p:cNvCxnSpPr>
              <a:cxnSpLocks noChangeShapeType="1"/>
            </p:cNvCxnSpPr>
            <p:nvPr/>
          </p:nvCxnSpPr>
          <p:spPr bwMode="auto">
            <a:xfrm>
              <a:off x="1854200" y="788035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71"/>
            <p:cNvCxnSpPr>
              <a:cxnSpLocks noChangeShapeType="1"/>
            </p:cNvCxnSpPr>
            <p:nvPr/>
          </p:nvCxnSpPr>
          <p:spPr bwMode="auto">
            <a:xfrm>
              <a:off x="2010410" y="821055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372"/>
            <p:cNvCxnSpPr>
              <a:cxnSpLocks noChangeShapeType="1"/>
            </p:cNvCxnSpPr>
            <p:nvPr/>
          </p:nvCxnSpPr>
          <p:spPr bwMode="auto">
            <a:xfrm>
              <a:off x="2168525" y="845820"/>
              <a:ext cx="105410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373"/>
            <p:cNvCxnSpPr>
              <a:cxnSpLocks noChangeShapeType="1"/>
            </p:cNvCxnSpPr>
            <p:nvPr/>
          </p:nvCxnSpPr>
          <p:spPr bwMode="auto">
            <a:xfrm>
              <a:off x="2327275" y="861695"/>
              <a:ext cx="106045" cy="50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374"/>
            <p:cNvCxnSpPr>
              <a:cxnSpLocks noChangeShapeType="1"/>
            </p:cNvCxnSpPr>
            <p:nvPr/>
          </p:nvCxnSpPr>
          <p:spPr bwMode="auto">
            <a:xfrm>
              <a:off x="2487295" y="868680"/>
              <a:ext cx="1054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375"/>
            <p:cNvCxnSpPr>
              <a:cxnSpLocks noChangeShapeType="1"/>
            </p:cNvCxnSpPr>
            <p:nvPr/>
          </p:nvCxnSpPr>
          <p:spPr bwMode="auto">
            <a:xfrm flipV="1">
              <a:off x="2646680" y="861695"/>
              <a:ext cx="106045" cy="50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376"/>
            <p:cNvCxnSpPr>
              <a:cxnSpLocks noChangeShapeType="1"/>
            </p:cNvCxnSpPr>
            <p:nvPr/>
          </p:nvCxnSpPr>
          <p:spPr bwMode="auto">
            <a:xfrm flipV="1">
              <a:off x="2806065" y="845820"/>
              <a:ext cx="105410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377"/>
            <p:cNvCxnSpPr>
              <a:cxnSpLocks noChangeShapeType="1"/>
            </p:cNvCxnSpPr>
            <p:nvPr/>
          </p:nvCxnSpPr>
          <p:spPr bwMode="auto">
            <a:xfrm flipV="1">
              <a:off x="2964180" y="821055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378"/>
            <p:cNvCxnSpPr>
              <a:cxnSpLocks noChangeShapeType="1"/>
            </p:cNvCxnSpPr>
            <p:nvPr/>
          </p:nvCxnSpPr>
          <p:spPr bwMode="auto">
            <a:xfrm flipV="1">
              <a:off x="3121660" y="788035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379"/>
            <p:cNvCxnSpPr>
              <a:cxnSpLocks noChangeShapeType="1"/>
            </p:cNvCxnSpPr>
            <p:nvPr/>
          </p:nvCxnSpPr>
          <p:spPr bwMode="auto">
            <a:xfrm flipV="1">
              <a:off x="3277235" y="747395"/>
              <a:ext cx="10287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380"/>
            <p:cNvCxnSpPr>
              <a:cxnSpLocks noChangeShapeType="1"/>
            </p:cNvCxnSpPr>
            <p:nvPr/>
          </p:nvCxnSpPr>
          <p:spPr bwMode="auto">
            <a:xfrm flipV="1">
              <a:off x="3430905" y="697865"/>
              <a:ext cx="100330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381"/>
            <p:cNvCxnSpPr>
              <a:cxnSpLocks noChangeShapeType="1"/>
            </p:cNvCxnSpPr>
            <p:nvPr/>
          </p:nvCxnSpPr>
          <p:spPr bwMode="auto">
            <a:xfrm flipV="1">
              <a:off x="3582035" y="640080"/>
              <a:ext cx="98425" cy="39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382"/>
            <p:cNvCxnSpPr>
              <a:cxnSpLocks noChangeShapeType="1"/>
            </p:cNvCxnSpPr>
            <p:nvPr/>
          </p:nvCxnSpPr>
          <p:spPr bwMode="auto">
            <a:xfrm flipV="1">
              <a:off x="3731260" y="586105"/>
              <a:ext cx="67310" cy="298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79070" y="890270"/>
              <a:ext cx="880049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Ðã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bán</a:t>
              </a:r>
              <a:endPara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7" name="Line 384"/>
            <p:cNvCxnSpPr>
              <a:cxnSpLocks noChangeShapeType="1"/>
            </p:cNvCxnSpPr>
            <p:nvPr/>
          </p:nvCxnSpPr>
          <p:spPr bwMode="auto">
            <a:xfrm>
              <a:off x="85090" y="544195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385"/>
            <p:cNvCxnSpPr>
              <a:cxnSpLocks noChangeShapeType="1"/>
            </p:cNvCxnSpPr>
            <p:nvPr/>
          </p:nvCxnSpPr>
          <p:spPr bwMode="auto">
            <a:xfrm>
              <a:off x="420370" y="544195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386"/>
            <p:cNvCxnSpPr>
              <a:cxnSpLocks noChangeShapeType="1"/>
            </p:cNvCxnSpPr>
            <p:nvPr/>
          </p:nvCxnSpPr>
          <p:spPr bwMode="auto">
            <a:xfrm>
              <a:off x="755650" y="544195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387"/>
            <p:cNvCxnSpPr>
              <a:cxnSpLocks noChangeShapeType="1"/>
            </p:cNvCxnSpPr>
            <p:nvPr/>
          </p:nvCxnSpPr>
          <p:spPr bwMode="auto">
            <a:xfrm>
              <a:off x="26670" y="53848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88"/>
            <p:cNvCxnSpPr>
              <a:cxnSpLocks noChangeShapeType="1"/>
            </p:cNvCxnSpPr>
            <p:nvPr/>
          </p:nvCxnSpPr>
          <p:spPr bwMode="auto">
            <a:xfrm flipH="1" flipV="1">
              <a:off x="3741420" y="57404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389"/>
            <p:cNvCxnSpPr>
              <a:cxnSpLocks noChangeShapeType="1"/>
            </p:cNvCxnSpPr>
            <p:nvPr/>
          </p:nvCxnSpPr>
          <p:spPr bwMode="auto">
            <a:xfrm flipH="1" flipV="1">
              <a:off x="3587115" y="516890"/>
              <a:ext cx="100965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390"/>
            <p:cNvCxnSpPr>
              <a:cxnSpLocks noChangeShapeType="1"/>
            </p:cNvCxnSpPr>
            <p:nvPr/>
          </p:nvCxnSpPr>
          <p:spPr bwMode="auto">
            <a:xfrm flipH="1" flipV="1">
              <a:off x="3434080" y="469900"/>
              <a:ext cx="102235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91"/>
            <p:cNvCxnSpPr>
              <a:cxnSpLocks noChangeShapeType="1"/>
            </p:cNvCxnSpPr>
            <p:nvPr/>
          </p:nvCxnSpPr>
          <p:spPr bwMode="auto">
            <a:xfrm flipH="1" flipV="1">
              <a:off x="3280410" y="427990"/>
              <a:ext cx="102870" cy="27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392"/>
            <p:cNvCxnSpPr>
              <a:cxnSpLocks noChangeShapeType="1"/>
            </p:cNvCxnSpPr>
            <p:nvPr/>
          </p:nvCxnSpPr>
          <p:spPr bwMode="auto">
            <a:xfrm flipH="1" flipV="1">
              <a:off x="3125470" y="390525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393"/>
            <p:cNvCxnSpPr>
              <a:cxnSpLocks noChangeShapeType="1"/>
            </p:cNvCxnSpPr>
            <p:nvPr/>
          </p:nvCxnSpPr>
          <p:spPr bwMode="auto">
            <a:xfrm flipH="1" flipV="1">
              <a:off x="2969260" y="356870"/>
              <a:ext cx="104140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394"/>
            <p:cNvCxnSpPr>
              <a:cxnSpLocks noChangeShapeType="1"/>
            </p:cNvCxnSpPr>
            <p:nvPr/>
          </p:nvCxnSpPr>
          <p:spPr bwMode="auto">
            <a:xfrm flipH="1" flipV="1">
              <a:off x="2811780" y="328295"/>
              <a:ext cx="104775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395"/>
            <p:cNvCxnSpPr>
              <a:cxnSpLocks noChangeShapeType="1"/>
            </p:cNvCxnSpPr>
            <p:nvPr/>
          </p:nvCxnSpPr>
          <p:spPr bwMode="auto">
            <a:xfrm flipH="1" flipV="1">
              <a:off x="2654300" y="304800"/>
              <a:ext cx="105410" cy="15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396"/>
            <p:cNvCxnSpPr>
              <a:cxnSpLocks noChangeShapeType="1"/>
            </p:cNvCxnSpPr>
            <p:nvPr/>
          </p:nvCxnSpPr>
          <p:spPr bwMode="auto">
            <a:xfrm flipH="1" flipV="1">
              <a:off x="2495550" y="285115"/>
              <a:ext cx="106045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397"/>
            <p:cNvCxnSpPr>
              <a:cxnSpLocks noChangeShapeType="1"/>
            </p:cNvCxnSpPr>
            <p:nvPr/>
          </p:nvCxnSpPr>
          <p:spPr bwMode="auto">
            <a:xfrm flipH="1" flipV="1">
              <a:off x="2336800" y="270510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398"/>
            <p:cNvCxnSpPr>
              <a:cxnSpLocks noChangeShapeType="1"/>
            </p:cNvCxnSpPr>
            <p:nvPr/>
          </p:nvCxnSpPr>
          <p:spPr bwMode="auto">
            <a:xfrm flipH="1" flipV="1">
              <a:off x="2177415" y="260350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399"/>
            <p:cNvCxnSpPr>
              <a:cxnSpLocks noChangeShapeType="1"/>
            </p:cNvCxnSpPr>
            <p:nvPr/>
          </p:nvCxnSpPr>
          <p:spPr bwMode="auto">
            <a:xfrm flipH="1" flipV="1">
              <a:off x="2018030" y="254635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400"/>
            <p:cNvCxnSpPr>
              <a:cxnSpLocks noChangeShapeType="1"/>
            </p:cNvCxnSpPr>
            <p:nvPr/>
          </p:nvCxnSpPr>
          <p:spPr bwMode="auto">
            <a:xfrm flipH="1">
              <a:off x="1858645" y="254000"/>
              <a:ext cx="106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401"/>
            <p:cNvCxnSpPr>
              <a:cxnSpLocks noChangeShapeType="1"/>
            </p:cNvCxnSpPr>
            <p:nvPr/>
          </p:nvCxnSpPr>
          <p:spPr bwMode="auto">
            <a:xfrm flipH="1">
              <a:off x="1698625" y="254635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402"/>
            <p:cNvCxnSpPr>
              <a:cxnSpLocks noChangeShapeType="1"/>
            </p:cNvCxnSpPr>
            <p:nvPr/>
          </p:nvCxnSpPr>
          <p:spPr bwMode="auto">
            <a:xfrm flipH="1">
              <a:off x="1539240" y="260350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403"/>
            <p:cNvCxnSpPr>
              <a:cxnSpLocks noChangeShapeType="1"/>
            </p:cNvCxnSpPr>
            <p:nvPr/>
          </p:nvCxnSpPr>
          <p:spPr bwMode="auto">
            <a:xfrm flipH="1">
              <a:off x="1379855" y="270510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404"/>
            <p:cNvCxnSpPr>
              <a:cxnSpLocks noChangeShapeType="1"/>
            </p:cNvCxnSpPr>
            <p:nvPr/>
          </p:nvCxnSpPr>
          <p:spPr bwMode="auto">
            <a:xfrm flipH="1">
              <a:off x="1221740" y="285115"/>
              <a:ext cx="105410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405"/>
            <p:cNvCxnSpPr>
              <a:cxnSpLocks noChangeShapeType="1"/>
            </p:cNvCxnSpPr>
            <p:nvPr/>
          </p:nvCxnSpPr>
          <p:spPr bwMode="auto">
            <a:xfrm flipH="1">
              <a:off x="1063625" y="304800"/>
              <a:ext cx="104775" cy="152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406"/>
            <p:cNvCxnSpPr>
              <a:cxnSpLocks noChangeShapeType="1"/>
            </p:cNvCxnSpPr>
            <p:nvPr/>
          </p:nvCxnSpPr>
          <p:spPr bwMode="auto">
            <a:xfrm flipH="1">
              <a:off x="906780" y="328295"/>
              <a:ext cx="104140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407"/>
            <p:cNvCxnSpPr>
              <a:cxnSpLocks noChangeShapeType="1"/>
            </p:cNvCxnSpPr>
            <p:nvPr/>
          </p:nvCxnSpPr>
          <p:spPr bwMode="auto">
            <a:xfrm flipH="1">
              <a:off x="749935" y="356870"/>
              <a:ext cx="104140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408"/>
            <p:cNvCxnSpPr>
              <a:cxnSpLocks noChangeShapeType="1"/>
            </p:cNvCxnSpPr>
            <p:nvPr/>
          </p:nvCxnSpPr>
          <p:spPr bwMode="auto">
            <a:xfrm flipH="1">
              <a:off x="594360" y="390525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409"/>
            <p:cNvCxnSpPr>
              <a:cxnSpLocks noChangeShapeType="1"/>
            </p:cNvCxnSpPr>
            <p:nvPr/>
          </p:nvCxnSpPr>
          <p:spPr bwMode="auto">
            <a:xfrm flipH="1">
              <a:off x="440055" y="427990"/>
              <a:ext cx="102235" cy="279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410"/>
            <p:cNvCxnSpPr>
              <a:cxnSpLocks noChangeShapeType="1"/>
            </p:cNvCxnSpPr>
            <p:nvPr/>
          </p:nvCxnSpPr>
          <p:spPr bwMode="auto">
            <a:xfrm flipH="1">
              <a:off x="287020" y="469900"/>
              <a:ext cx="101600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411"/>
            <p:cNvCxnSpPr>
              <a:cxnSpLocks noChangeShapeType="1"/>
            </p:cNvCxnSpPr>
            <p:nvPr/>
          </p:nvCxnSpPr>
          <p:spPr bwMode="auto">
            <a:xfrm flipH="1">
              <a:off x="134620" y="516890"/>
              <a:ext cx="101600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412"/>
            <p:cNvCxnSpPr>
              <a:cxnSpLocks noChangeShapeType="1"/>
            </p:cNvCxnSpPr>
            <p:nvPr/>
          </p:nvCxnSpPr>
          <p:spPr bwMode="auto">
            <a:xfrm flipH="1">
              <a:off x="24765" y="57404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413"/>
            <p:cNvCxnSpPr>
              <a:cxnSpLocks noChangeShapeType="1"/>
            </p:cNvCxnSpPr>
            <p:nvPr/>
          </p:nvCxnSpPr>
          <p:spPr bwMode="auto">
            <a:xfrm>
              <a:off x="168910" y="544195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414"/>
            <p:cNvCxnSpPr>
              <a:cxnSpLocks noChangeShapeType="1"/>
            </p:cNvCxnSpPr>
            <p:nvPr/>
          </p:nvCxnSpPr>
          <p:spPr bwMode="auto">
            <a:xfrm>
              <a:off x="504190" y="544195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415"/>
            <p:cNvCxnSpPr>
              <a:cxnSpLocks noChangeShapeType="1"/>
            </p:cNvCxnSpPr>
            <p:nvPr/>
          </p:nvCxnSpPr>
          <p:spPr bwMode="auto">
            <a:xfrm>
              <a:off x="83883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416"/>
            <p:cNvCxnSpPr>
              <a:cxnSpLocks noChangeShapeType="1"/>
            </p:cNvCxnSpPr>
            <p:nvPr/>
          </p:nvCxnSpPr>
          <p:spPr bwMode="auto">
            <a:xfrm>
              <a:off x="109029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417"/>
            <p:cNvCxnSpPr>
              <a:cxnSpLocks noChangeShapeType="1"/>
            </p:cNvCxnSpPr>
            <p:nvPr/>
          </p:nvCxnSpPr>
          <p:spPr bwMode="auto">
            <a:xfrm>
              <a:off x="1283335" y="588645"/>
              <a:ext cx="12573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Line 418"/>
            <p:cNvCxnSpPr>
              <a:cxnSpLocks noChangeShapeType="1"/>
            </p:cNvCxnSpPr>
            <p:nvPr/>
          </p:nvCxnSpPr>
          <p:spPr bwMode="auto">
            <a:xfrm flipV="1">
              <a:off x="1283335" y="53848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275080" y="538480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275080" y="538480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275080" y="538480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670" y="588645"/>
              <a:ext cx="73660" cy="51435"/>
            </a:xfrm>
            <a:custGeom>
              <a:avLst/>
              <a:gdLst>
                <a:gd name="T0" fmla="*/ 0 w 116"/>
                <a:gd name="T1" fmla="*/ 0 h 81"/>
                <a:gd name="T2" fmla="*/ 58 w 116"/>
                <a:gd name="T3" fmla="*/ 42 h 81"/>
                <a:gd name="T4" fmla="*/ 116 w 11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81">
                  <a:moveTo>
                    <a:pt x="0" y="0"/>
                  </a:moveTo>
                  <a:lnTo>
                    <a:pt x="58" y="42"/>
                  </a:lnTo>
                  <a:lnTo>
                    <a:pt x="116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46050" y="667385"/>
              <a:ext cx="95250" cy="47625"/>
            </a:xfrm>
            <a:custGeom>
              <a:avLst/>
              <a:gdLst>
                <a:gd name="T0" fmla="*/ 0 w 150"/>
                <a:gd name="T1" fmla="*/ 0 h 75"/>
                <a:gd name="T2" fmla="*/ 49 w 150"/>
                <a:gd name="T3" fmla="*/ 27 h 75"/>
                <a:gd name="T4" fmla="*/ 99 w 150"/>
                <a:gd name="T5" fmla="*/ 52 h 75"/>
                <a:gd name="T6" fmla="*/ 150 w 15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0" y="0"/>
                  </a:moveTo>
                  <a:lnTo>
                    <a:pt x="49" y="27"/>
                  </a:lnTo>
                  <a:lnTo>
                    <a:pt x="99" y="52"/>
                  </a:lnTo>
                  <a:lnTo>
                    <a:pt x="150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90830" y="735330"/>
              <a:ext cx="100965" cy="32385"/>
            </a:xfrm>
            <a:custGeom>
              <a:avLst/>
              <a:gdLst>
                <a:gd name="T0" fmla="*/ 0 w 159"/>
                <a:gd name="T1" fmla="*/ 0 h 51"/>
                <a:gd name="T2" fmla="*/ 52 w 159"/>
                <a:gd name="T3" fmla="*/ 19 h 51"/>
                <a:gd name="T4" fmla="*/ 106 w 159"/>
                <a:gd name="T5" fmla="*/ 36 h 51"/>
                <a:gd name="T6" fmla="*/ 159 w 159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51">
                  <a:moveTo>
                    <a:pt x="0" y="0"/>
                  </a:moveTo>
                  <a:lnTo>
                    <a:pt x="52" y="19"/>
                  </a:lnTo>
                  <a:lnTo>
                    <a:pt x="106" y="36"/>
                  </a:lnTo>
                  <a:lnTo>
                    <a:pt x="159" y="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43230" y="779780"/>
              <a:ext cx="105410" cy="16510"/>
            </a:xfrm>
            <a:custGeom>
              <a:avLst/>
              <a:gdLst>
                <a:gd name="T0" fmla="*/ 0 w 166"/>
                <a:gd name="T1" fmla="*/ 0 h 26"/>
                <a:gd name="T2" fmla="*/ 55 w 166"/>
                <a:gd name="T3" fmla="*/ 10 h 26"/>
                <a:gd name="T4" fmla="*/ 111 w 166"/>
                <a:gd name="T5" fmla="*/ 19 h 26"/>
                <a:gd name="T6" fmla="*/ 166 w 16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6">
                  <a:moveTo>
                    <a:pt x="0" y="0"/>
                  </a:moveTo>
                  <a:lnTo>
                    <a:pt x="55" y="10"/>
                  </a:lnTo>
                  <a:lnTo>
                    <a:pt x="111" y="19"/>
                  </a:lnTo>
                  <a:lnTo>
                    <a:pt x="16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01980" y="800100"/>
              <a:ext cx="106045" cy="1905"/>
            </a:xfrm>
            <a:custGeom>
              <a:avLst/>
              <a:gdLst>
                <a:gd name="T0" fmla="*/ 0 w 167"/>
                <a:gd name="T1" fmla="*/ 0 h 3"/>
                <a:gd name="T2" fmla="*/ 56 w 167"/>
                <a:gd name="T3" fmla="*/ 3 h 3"/>
                <a:gd name="T4" fmla="*/ 111 w 167"/>
                <a:gd name="T5" fmla="*/ 3 h 3"/>
                <a:gd name="T6" fmla="*/ 167 w 16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3">
                  <a:moveTo>
                    <a:pt x="0" y="0"/>
                  </a:moveTo>
                  <a:lnTo>
                    <a:pt x="56" y="3"/>
                  </a:lnTo>
                  <a:lnTo>
                    <a:pt x="111" y="3"/>
                  </a:lnTo>
                  <a:lnTo>
                    <a:pt x="1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761365" y="779780"/>
              <a:ext cx="105410" cy="16510"/>
            </a:xfrm>
            <a:custGeom>
              <a:avLst/>
              <a:gdLst>
                <a:gd name="T0" fmla="*/ 0 w 166"/>
                <a:gd name="T1" fmla="*/ 26 h 26"/>
                <a:gd name="T2" fmla="*/ 55 w 166"/>
                <a:gd name="T3" fmla="*/ 19 h 26"/>
                <a:gd name="T4" fmla="*/ 111 w 166"/>
                <a:gd name="T5" fmla="*/ 10 h 26"/>
                <a:gd name="T6" fmla="*/ 166 w 16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26">
                  <a:moveTo>
                    <a:pt x="0" y="26"/>
                  </a:moveTo>
                  <a:lnTo>
                    <a:pt x="55" y="19"/>
                  </a:lnTo>
                  <a:lnTo>
                    <a:pt x="111" y="10"/>
                  </a:lnTo>
                  <a:lnTo>
                    <a:pt x="1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18210" y="735330"/>
              <a:ext cx="100965" cy="32385"/>
            </a:xfrm>
            <a:custGeom>
              <a:avLst/>
              <a:gdLst>
                <a:gd name="T0" fmla="*/ 0 w 159"/>
                <a:gd name="T1" fmla="*/ 51 h 51"/>
                <a:gd name="T2" fmla="*/ 53 w 159"/>
                <a:gd name="T3" fmla="*/ 36 h 51"/>
                <a:gd name="T4" fmla="*/ 107 w 159"/>
                <a:gd name="T5" fmla="*/ 19 h 51"/>
                <a:gd name="T6" fmla="*/ 159 w 15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51">
                  <a:moveTo>
                    <a:pt x="0" y="51"/>
                  </a:moveTo>
                  <a:lnTo>
                    <a:pt x="53" y="36"/>
                  </a:lnTo>
                  <a:lnTo>
                    <a:pt x="107" y="19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068705" y="667385"/>
              <a:ext cx="95250" cy="47625"/>
            </a:xfrm>
            <a:custGeom>
              <a:avLst/>
              <a:gdLst>
                <a:gd name="T0" fmla="*/ 0 w 150"/>
                <a:gd name="T1" fmla="*/ 75 h 75"/>
                <a:gd name="T2" fmla="*/ 51 w 150"/>
                <a:gd name="T3" fmla="*/ 52 h 75"/>
                <a:gd name="T4" fmla="*/ 101 w 150"/>
                <a:gd name="T5" fmla="*/ 27 h 75"/>
                <a:gd name="T6" fmla="*/ 150 w 150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75">
                  <a:moveTo>
                    <a:pt x="0" y="75"/>
                  </a:moveTo>
                  <a:lnTo>
                    <a:pt x="51" y="52"/>
                  </a:lnTo>
                  <a:lnTo>
                    <a:pt x="101" y="27"/>
                  </a:lnTo>
                  <a:lnTo>
                    <a:pt x="1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209675" y="588645"/>
              <a:ext cx="73025" cy="51435"/>
            </a:xfrm>
            <a:custGeom>
              <a:avLst/>
              <a:gdLst>
                <a:gd name="T0" fmla="*/ 0 w 115"/>
                <a:gd name="T1" fmla="*/ 81 h 81"/>
                <a:gd name="T2" fmla="*/ 58 w 115"/>
                <a:gd name="T3" fmla="*/ 42 h 81"/>
                <a:gd name="T4" fmla="*/ 115 w 115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81">
                  <a:moveTo>
                    <a:pt x="0" y="81"/>
                  </a:moveTo>
                  <a:lnTo>
                    <a:pt x="58" y="42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84" name="Line 431"/>
            <p:cNvCxnSpPr>
              <a:cxnSpLocks noChangeShapeType="1"/>
            </p:cNvCxnSpPr>
            <p:nvPr/>
          </p:nvCxnSpPr>
          <p:spPr bwMode="auto">
            <a:xfrm>
              <a:off x="252730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432"/>
            <p:cNvCxnSpPr>
              <a:cxnSpLocks noChangeShapeType="1"/>
            </p:cNvCxnSpPr>
            <p:nvPr/>
          </p:nvCxnSpPr>
          <p:spPr bwMode="auto">
            <a:xfrm>
              <a:off x="58737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433"/>
            <p:cNvCxnSpPr>
              <a:cxnSpLocks noChangeShapeType="1"/>
            </p:cNvCxnSpPr>
            <p:nvPr/>
          </p:nvCxnSpPr>
          <p:spPr bwMode="auto">
            <a:xfrm>
              <a:off x="92265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434"/>
            <p:cNvCxnSpPr>
              <a:cxnSpLocks noChangeShapeType="1"/>
            </p:cNvCxnSpPr>
            <p:nvPr/>
          </p:nvCxnSpPr>
          <p:spPr bwMode="auto">
            <a:xfrm>
              <a:off x="117411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435"/>
            <p:cNvCxnSpPr>
              <a:cxnSpLocks noChangeShapeType="1"/>
            </p:cNvCxnSpPr>
            <p:nvPr/>
          </p:nvCxnSpPr>
          <p:spPr bwMode="auto">
            <a:xfrm>
              <a:off x="26670" y="53848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436"/>
            <p:cNvCxnSpPr>
              <a:cxnSpLocks noChangeShapeType="1"/>
            </p:cNvCxnSpPr>
            <p:nvPr/>
          </p:nvCxnSpPr>
          <p:spPr bwMode="auto">
            <a:xfrm flipV="1">
              <a:off x="3796665" y="538480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788410" y="538480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788410" y="538480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1122945" y="-84583"/>
              <a:ext cx="1417055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1245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cái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áo</a:t>
              </a:r>
              <a:endParaRPr lang="en-US" sz="2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788410" y="538480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94" name="Line 441"/>
            <p:cNvCxnSpPr>
              <a:cxnSpLocks noChangeShapeType="1"/>
            </p:cNvCxnSpPr>
            <p:nvPr/>
          </p:nvCxnSpPr>
          <p:spPr bwMode="auto">
            <a:xfrm>
              <a:off x="336550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442"/>
            <p:cNvCxnSpPr>
              <a:cxnSpLocks noChangeShapeType="1"/>
            </p:cNvCxnSpPr>
            <p:nvPr/>
          </p:nvCxnSpPr>
          <p:spPr bwMode="auto">
            <a:xfrm>
              <a:off x="67119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443"/>
            <p:cNvCxnSpPr>
              <a:cxnSpLocks noChangeShapeType="1"/>
            </p:cNvCxnSpPr>
            <p:nvPr/>
          </p:nvCxnSpPr>
          <p:spPr bwMode="auto">
            <a:xfrm>
              <a:off x="1006475" y="544195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797560" y="3134380"/>
            <a:ext cx="206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4306995" y="3276600"/>
            <a:ext cx="4638620" cy="306237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1)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</a:rPr>
              <a:t>   1245 </a:t>
            </a:r>
            <a:r>
              <a:rPr lang="en-US" sz="2800" dirty="0">
                <a:latin typeface="Times New Roman" pitchFamily="18" charset="0"/>
              </a:rPr>
              <a:t>: 3 = 415(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</a:rPr>
              <a:t> 1245 </a:t>
            </a:r>
            <a:r>
              <a:rPr lang="en-US" sz="2800" dirty="0">
                <a:latin typeface="Times New Roman" pitchFamily="18" charset="0"/>
              </a:rPr>
              <a:t>- 415 = 830 (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: 830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4306996" y="3262223"/>
            <a:ext cx="4638620" cy="3062377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2)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áo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</a:rPr>
              <a:t>   1245 </a:t>
            </a:r>
            <a:r>
              <a:rPr lang="en-US" sz="2800" dirty="0">
                <a:latin typeface="Times New Roman" pitchFamily="18" charset="0"/>
              </a:rPr>
              <a:t>: 3 = 415(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</a:rPr>
              <a:t> 415 x (3 – 1) </a:t>
            </a:r>
            <a:r>
              <a:rPr lang="en-US" sz="2800" dirty="0">
                <a:latin typeface="Times New Roman" pitchFamily="18" charset="0"/>
              </a:rPr>
              <a:t>= 830 (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: 830 </a:t>
            </a:r>
            <a:r>
              <a:rPr lang="en-US" sz="2800" dirty="0" err="1">
                <a:latin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77051" y="1137423"/>
            <a:ext cx="8768565" cy="1963034"/>
            <a:chOff x="177051" y="1137423"/>
            <a:chExt cx="8768565" cy="1963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81402" y="1524000"/>
                  <a:ext cx="7464214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2.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cửa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hàng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1245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cái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áo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cửa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hàng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bán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áo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Hỏi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cửa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hàng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còn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lại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bao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nhiêu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cái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áo</a:t>
                  </a:r>
                  <a:r>
                    <a:rPr lang="en-US" sz="2800" b="1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  <a:endParaRPr lang="vi-VN" sz="28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402" y="1524000"/>
                  <a:ext cx="7464214" cy="157645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34" t="-3861" r="-1716" b="-965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51" y="1137423"/>
              <a:ext cx="1278469" cy="18445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8577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7" grpId="0" animBg="1"/>
      <p:bldP spid="97" grpId="1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0" y="1600200"/>
                <a:ext cx="9144000" cy="1905000"/>
              </a:xfrm>
            </p:spPr>
            <p:txBody>
              <a:bodyPr>
                <a:noAutofit/>
              </a:bodyPr>
              <a:lstStyle/>
              <a:p>
                <a:pPr lvl="0" algn="just" fontAlgn="auto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vi-VN" sz="2600" b="1" dirty="0" smtClean="0">
                    <a:solidFill>
                      <a:srgbClr val="0070C0"/>
                    </a:solidFill>
                    <a:latin typeface="Times New Roman" pitchFamily="18" charset="0"/>
                    <a:ea typeface="Times" pitchFamily="34" charset="0"/>
                    <a:cs typeface="Times New Roman" pitchFamily="18" charset="0"/>
                  </a:rPr>
                  <a:t>3. Theo kế hoạch, một tổ công nhân phải trồng 20500 cây, tổ đã trồng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00" b="1" i="1" smtClean="0">
                            <a:solidFill>
                              <a:srgbClr val="0070C0"/>
                            </a:solidFill>
                            <a:latin typeface="Cambria Math"/>
                            <a:ea typeface="Times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/>
                            <a:ea typeface="Times" pitchFamily="34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/>
                            <a:ea typeface="Times" pitchFamily="34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ea typeface="Times" pitchFamily="34" charset="0"/>
                    <a:cs typeface="Times New Roman" pitchFamily="18" charset="0"/>
                  </a:rPr>
                  <a:t> </a:t>
                </a:r>
                <a:r>
                  <a:rPr lang="vi-VN" sz="2600" b="1" dirty="0">
                    <a:solidFill>
                      <a:srgbClr val="0070C0"/>
                    </a:solidFill>
                    <a:latin typeface="Times New Roman" pitchFamily="18" charset="0"/>
                    <a:ea typeface="Times" pitchFamily="34" charset="0"/>
                    <a:cs typeface="Times New Roman" pitchFamily="18" charset="0"/>
                  </a:rPr>
                  <a:t>số cây. Hỏi theo kế hoạch, tổ đó còn phải trồng bao nhiêu cây nữa?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600200"/>
                <a:ext cx="9144000" cy="1905000"/>
              </a:xfrm>
              <a:blipFill rotWithShape="1">
                <a:blip r:embed="rId2"/>
                <a:stretch>
                  <a:fillRect l="-1133" t="-641" r="-1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 txBox="1"/>
          <p:nvPr/>
        </p:nvSpPr>
        <p:spPr>
          <a:xfrm>
            <a:off x="458788" y="76200"/>
            <a:ext cx="8229600" cy="4635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ba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22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tháng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9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95600" y="533400"/>
            <a:ext cx="335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Canvas 485"/>
          <p:cNvGrpSpPr/>
          <p:nvPr/>
        </p:nvGrpSpPr>
        <p:grpSpPr>
          <a:xfrm>
            <a:off x="2362200" y="4038600"/>
            <a:ext cx="6208019" cy="6858000"/>
            <a:chOff x="18415" y="-94526"/>
            <a:chExt cx="5457190" cy="4997361"/>
          </a:xfrm>
        </p:grpSpPr>
        <p:sp>
          <p:nvSpPr>
            <p:cNvPr id="74" name="Rectangle 73"/>
            <p:cNvSpPr/>
            <p:nvPr/>
          </p:nvSpPr>
          <p:spPr>
            <a:xfrm>
              <a:off x="1652905" y="3778250"/>
              <a:ext cx="3822700" cy="112458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5" name="Line 197"/>
            <p:cNvCxnSpPr>
              <a:cxnSpLocks noChangeShapeType="1"/>
            </p:cNvCxnSpPr>
            <p:nvPr/>
          </p:nvCxnSpPr>
          <p:spPr bwMode="auto">
            <a:xfrm flipV="1">
              <a:off x="153479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526540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526540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526540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Line 201"/>
            <p:cNvCxnSpPr>
              <a:cxnSpLocks noChangeShapeType="1"/>
            </p:cNvCxnSpPr>
            <p:nvPr/>
          </p:nvCxnSpPr>
          <p:spPr bwMode="auto">
            <a:xfrm flipV="1">
              <a:off x="304292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034665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34665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034665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Line 205"/>
            <p:cNvCxnSpPr>
              <a:cxnSpLocks noChangeShapeType="1"/>
            </p:cNvCxnSpPr>
            <p:nvPr/>
          </p:nvCxnSpPr>
          <p:spPr bwMode="auto">
            <a:xfrm>
              <a:off x="779145" y="590550"/>
              <a:ext cx="61595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206"/>
            <p:cNvCxnSpPr>
              <a:cxnSpLocks noChangeShapeType="1"/>
            </p:cNvCxnSpPr>
            <p:nvPr/>
          </p:nvCxnSpPr>
          <p:spPr bwMode="auto">
            <a:xfrm>
              <a:off x="892810" y="627380"/>
              <a:ext cx="103505" cy="260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207"/>
            <p:cNvCxnSpPr>
              <a:cxnSpLocks noChangeShapeType="1"/>
            </p:cNvCxnSpPr>
            <p:nvPr/>
          </p:nvCxnSpPr>
          <p:spPr bwMode="auto">
            <a:xfrm>
              <a:off x="1048385" y="665480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208"/>
            <p:cNvCxnSpPr>
              <a:cxnSpLocks noChangeShapeType="1"/>
            </p:cNvCxnSpPr>
            <p:nvPr/>
          </p:nvCxnSpPr>
          <p:spPr bwMode="auto">
            <a:xfrm>
              <a:off x="1204595" y="699135"/>
              <a:ext cx="104140" cy="196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209"/>
            <p:cNvCxnSpPr>
              <a:cxnSpLocks noChangeShapeType="1"/>
            </p:cNvCxnSpPr>
            <p:nvPr/>
          </p:nvCxnSpPr>
          <p:spPr bwMode="auto">
            <a:xfrm>
              <a:off x="1361440" y="727710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210"/>
            <p:cNvCxnSpPr>
              <a:cxnSpLocks noChangeShapeType="1"/>
            </p:cNvCxnSpPr>
            <p:nvPr/>
          </p:nvCxnSpPr>
          <p:spPr bwMode="auto">
            <a:xfrm>
              <a:off x="1518920" y="752475"/>
              <a:ext cx="106045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211"/>
            <p:cNvCxnSpPr>
              <a:cxnSpLocks noChangeShapeType="1"/>
            </p:cNvCxnSpPr>
            <p:nvPr/>
          </p:nvCxnSpPr>
          <p:spPr bwMode="auto">
            <a:xfrm>
              <a:off x="1677670" y="772160"/>
              <a:ext cx="106045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212"/>
            <p:cNvCxnSpPr>
              <a:cxnSpLocks noChangeShapeType="1"/>
            </p:cNvCxnSpPr>
            <p:nvPr/>
          </p:nvCxnSpPr>
          <p:spPr bwMode="auto">
            <a:xfrm>
              <a:off x="1836420" y="787400"/>
              <a:ext cx="106045" cy="7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Line 213"/>
            <p:cNvCxnSpPr>
              <a:cxnSpLocks noChangeShapeType="1"/>
            </p:cNvCxnSpPr>
            <p:nvPr/>
          </p:nvCxnSpPr>
          <p:spPr bwMode="auto">
            <a:xfrm>
              <a:off x="1995805" y="798195"/>
              <a:ext cx="106045" cy="4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Line 214"/>
            <p:cNvCxnSpPr>
              <a:cxnSpLocks noChangeShapeType="1"/>
            </p:cNvCxnSpPr>
            <p:nvPr/>
          </p:nvCxnSpPr>
          <p:spPr bwMode="auto">
            <a:xfrm>
              <a:off x="2155825" y="804545"/>
              <a:ext cx="106045" cy="12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Line 215"/>
            <p:cNvCxnSpPr>
              <a:cxnSpLocks noChangeShapeType="1"/>
            </p:cNvCxnSpPr>
            <p:nvPr/>
          </p:nvCxnSpPr>
          <p:spPr bwMode="auto">
            <a:xfrm flipV="1">
              <a:off x="2315210" y="804545"/>
              <a:ext cx="106045" cy="12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216"/>
            <p:cNvCxnSpPr>
              <a:cxnSpLocks noChangeShapeType="1"/>
            </p:cNvCxnSpPr>
            <p:nvPr/>
          </p:nvCxnSpPr>
          <p:spPr bwMode="auto">
            <a:xfrm flipV="1">
              <a:off x="2475230" y="798195"/>
              <a:ext cx="105410" cy="4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217"/>
            <p:cNvCxnSpPr>
              <a:cxnSpLocks noChangeShapeType="1"/>
            </p:cNvCxnSpPr>
            <p:nvPr/>
          </p:nvCxnSpPr>
          <p:spPr bwMode="auto">
            <a:xfrm flipV="1">
              <a:off x="2634615" y="787400"/>
              <a:ext cx="106045" cy="7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218"/>
            <p:cNvCxnSpPr>
              <a:cxnSpLocks noChangeShapeType="1"/>
            </p:cNvCxnSpPr>
            <p:nvPr/>
          </p:nvCxnSpPr>
          <p:spPr bwMode="auto">
            <a:xfrm flipV="1">
              <a:off x="2793365" y="772160"/>
              <a:ext cx="106045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219"/>
            <p:cNvCxnSpPr>
              <a:cxnSpLocks noChangeShapeType="1"/>
            </p:cNvCxnSpPr>
            <p:nvPr/>
          </p:nvCxnSpPr>
          <p:spPr bwMode="auto">
            <a:xfrm flipV="1">
              <a:off x="2952115" y="752475"/>
              <a:ext cx="106045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Line 220"/>
            <p:cNvCxnSpPr>
              <a:cxnSpLocks noChangeShapeType="1"/>
            </p:cNvCxnSpPr>
            <p:nvPr/>
          </p:nvCxnSpPr>
          <p:spPr bwMode="auto">
            <a:xfrm flipV="1">
              <a:off x="3110230" y="727710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221"/>
            <p:cNvCxnSpPr>
              <a:cxnSpLocks noChangeShapeType="1"/>
            </p:cNvCxnSpPr>
            <p:nvPr/>
          </p:nvCxnSpPr>
          <p:spPr bwMode="auto">
            <a:xfrm flipV="1">
              <a:off x="3267710" y="699135"/>
              <a:ext cx="104775" cy="196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222"/>
            <p:cNvCxnSpPr>
              <a:cxnSpLocks noChangeShapeType="1"/>
            </p:cNvCxnSpPr>
            <p:nvPr/>
          </p:nvCxnSpPr>
          <p:spPr bwMode="auto">
            <a:xfrm flipV="1">
              <a:off x="3424555" y="665480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Line 223"/>
            <p:cNvCxnSpPr>
              <a:cxnSpLocks noChangeShapeType="1"/>
            </p:cNvCxnSpPr>
            <p:nvPr/>
          </p:nvCxnSpPr>
          <p:spPr bwMode="auto">
            <a:xfrm flipV="1">
              <a:off x="3580765" y="627380"/>
              <a:ext cx="103505" cy="260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5837" y="860312"/>
              <a:ext cx="953979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Ðã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trồng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3" name="Line 225"/>
            <p:cNvCxnSpPr>
              <a:cxnSpLocks noChangeShapeType="1"/>
            </p:cNvCxnSpPr>
            <p:nvPr/>
          </p:nvCxnSpPr>
          <p:spPr bwMode="auto">
            <a:xfrm flipV="1">
              <a:off x="3737610" y="590550"/>
              <a:ext cx="6096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Line 226"/>
            <p:cNvCxnSpPr>
              <a:cxnSpLocks noChangeShapeType="1"/>
            </p:cNvCxnSpPr>
            <p:nvPr/>
          </p:nvCxnSpPr>
          <p:spPr bwMode="auto">
            <a:xfrm>
              <a:off x="8509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Line 227"/>
            <p:cNvCxnSpPr>
              <a:cxnSpLocks noChangeShapeType="1"/>
            </p:cNvCxnSpPr>
            <p:nvPr/>
          </p:nvCxnSpPr>
          <p:spPr bwMode="auto">
            <a:xfrm>
              <a:off x="42037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Line 228"/>
            <p:cNvCxnSpPr>
              <a:cxnSpLocks noChangeShapeType="1"/>
            </p:cNvCxnSpPr>
            <p:nvPr/>
          </p:nvCxnSpPr>
          <p:spPr bwMode="auto">
            <a:xfrm>
              <a:off x="73660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Line 229"/>
            <p:cNvCxnSpPr>
              <a:cxnSpLocks noChangeShapeType="1"/>
            </p:cNvCxnSpPr>
            <p:nvPr/>
          </p:nvCxnSpPr>
          <p:spPr bwMode="auto">
            <a:xfrm>
              <a:off x="26670" y="596900"/>
              <a:ext cx="7543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Line 230"/>
            <p:cNvCxnSpPr>
              <a:cxnSpLocks noChangeShapeType="1"/>
            </p:cNvCxnSpPr>
            <p:nvPr/>
          </p:nvCxnSpPr>
          <p:spPr bwMode="auto">
            <a:xfrm>
              <a:off x="1534795" y="596900"/>
              <a:ext cx="7543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Line 231"/>
            <p:cNvCxnSpPr>
              <a:cxnSpLocks noChangeShapeType="1"/>
            </p:cNvCxnSpPr>
            <p:nvPr/>
          </p:nvCxnSpPr>
          <p:spPr bwMode="auto">
            <a:xfrm>
              <a:off x="3042920" y="596900"/>
              <a:ext cx="752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6670" y="597535"/>
              <a:ext cx="55245" cy="51435"/>
            </a:xfrm>
            <a:custGeom>
              <a:avLst/>
              <a:gdLst>
                <a:gd name="T0" fmla="*/ 0 w 87"/>
                <a:gd name="T1" fmla="*/ 0 h 81"/>
                <a:gd name="T2" fmla="*/ 28 w 87"/>
                <a:gd name="T3" fmla="*/ 28 h 81"/>
                <a:gd name="T4" fmla="*/ 57 w 87"/>
                <a:gd name="T5" fmla="*/ 55 h 81"/>
                <a:gd name="T6" fmla="*/ 87 w 87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1">
                  <a:moveTo>
                    <a:pt x="0" y="0"/>
                  </a:moveTo>
                  <a:lnTo>
                    <a:pt x="28" y="28"/>
                  </a:lnTo>
                  <a:lnTo>
                    <a:pt x="57" y="55"/>
                  </a:lnTo>
                  <a:lnTo>
                    <a:pt x="87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25730" y="680085"/>
              <a:ext cx="94615" cy="48895"/>
            </a:xfrm>
            <a:custGeom>
              <a:avLst/>
              <a:gdLst>
                <a:gd name="T0" fmla="*/ 0 w 149"/>
                <a:gd name="T1" fmla="*/ 0 h 77"/>
                <a:gd name="T2" fmla="*/ 36 w 149"/>
                <a:gd name="T3" fmla="*/ 22 h 77"/>
                <a:gd name="T4" fmla="*/ 72 w 149"/>
                <a:gd name="T5" fmla="*/ 42 h 77"/>
                <a:gd name="T6" fmla="*/ 110 w 149"/>
                <a:gd name="T7" fmla="*/ 61 h 77"/>
                <a:gd name="T8" fmla="*/ 149 w 14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7">
                  <a:moveTo>
                    <a:pt x="0" y="0"/>
                  </a:moveTo>
                  <a:lnTo>
                    <a:pt x="36" y="22"/>
                  </a:lnTo>
                  <a:lnTo>
                    <a:pt x="72" y="42"/>
                  </a:lnTo>
                  <a:lnTo>
                    <a:pt x="110" y="61"/>
                  </a:lnTo>
                  <a:lnTo>
                    <a:pt x="149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71780" y="745490"/>
              <a:ext cx="105410" cy="16510"/>
            </a:xfrm>
            <a:custGeom>
              <a:avLst/>
              <a:gdLst>
                <a:gd name="T0" fmla="*/ 0 w 166"/>
                <a:gd name="T1" fmla="*/ 0 h 26"/>
                <a:gd name="T2" fmla="*/ 41 w 166"/>
                <a:gd name="T3" fmla="*/ 9 h 26"/>
                <a:gd name="T4" fmla="*/ 82 w 166"/>
                <a:gd name="T5" fmla="*/ 17 h 26"/>
                <a:gd name="T6" fmla="*/ 123 w 166"/>
                <a:gd name="T7" fmla="*/ 22 h 26"/>
                <a:gd name="T8" fmla="*/ 166 w 16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0" y="0"/>
                  </a:moveTo>
                  <a:lnTo>
                    <a:pt x="41" y="9"/>
                  </a:lnTo>
                  <a:lnTo>
                    <a:pt x="82" y="17"/>
                  </a:lnTo>
                  <a:lnTo>
                    <a:pt x="123" y="22"/>
                  </a:lnTo>
                  <a:lnTo>
                    <a:pt x="16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429895" y="745490"/>
              <a:ext cx="105410" cy="16510"/>
            </a:xfrm>
            <a:custGeom>
              <a:avLst/>
              <a:gdLst>
                <a:gd name="T0" fmla="*/ 0 w 166"/>
                <a:gd name="T1" fmla="*/ 26 h 26"/>
                <a:gd name="T2" fmla="*/ 43 w 166"/>
                <a:gd name="T3" fmla="*/ 22 h 26"/>
                <a:gd name="T4" fmla="*/ 84 w 166"/>
                <a:gd name="T5" fmla="*/ 17 h 26"/>
                <a:gd name="T6" fmla="*/ 125 w 166"/>
                <a:gd name="T7" fmla="*/ 9 h 26"/>
                <a:gd name="T8" fmla="*/ 166 w 1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0" y="26"/>
                  </a:moveTo>
                  <a:lnTo>
                    <a:pt x="43" y="22"/>
                  </a:lnTo>
                  <a:lnTo>
                    <a:pt x="84" y="17"/>
                  </a:lnTo>
                  <a:lnTo>
                    <a:pt x="125" y="9"/>
                  </a:lnTo>
                  <a:lnTo>
                    <a:pt x="1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86740" y="680085"/>
              <a:ext cx="94615" cy="48895"/>
            </a:xfrm>
            <a:custGeom>
              <a:avLst/>
              <a:gdLst>
                <a:gd name="T0" fmla="*/ 0 w 149"/>
                <a:gd name="T1" fmla="*/ 77 h 77"/>
                <a:gd name="T2" fmla="*/ 39 w 149"/>
                <a:gd name="T3" fmla="*/ 61 h 77"/>
                <a:gd name="T4" fmla="*/ 77 w 149"/>
                <a:gd name="T5" fmla="*/ 42 h 77"/>
                <a:gd name="T6" fmla="*/ 113 w 149"/>
                <a:gd name="T7" fmla="*/ 22 h 77"/>
                <a:gd name="T8" fmla="*/ 149 w 14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7">
                  <a:moveTo>
                    <a:pt x="0" y="77"/>
                  </a:moveTo>
                  <a:lnTo>
                    <a:pt x="39" y="61"/>
                  </a:lnTo>
                  <a:lnTo>
                    <a:pt x="77" y="42"/>
                  </a:lnTo>
                  <a:lnTo>
                    <a:pt x="113" y="22"/>
                  </a:lnTo>
                  <a:lnTo>
                    <a:pt x="1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725170" y="597535"/>
              <a:ext cx="55245" cy="51435"/>
            </a:xfrm>
            <a:custGeom>
              <a:avLst/>
              <a:gdLst>
                <a:gd name="T0" fmla="*/ 0 w 87"/>
                <a:gd name="T1" fmla="*/ 81 h 81"/>
                <a:gd name="T2" fmla="*/ 30 w 87"/>
                <a:gd name="T3" fmla="*/ 55 h 81"/>
                <a:gd name="T4" fmla="*/ 59 w 87"/>
                <a:gd name="T5" fmla="*/ 28 h 81"/>
                <a:gd name="T6" fmla="*/ 87 w 8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1">
                  <a:moveTo>
                    <a:pt x="0" y="81"/>
                  </a:moveTo>
                  <a:lnTo>
                    <a:pt x="30" y="55"/>
                  </a:lnTo>
                  <a:lnTo>
                    <a:pt x="59" y="28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Line 238"/>
            <p:cNvCxnSpPr>
              <a:cxnSpLocks noChangeShapeType="1"/>
            </p:cNvCxnSpPr>
            <p:nvPr/>
          </p:nvCxnSpPr>
          <p:spPr bwMode="auto">
            <a:xfrm>
              <a:off x="16891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Line 239"/>
            <p:cNvCxnSpPr>
              <a:cxnSpLocks noChangeShapeType="1"/>
            </p:cNvCxnSpPr>
            <p:nvPr/>
          </p:nvCxnSpPr>
          <p:spPr bwMode="auto">
            <a:xfrm>
              <a:off x="50419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Line 240"/>
            <p:cNvCxnSpPr>
              <a:cxnSpLocks noChangeShapeType="1"/>
            </p:cNvCxnSpPr>
            <p:nvPr/>
          </p:nvCxnSpPr>
          <p:spPr bwMode="auto">
            <a:xfrm flipV="1">
              <a:off x="2667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8415" y="546735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8415" y="546735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18415" y="546735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Line 244"/>
            <p:cNvCxnSpPr>
              <a:cxnSpLocks noChangeShapeType="1"/>
            </p:cNvCxnSpPr>
            <p:nvPr/>
          </p:nvCxnSpPr>
          <p:spPr bwMode="auto">
            <a:xfrm flipV="1">
              <a:off x="228917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2280920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280920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2280920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Line 248"/>
            <p:cNvCxnSpPr>
              <a:cxnSpLocks noChangeShapeType="1"/>
            </p:cNvCxnSpPr>
            <p:nvPr/>
          </p:nvCxnSpPr>
          <p:spPr bwMode="auto">
            <a:xfrm flipV="1">
              <a:off x="379666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788410" y="546735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3788410" y="546735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1901389" y="860312"/>
              <a:ext cx="622834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Cây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788410" y="546735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1" name="Line 253"/>
            <p:cNvCxnSpPr>
              <a:cxnSpLocks noChangeShapeType="1"/>
            </p:cNvCxnSpPr>
            <p:nvPr/>
          </p:nvCxnSpPr>
          <p:spPr bwMode="auto">
            <a:xfrm>
              <a:off x="252730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254"/>
            <p:cNvCxnSpPr>
              <a:cxnSpLocks noChangeShapeType="1"/>
            </p:cNvCxnSpPr>
            <p:nvPr/>
          </p:nvCxnSpPr>
          <p:spPr bwMode="auto">
            <a:xfrm>
              <a:off x="58737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255"/>
            <p:cNvCxnSpPr>
              <a:cxnSpLocks noChangeShapeType="1"/>
            </p:cNvCxnSpPr>
            <p:nvPr/>
          </p:nvCxnSpPr>
          <p:spPr bwMode="auto">
            <a:xfrm flipV="1">
              <a:off x="78105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772795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2795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772795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7" name="Line 259"/>
            <p:cNvCxnSpPr>
              <a:cxnSpLocks noChangeShapeType="1"/>
            </p:cNvCxnSpPr>
            <p:nvPr/>
          </p:nvCxnSpPr>
          <p:spPr bwMode="auto">
            <a:xfrm>
              <a:off x="781050" y="596900"/>
              <a:ext cx="7537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260"/>
            <p:cNvCxnSpPr>
              <a:cxnSpLocks noChangeShapeType="1"/>
            </p:cNvCxnSpPr>
            <p:nvPr/>
          </p:nvCxnSpPr>
          <p:spPr bwMode="auto">
            <a:xfrm>
              <a:off x="2289175" y="596900"/>
              <a:ext cx="7537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Line 261"/>
            <p:cNvCxnSpPr>
              <a:cxnSpLocks noChangeShapeType="1"/>
            </p:cNvCxnSpPr>
            <p:nvPr/>
          </p:nvCxnSpPr>
          <p:spPr bwMode="auto">
            <a:xfrm flipH="1" flipV="1">
              <a:off x="3741420" y="58166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Line 262"/>
            <p:cNvCxnSpPr>
              <a:cxnSpLocks noChangeShapeType="1"/>
            </p:cNvCxnSpPr>
            <p:nvPr/>
          </p:nvCxnSpPr>
          <p:spPr bwMode="auto">
            <a:xfrm flipH="1" flipV="1">
              <a:off x="3587115" y="525145"/>
              <a:ext cx="100965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263"/>
            <p:cNvCxnSpPr>
              <a:cxnSpLocks noChangeShapeType="1"/>
            </p:cNvCxnSpPr>
            <p:nvPr/>
          </p:nvCxnSpPr>
          <p:spPr bwMode="auto">
            <a:xfrm flipH="1" flipV="1">
              <a:off x="3434715" y="478155"/>
              <a:ext cx="102235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264"/>
            <p:cNvCxnSpPr>
              <a:cxnSpLocks noChangeShapeType="1"/>
            </p:cNvCxnSpPr>
            <p:nvPr/>
          </p:nvCxnSpPr>
          <p:spPr bwMode="auto">
            <a:xfrm flipH="1" flipV="1">
              <a:off x="3280410" y="436245"/>
              <a:ext cx="102870" cy="273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265"/>
            <p:cNvCxnSpPr>
              <a:cxnSpLocks noChangeShapeType="1"/>
            </p:cNvCxnSpPr>
            <p:nvPr/>
          </p:nvCxnSpPr>
          <p:spPr bwMode="auto">
            <a:xfrm flipH="1" flipV="1">
              <a:off x="3125470" y="398780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266"/>
            <p:cNvCxnSpPr>
              <a:cxnSpLocks noChangeShapeType="1"/>
            </p:cNvCxnSpPr>
            <p:nvPr/>
          </p:nvCxnSpPr>
          <p:spPr bwMode="auto">
            <a:xfrm flipH="1" flipV="1">
              <a:off x="2969260" y="365125"/>
              <a:ext cx="104140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Line 267"/>
            <p:cNvCxnSpPr>
              <a:cxnSpLocks noChangeShapeType="1"/>
            </p:cNvCxnSpPr>
            <p:nvPr/>
          </p:nvCxnSpPr>
          <p:spPr bwMode="auto">
            <a:xfrm flipH="1" flipV="1">
              <a:off x="2811780" y="336550"/>
              <a:ext cx="105410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Line 268"/>
            <p:cNvCxnSpPr>
              <a:cxnSpLocks noChangeShapeType="1"/>
            </p:cNvCxnSpPr>
            <p:nvPr/>
          </p:nvCxnSpPr>
          <p:spPr bwMode="auto">
            <a:xfrm flipH="1" flipV="1">
              <a:off x="2654300" y="312420"/>
              <a:ext cx="10541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269"/>
            <p:cNvCxnSpPr>
              <a:cxnSpLocks noChangeShapeType="1"/>
            </p:cNvCxnSpPr>
            <p:nvPr/>
          </p:nvCxnSpPr>
          <p:spPr bwMode="auto">
            <a:xfrm flipH="1" flipV="1">
              <a:off x="2495550" y="292735"/>
              <a:ext cx="106045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Line 270"/>
            <p:cNvCxnSpPr>
              <a:cxnSpLocks noChangeShapeType="1"/>
            </p:cNvCxnSpPr>
            <p:nvPr/>
          </p:nvCxnSpPr>
          <p:spPr bwMode="auto">
            <a:xfrm flipH="1" flipV="1">
              <a:off x="2336800" y="278765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Line 271"/>
            <p:cNvCxnSpPr>
              <a:cxnSpLocks noChangeShapeType="1"/>
            </p:cNvCxnSpPr>
            <p:nvPr/>
          </p:nvCxnSpPr>
          <p:spPr bwMode="auto">
            <a:xfrm flipH="1" flipV="1">
              <a:off x="2177415" y="268605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Line 272"/>
            <p:cNvCxnSpPr>
              <a:cxnSpLocks noChangeShapeType="1"/>
            </p:cNvCxnSpPr>
            <p:nvPr/>
          </p:nvCxnSpPr>
          <p:spPr bwMode="auto">
            <a:xfrm flipH="1" flipV="1">
              <a:off x="2018030" y="262890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Line 273"/>
            <p:cNvCxnSpPr>
              <a:cxnSpLocks noChangeShapeType="1"/>
            </p:cNvCxnSpPr>
            <p:nvPr/>
          </p:nvCxnSpPr>
          <p:spPr bwMode="auto">
            <a:xfrm flipH="1">
              <a:off x="1858645" y="262255"/>
              <a:ext cx="106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Line 274"/>
            <p:cNvCxnSpPr>
              <a:cxnSpLocks noChangeShapeType="1"/>
            </p:cNvCxnSpPr>
            <p:nvPr/>
          </p:nvCxnSpPr>
          <p:spPr bwMode="auto">
            <a:xfrm flipH="1">
              <a:off x="1698625" y="262890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Line 275"/>
            <p:cNvCxnSpPr>
              <a:cxnSpLocks noChangeShapeType="1"/>
            </p:cNvCxnSpPr>
            <p:nvPr/>
          </p:nvCxnSpPr>
          <p:spPr bwMode="auto">
            <a:xfrm flipH="1">
              <a:off x="1539240" y="268605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Line 276"/>
            <p:cNvCxnSpPr>
              <a:cxnSpLocks noChangeShapeType="1"/>
            </p:cNvCxnSpPr>
            <p:nvPr/>
          </p:nvCxnSpPr>
          <p:spPr bwMode="auto">
            <a:xfrm flipH="1">
              <a:off x="1379855" y="278765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Line 277"/>
            <p:cNvCxnSpPr>
              <a:cxnSpLocks noChangeShapeType="1"/>
            </p:cNvCxnSpPr>
            <p:nvPr/>
          </p:nvCxnSpPr>
          <p:spPr bwMode="auto">
            <a:xfrm flipH="1">
              <a:off x="1221740" y="292735"/>
              <a:ext cx="105410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278"/>
            <p:cNvCxnSpPr>
              <a:cxnSpLocks noChangeShapeType="1"/>
            </p:cNvCxnSpPr>
            <p:nvPr/>
          </p:nvCxnSpPr>
          <p:spPr bwMode="auto">
            <a:xfrm flipH="1">
              <a:off x="1063625" y="312420"/>
              <a:ext cx="104775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Line 279"/>
            <p:cNvCxnSpPr>
              <a:cxnSpLocks noChangeShapeType="1"/>
            </p:cNvCxnSpPr>
            <p:nvPr/>
          </p:nvCxnSpPr>
          <p:spPr bwMode="auto">
            <a:xfrm flipH="1">
              <a:off x="906145" y="336550"/>
              <a:ext cx="104775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Line 280"/>
            <p:cNvCxnSpPr>
              <a:cxnSpLocks noChangeShapeType="1"/>
            </p:cNvCxnSpPr>
            <p:nvPr/>
          </p:nvCxnSpPr>
          <p:spPr bwMode="auto">
            <a:xfrm flipH="1">
              <a:off x="749300" y="365125"/>
              <a:ext cx="104775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Line 281"/>
            <p:cNvCxnSpPr>
              <a:cxnSpLocks noChangeShapeType="1"/>
            </p:cNvCxnSpPr>
            <p:nvPr/>
          </p:nvCxnSpPr>
          <p:spPr bwMode="auto">
            <a:xfrm flipH="1">
              <a:off x="594360" y="398780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Line 282"/>
            <p:cNvCxnSpPr>
              <a:cxnSpLocks noChangeShapeType="1"/>
            </p:cNvCxnSpPr>
            <p:nvPr/>
          </p:nvCxnSpPr>
          <p:spPr bwMode="auto">
            <a:xfrm flipH="1">
              <a:off x="440055" y="436245"/>
              <a:ext cx="102235" cy="273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Line 283"/>
            <p:cNvCxnSpPr>
              <a:cxnSpLocks noChangeShapeType="1"/>
            </p:cNvCxnSpPr>
            <p:nvPr/>
          </p:nvCxnSpPr>
          <p:spPr bwMode="auto">
            <a:xfrm flipH="1">
              <a:off x="286385" y="478155"/>
              <a:ext cx="101600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Line 284"/>
            <p:cNvCxnSpPr>
              <a:cxnSpLocks noChangeShapeType="1"/>
            </p:cNvCxnSpPr>
            <p:nvPr/>
          </p:nvCxnSpPr>
          <p:spPr bwMode="auto">
            <a:xfrm flipH="1">
              <a:off x="134620" y="525145"/>
              <a:ext cx="100965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65517" y="-94526"/>
              <a:ext cx="1118847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20500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cây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64" name="Line 286"/>
            <p:cNvCxnSpPr>
              <a:cxnSpLocks noChangeShapeType="1"/>
            </p:cNvCxnSpPr>
            <p:nvPr/>
          </p:nvCxnSpPr>
          <p:spPr bwMode="auto">
            <a:xfrm flipH="1">
              <a:off x="24765" y="58166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Line 287"/>
            <p:cNvCxnSpPr>
              <a:cxnSpLocks noChangeShapeType="1"/>
            </p:cNvCxnSpPr>
            <p:nvPr/>
          </p:nvCxnSpPr>
          <p:spPr bwMode="auto">
            <a:xfrm>
              <a:off x="2857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Line 288"/>
            <p:cNvCxnSpPr>
              <a:cxnSpLocks noChangeShapeType="1"/>
            </p:cNvCxnSpPr>
            <p:nvPr/>
          </p:nvCxnSpPr>
          <p:spPr bwMode="auto">
            <a:xfrm>
              <a:off x="336550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Line 289"/>
            <p:cNvCxnSpPr>
              <a:cxnSpLocks noChangeShapeType="1"/>
            </p:cNvCxnSpPr>
            <p:nvPr/>
          </p:nvCxnSpPr>
          <p:spPr bwMode="auto">
            <a:xfrm>
              <a:off x="67119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610399" y="3467100"/>
            <a:ext cx="3048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8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91502" y="2179637"/>
            <a:ext cx="2667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78525" y="2743200"/>
            <a:ext cx="445582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Số cây tổ công nhân đã trồng là: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20500 : 5  =   4100(cây)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Số cây còn lại tổ công nhân phải trồng là: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4100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: (5 -1)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=  16400(cây)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Đáp số: 16400 cây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224" y="2743200"/>
            <a:ext cx="434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Số cây tổ công nhân đã trồng là: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20500 </a:t>
            </a: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: 5 = 4100 (cây)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Số cây còn lại tổ công nhân phải trồng là: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20500 - 4100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= 16400 (cây)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vi-VN" sz="2700" b="1" dirty="0">
                <a:latin typeface="Times New Roman" pitchFamily="18" charset="0"/>
                <a:cs typeface="Times New Roman" pitchFamily="18" charset="0"/>
              </a:rPr>
              <a:t>Đáp số:  16400 cây.</a:t>
            </a:r>
            <a:endParaRPr lang="vi-VN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0" y="3276600"/>
            <a:ext cx="0" cy="304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8834" y="190500"/>
            <a:ext cx="3048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" name="Canvas 485"/>
          <p:cNvGrpSpPr/>
          <p:nvPr/>
        </p:nvGrpSpPr>
        <p:grpSpPr>
          <a:xfrm>
            <a:off x="3375319" y="381000"/>
            <a:ext cx="6208019" cy="6858000"/>
            <a:chOff x="18415" y="-94526"/>
            <a:chExt cx="5457190" cy="4997361"/>
          </a:xfrm>
        </p:grpSpPr>
        <p:sp>
          <p:nvSpPr>
            <p:cNvPr id="10" name="Rectangle 9"/>
            <p:cNvSpPr/>
            <p:nvPr/>
          </p:nvSpPr>
          <p:spPr>
            <a:xfrm>
              <a:off x="1652905" y="3778250"/>
              <a:ext cx="3822700" cy="112458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1" name="Line 197"/>
            <p:cNvCxnSpPr>
              <a:cxnSpLocks noChangeShapeType="1"/>
            </p:cNvCxnSpPr>
            <p:nvPr/>
          </p:nvCxnSpPr>
          <p:spPr bwMode="auto">
            <a:xfrm flipV="1">
              <a:off x="153479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526540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26540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26540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Line 201"/>
            <p:cNvCxnSpPr>
              <a:cxnSpLocks noChangeShapeType="1"/>
            </p:cNvCxnSpPr>
            <p:nvPr/>
          </p:nvCxnSpPr>
          <p:spPr bwMode="auto">
            <a:xfrm flipV="1">
              <a:off x="304292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034665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034665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34665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Line 205"/>
            <p:cNvCxnSpPr>
              <a:cxnSpLocks noChangeShapeType="1"/>
            </p:cNvCxnSpPr>
            <p:nvPr/>
          </p:nvCxnSpPr>
          <p:spPr bwMode="auto">
            <a:xfrm>
              <a:off x="779145" y="590550"/>
              <a:ext cx="61595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06"/>
            <p:cNvCxnSpPr>
              <a:cxnSpLocks noChangeShapeType="1"/>
            </p:cNvCxnSpPr>
            <p:nvPr/>
          </p:nvCxnSpPr>
          <p:spPr bwMode="auto">
            <a:xfrm>
              <a:off x="892810" y="627380"/>
              <a:ext cx="103505" cy="260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07"/>
            <p:cNvCxnSpPr>
              <a:cxnSpLocks noChangeShapeType="1"/>
            </p:cNvCxnSpPr>
            <p:nvPr/>
          </p:nvCxnSpPr>
          <p:spPr bwMode="auto">
            <a:xfrm>
              <a:off x="1048385" y="665480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08"/>
            <p:cNvCxnSpPr>
              <a:cxnSpLocks noChangeShapeType="1"/>
            </p:cNvCxnSpPr>
            <p:nvPr/>
          </p:nvCxnSpPr>
          <p:spPr bwMode="auto">
            <a:xfrm>
              <a:off x="1204595" y="699135"/>
              <a:ext cx="104140" cy="196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09"/>
            <p:cNvCxnSpPr>
              <a:cxnSpLocks noChangeShapeType="1"/>
            </p:cNvCxnSpPr>
            <p:nvPr/>
          </p:nvCxnSpPr>
          <p:spPr bwMode="auto">
            <a:xfrm>
              <a:off x="1361440" y="727710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10"/>
            <p:cNvCxnSpPr>
              <a:cxnSpLocks noChangeShapeType="1"/>
            </p:cNvCxnSpPr>
            <p:nvPr/>
          </p:nvCxnSpPr>
          <p:spPr bwMode="auto">
            <a:xfrm>
              <a:off x="1518920" y="752475"/>
              <a:ext cx="106045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11"/>
            <p:cNvCxnSpPr>
              <a:cxnSpLocks noChangeShapeType="1"/>
            </p:cNvCxnSpPr>
            <p:nvPr/>
          </p:nvCxnSpPr>
          <p:spPr bwMode="auto">
            <a:xfrm>
              <a:off x="1677670" y="772160"/>
              <a:ext cx="106045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12"/>
            <p:cNvCxnSpPr>
              <a:cxnSpLocks noChangeShapeType="1"/>
            </p:cNvCxnSpPr>
            <p:nvPr/>
          </p:nvCxnSpPr>
          <p:spPr bwMode="auto">
            <a:xfrm>
              <a:off x="1836420" y="787400"/>
              <a:ext cx="106045" cy="7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13"/>
            <p:cNvCxnSpPr>
              <a:cxnSpLocks noChangeShapeType="1"/>
            </p:cNvCxnSpPr>
            <p:nvPr/>
          </p:nvCxnSpPr>
          <p:spPr bwMode="auto">
            <a:xfrm>
              <a:off x="1995805" y="798195"/>
              <a:ext cx="106045" cy="4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14"/>
            <p:cNvCxnSpPr>
              <a:cxnSpLocks noChangeShapeType="1"/>
            </p:cNvCxnSpPr>
            <p:nvPr/>
          </p:nvCxnSpPr>
          <p:spPr bwMode="auto">
            <a:xfrm>
              <a:off x="2155825" y="804545"/>
              <a:ext cx="106045" cy="12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15"/>
            <p:cNvCxnSpPr>
              <a:cxnSpLocks noChangeShapeType="1"/>
            </p:cNvCxnSpPr>
            <p:nvPr/>
          </p:nvCxnSpPr>
          <p:spPr bwMode="auto">
            <a:xfrm flipV="1">
              <a:off x="2315210" y="804545"/>
              <a:ext cx="106045" cy="12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16"/>
            <p:cNvCxnSpPr>
              <a:cxnSpLocks noChangeShapeType="1"/>
            </p:cNvCxnSpPr>
            <p:nvPr/>
          </p:nvCxnSpPr>
          <p:spPr bwMode="auto">
            <a:xfrm flipV="1">
              <a:off x="2475230" y="798195"/>
              <a:ext cx="105410" cy="44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17"/>
            <p:cNvCxnSpPr>
              <a:cxnSpLocks noChangeShapeType="1"/>
            </p:cNvCxnSpPr>
            <p:nvPr/>
          </p:nvCxnSpPr>
          <p:spPr bwMode="auto">
            <a:xfrm flipV="1">
              <a:off x="2634615" y="787400"/>
              <a:ext cx="106045" cy="76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218"/>
            <p:cNvCxnSpPr>
              <a:cxnSpLocks noChangeShapeType="1"/>
            </p:cNvCxnSpPr>
            <p:nvPr/>
          </p:nvCxnSpPr>
          <p:spPr bwMode="auto">
            <a:xfrm flipV="1">
              <a:off x="2793365" y="772160"/>
              <a:ext cx="106045" cy="107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219"/>
            <p:cNvCxnSpPr>
              <a:cxnSpLocks noChangeShapeType="1"/>
            </p:cNvCxnSpPr>
            <p:nvPr/>
          </p:nvCxnSpPr>
          <p:spPr bwMode="auto">
            <a:xfrm flipV="1">
              <a:off x="2952115" y="752475"/>
              <a:ext cx="106045" cy="139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220"/>
            <p:cNvCxnSpPr>
              <a:cxnSpLocks noChangeShapeType="1"/>
            </p:cNvCxnSpPr>
            <p:nvPr/>
          </p:nvCxnSpPr>
          <p:spPr bwMode="auto">
            <a:xfrm flipV="1">
              <a:off x="3110230" y="727710"/>
              <a:ext cx="10541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221"/>
            <p:cNvCxnSpPr>
              <a:cxnSpLocks noChangeShapeType="1"/>
            </p:cNvCxnSpPr>
            <p:nvPr/>
          </p:nvCxnSpPr>
          <p:spPr bwMode="auto">
            <a:xfrm flipV="1">
              <a:off x="3267710" y="699135"/>
              <a:ext cx="104775" cy="196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222"/>
            <p:cNvCxnSpPr>
              <a:cxnSpLocks noChangeShapeType="1"/>
            </p:cNvCxnSpPr>
            <p:nvPr/>
          </p:nvCxnSpPr>
          <p:spPr bwMode="auto">
            <a:xfrm flipV="1">
              <a:off x="3424555" y="665480"/>
              <a:ext cx="104140" cy="228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223"/>
            <p:cNvCxnSpPr>
              <a:cxnSpLocks noChangeShapeType="1"/>
            </p:cNvCxnSpPr>
            <p:nvPr/>
          </p:nvCxnSpPr>
          <p:spPr bwMode="auto">
            <a:xfrm flipV="1">
              <a:off x="3580765" y="627380"/>
              <a:ext cx="103505" cy="260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5837" y="860312"/>
              <a:ext cx="953979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Ðã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trồng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39" name="Line 225"/>
            <p:cNvCxnSpPr>
              <a:cxnSpLocks noChangeShapeType="1"/>
            </p:cNvCxnSpPr>
            <p:nvPr/>
          </p:nvCxnSpPr>
          <p:spPr bwMode="auto">
            <a:xfrm flipV="1">
              <a:off x="3737610" y="590550"/>
              <a:ext cx="60960" cy="171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226"/>
            <p:cNvCxnSpPr>
              <a:cxnSpLocks noChangeShapeType="1"/>
            </p:cNvCxnSpPr>
            <p:nvPr/>
          </p:nvCxnSpPr>
          <p:spPr bwMode="auto">
            <a:xfrm>
              <a:off x="8509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227"/>
            <p:cNvCxnSpPr>
              <a:cxnSpLocks noChangeShapeType="1"/>
            </p:cNvCxnSpPr>
            <p:nvPr/>
          </p:nvCxnSpPr>
          <p:spPr bwMode="auto">
            <a:xfrm>
              <a:off x="42037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228"/>
            <p:cNvCxnSpPr>
              <a:cxnSpLocks noChangeShapeType="1"/>
            </p:cNvCxnSpPr>
            <p:nvPr/>
          </p:nvCxnSpPr>
          <p:spPr bwMode="auto">
            <a:xfrm>
              <a:off x="73660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229"/>
            <p:cNvCxnSpPr>
              <a:cxnSpLocks noChangeShapeType="1"/>
            </p:cNvCxnSpPr>
            <p:nvPr/>
          </p:nvCxnSpPr>
          <p:spPr bwMode="auto">
            <a:xfrm>
              <a:off x="26670" y="596900"/>
              <a:ext cx="7543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230"/>
            <p:cNvCxnSpPr>
              <a:cxnSpLocks noChangeShapeType="1"/>
            </p:cNvCxnSpPr>
            <p:nvPr/>
          </p:nvCxnSpPr>
          <p:spPr bwMode="auto">
            <a:xfrm>
              <a:off x="1534795" y="596900"/>
              <a:ext cx="7543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231"/>
            <p:cNvCxnSpPr>
              <a:cxnSpLocks noChangeShapeType="1"/>
            </p:cNvCxnSpPr>
            <p:nvPr/>
          </p:nvCxnSpPr>
          <p:spPr bwMode="auto">
            <a:xfrm>
              <a:off x="3042920" y="596900"/>
              <a:ext cx="752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6670" y="597535"/>
              <a:ext cx="55245" cy="51435"/>
            </a:xfrm>
            <a:custGeom>
              <a:avLst/>
              <a:gdLst>
                <a:gd name="T0" fmla="*/ 0 w 87"/>
                <a:gd name="T1" fmla="*/ 0 h 81"/>
                <a:gd name="T2" fmla="*/ 28 w 87"/>
                <a:gd name="T3" fmla="*/ 28 h 81"/>
                <a:gd name="T4" fmla="*/ 57 w 87"/>
                <a:gd name="T5" fmla="*/ 55 h 81"/>
                <a:gd name="T6" fmla="*/ 87 w 87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1">
                  <a:moveTo>
                    <a:pt x="0" y="0"/>
                  </a:moveTo>
                  <a:lnTo>
                    <a:pt x="28" y="28"/>
                  </a:lnTo>
                  <a:lnTo>
                    <a:pt x="57" y="55"/>
                  </a:lnTo>
                  <a:lnTo>
                    <a:pt x="87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25730" y="680085"/>
              <a:ext cx="94615" cy="48895"/>
            </a:xfrm>
            <a:custGeom>
              <a:avLst/>
              <a:gdLst>
                <a:gd name="T0" fmla="*/ 0 w 149"/>
                <a:gd name="T1" fmla="*/ 0 h 77"/>
                <a:gd name="T2" fmla="*/ 36 w 149"/>
                <a:gd name="T3" fmla="*/ 22 h 77"/>
                <a:gd name="T4" fmla="*/ 72 w 149"/>
                <a:gd name="T5" fmla="*/ 42 h 77"/>
                <a:gd name="T6" fmla="*/ 110 w 149"/>
                <a:gd name="T7" fmla="*/ 61 h 77"/>
                <a:gd name="T8" fmla="*/ 149 w 14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7">
                  <a:moveTo>
                    <a:pt x="0" y="0"/>
                  </a:moveTo>
                  <a:lnTo>
                    <a:pt x="36" y="22"/>
                  </a:lnTo>
                  <a:lnTo>
                    <a:pt x="72" y="42"/>
                  </a:lnTo>
                  <a:lnTo>
                    <a:pt x="110" y="61"/>
                  </a:lnTo>
                  <a:lnTo>
                    <a:pt x="149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71780" y="745490"/>
              <a:ext cx="105410" cy="16510"/>
            </a:xfrm>
            <a:custGeom>
              <a:avLst/>
              <a:gdLst>
                <a:gd name="T0" fmla="*/ 0 w 166"/>
                <a:gd name="T1" fmla="*/ 0 h 26"/>
                <a:gd name="T2" fmla="*/ 41 w 166"/>
                <a:gd name="T3" fmla="*/ 9 h 26"/>
                <a:gd name="T4" fmla="*/ 82 w 166"/>
                <a:gd name="T5" fmla="*/ 17 h 26"/>
                <a:gd name="T6" fmla="*/ 123 w 166"/>
                <a:gd name="T7" fmla="*/ 22 h 26"/>
                <a:gd name="T8" fmla="*/ 166 w 16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0" y="0"/>
                  </a:moveTo>
                  <a:lnTo>
                    <a:pt x="41" y="9"/>
                  </a:lnTo>
                  <a:lnTo>
                    <a:pt x="82" y="17"/>
                  </a:lnTo>
                  <a:lnTo>
                    <a:pt x="123" y="22"/>
                  </a:lnTo>
                  <a:lnTo>
                    <a:pt x="166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29895" y="745490"/>
              <a:ext cx="105410" cy="16510"/>
            </a:xfrm>
            <a:custGeom>
              <a:avLst/>
              <a:gdLst>
                <a:gd name="T0" fmla="*/ 0 w 166"/>
                <a:gd name="T1" fmla="*/ 26 h 26"/>
                <a:gd name="T2" fmla="*/ 43 w 166"/>
                <a:gd name="T3" fmla="*/ 22 h 26"/>
                <a:gd name="T4" fmla="*/ 84 w 166"/>
                <a:gd name="T5" fmla="*/ 17 h 26"/>
                <a:gd name="T6" fmla="*/ 125 w 166"/>
                <a:gd name="T7" fmla="*/ 9 h 26"/>
                <a:gd name="T8" fmla="*/ 166 w 1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">
                  <a:moveTo>
                    <a:pt x="0" y="26"/>
                  </a:moveTo>
                  <a:lnTo>
                    <a:pt x="43" y="22"/>
                  </a:lnTo>
                  <a:lnTo>
                    <a:pt x="84" y="17"/>
                  </a:lnTo>
                  <a:lnTo>
                    <a:pt x="125" y="9"/>
                  </a:lnTo>
                  <a:lnTo>
                    <a:pt x="1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86740" y="680085"/>
              <a:ext cx="94615" cy="48895"/>
            </a:xfrm>
            <a:custGeom>
              <a:avLst/>
              <a:gdLst>
                <a:gd name="T0" fmla="*/ 0 w 149"/>
                <a:gd name="T1" fmla="*/ 77 h 77"/>
                <a:gd name="T2" fmla="*/ 39 w 149"/>
                <a:gd name="T3" fmla="*/ 61 h 77"/>
                <a:gd name="T4" fmla="*/ 77 w 149"/>
                <a:gd name="T5" fmla="*/ 42 h 77"/>
                <a:gd name="T6" fmla="*/ 113 w 149"/>
                <a:gd name="T7" fmla="*/ 22 h 77"/>
                <a:gd name="T8" fmla="*/ 149 w 14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7">
                  <a:moveTo>
                    <a:pt x="0" y="77"/>
                  </a:moveTo>
                  <a:lnTo>
                    <a:pt x="39" y="61"/>
                  </a:lnTo>
                  <a:lnTo>
                    <a:pt x="77" y="42"/>
                  </a:lnTo>
                  <a:lnTo>
                    <a:pt x="113" y="22"/>
                  </a:lnTo>
                  <a:lnTo>
                    <a:pt x="1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25170" y="597535"/>
              <a:ext cx="55245" cy="51435"/>
            </a:xfrm>
            <a:custGeom>
              <a:avLst/>
              <a:gdLst>
                <a:gd name="T0" fmla="*/ 0 w 87"/>
                <a:gd name="T1" fmla="*/ 81 h 81"/>
                <a:gd name="T2" fmla="*/ 30 w 87"/>
                <a:gd name="T3" fmla="*/ 55 h 81"/>
                <a:gd name="T4" fmla="*/ 59 w 87"/>
                <a:gd name="T5" fmla="*/ 28 h 81"/>
                <a:gd name="T6" fmla="*/ 87 w 87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1">
                  <a:moveTo>
                    <a:pt x="0" y="81"/>
                  </a:moveTo>
                  <a:lnTo>
                    <a:pt x="30" y="55"/>
                  </a:lnTo>
                  <a:lnTo>
                    <a:pt x="59" y="28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Line 238"/>
            <p:cNvCxnSpPr>
              <a:cxnSpLocks noChangeShapeType="1"/>
            </p:cNvCxnSpPr>
            <p:nvPr/>
          </p:nvCxnSpPr>
          <p:spPr bwMode="auto">
            <a:xfrm>
              <a:off x="16891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239"/>
            <p:cNvCxnSpPr>
              <a:cxnSpLocks noChangeShapeType="1"/>
            </p:cNvCxnSpPr>
            <p:nvPr/>
          </p:nvCxnSpPr>
          <p:spPr bwMode="auto">
            <a:xfrm>
              <a:off x="504190" y="552450"/>
              <a:ext cx="50800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240"/>
            <p:cNvCxnSpPr>
              <a:cxnSpLocks noChangeShapeType="1"/>
            </p:cNvCxnSpPr>
            <p:nvPr/>
          </p:nvCxnSpPr>
          <p:spPr bwMode="auto">
            <a:xfrm flipV="1">
              <a:off x="2667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415" y="546735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8415" y="546735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8415" y="546735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Line 244"/>
            <p:cNvCxnSpPr>
              <a:cxnSpLocks noChangeShapeType="1"/>
            </p:cNvCxnSpPr>
            <p:nvPr/>
          </p:nvCxnSpPr>
          <p:spPr bwMode="auto">
            <a:xfrm flipV="1">
              <a:off x="228917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80920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280920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280920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Line 248"/>
            <p:cNvCxnSpPr>
              <a:cxnSpLocks noChangeShapeType="1"/>
            </p:cNvCxnSpPr>
            <p:nvPr/>
          </p:nvCxnSpPr>
          <p:spPr bwMode="auto">
            <a:xfrm flipV="1">
              <a:off x="3796665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788410" y="546735"/>
              <a:ext cx="17145" cy="100330"/>
            </a:xfrm>
            <a:custGeom>
              <a:avLst/>
              <a:gdLst>
                <a:gd name="T0" fmla="*/ 27 w 27"/>
                <a:gd name="T1" fmla="*/ 0 h 158"/>
                <a:gd name="T2" fmla="*/ 0 w 27"/>
                <a:gd name="T3" fmla="*/ 0 h 158"/>
                <a:gd name="T4" fmla="*/ 27 w 27"/>
                <a:gd name="T5" fmla="*/ 158 h 158"/>
                <a:gd name="T6" fmla="*/ 27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27" y="0"/>
                  </a:moveTo>
                  <a:lnTo>
                    <a:pt x="0" y="0"/>
                  </a:lnTo>
                  <a:lnTo>
                    <a:pt x="27" y="15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88410" y="546735"/>
              <a:ext cx="17145" cy="100330"/>
            </a:xfrm>
            <a:custGeom>
              <a:avLst/>
              <a:gdLst>
                <a:gd name="T0" fmla="*/ 0 w 27"/>
                <a:gd name="T1" fmla="*/ 0 h 158"/>
                <a:gd name="T2" fmla="*/ 27 w 27"/>
                <a:gd name="T3" fmla="*/ 158 h 158"/>
                <a:gd name="T4" fmla="*/ 0 w 27"/>
                <a:gd name="T5" fmla="*/ 158 h 158"/>
                <a:gd name="T6" fmla="*/ 0 w 27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58">
                  <a:moveTo>
                    <a:pt x="0" y="0"/>
                  </a:moveTo>
                  <a:lnTo>
                    <a:pt x="2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901389" y="860312"/>
              <a:ext cx="622834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Cây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788410" y="546735"/>
              <a:ext cx="17145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Line 253"/>
            <p:cNvCxnSpPr>
              <a:cxnSpLocks noChangeShapeType="1"/>
            </p:cNvCxnSpPr>
            <p:nvPr/>
          </p:nvCxnSpPr>
          <p:spPr bwMode="auto">
            <a:xfrm>
              <a:off x="252730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254"/>
            <p:cNvCxnSpPr>
              <a:cxnSpLocks noChangeShapeType="1"/>
            </p:cNvCxnSpPr>
            <p:nvPr/>
          </p:nvCxnSpPr>
          <p:spPr bwMode="auto">
            <a:xfrm>
              <a:off x="58737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255"/>
            <p:cNvCxnSpPr>
              <a:cxnSpLocks noChangeShapeType="1"/>
            </p:cNvCxnSpPr>
            <p:nvPr/>
          </p:nvCxnSpPr>
          <p:spPr bwMode="auto">
            <a:xfrm flipV="1">
              <a:off x="781050" y="546735"/>
              <a:ext cx="0" cy="100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72795" y="546735"/>
              <a:ext cx="16510" cy="100330"/>
            </a:xfrm>
            <a:custGeom>
              <a:avLst/>
              <a:gdLst>
                <a:gd name="T0" fmla="*/ 26 w 26"/>
                <a:gd name="T1" fmla="*/ 0 h 158"/>
                <a:gd name="T2" fmla="*/ 0 w 26"/>
                <a:gd name="T3" fmla="*/ 0 h 158"/>
                <a:gd name="T4" fmla="*/ 26 w 26"/>
                <a:gd name="T5" fmla="*/ 158 h 158"/>
                <a:gd name="T6" fmla="*/ 26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26" y="0"/>
                  </a:moveTo>
                  <a:lnTo>
                    <a:pt x="0" y="0"/>
                  </a:lnTo>
                  <a:lnTo>
                    <a:pt x="26" y="15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72795" y="546735"/>
              <a:ext cx="16510" cy="100330"/>
            </a:xfrm>
            <a:custGeom>
              <a:avLst/>
              <a:gdLst>
                <a:gd name="T0" fmla="*/ 0 w 26"/>
                <a:gd name="T1" fmla="*/ 0 h 158"/>
                <a:gd name="T2" fmla="*/ 26 w 26"/>
                <a:gd name="T3" fmla="*/ 158 h 158"/>
                <a:gd name="T4" fmla="*/ 0 w 26"/>
                <a:gd name="T5" fmla="*/ 158 h 158"/>
                <a:gd name="T6" fmla="*/ 0 w 26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8">
                  <a:moveTo>
                    <a:pt x="0" y="0"/>
                  </a:moveTo>
                  <a:lnTo>
                    <a:pt x="26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72795" y="546735"/>
              <a:ext cx="16510" cy="100330"/>
            </a:xfrm>
            <a:prstGeom prst="rect">
              <a:avLst/>
            </a:prstGeom>
            <a:noFill/>
            <a:ln w="63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Line 259"/>
            <p:cNvCxnSpPr>
              <a:cxnSpLocks noChangeShapeType="1"/>
            </p:cNvCxnSpPr>
            <p:nvPr/>
          </p:nvCxnSpPr>
          <p:spPr bwMode="auto">
            <a:xfrm>
              <a:off x="781050" y="596900"/>
              <a:ext cx="7537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Line 260"/>
            <p:cNvCxnSpPr>
              <a:cxnSpLocks noChangeShapeType="1"/>
            </p:cNvCxnSpPr>
            <p:nvPr/>
          </p:nvCxnSpPr>
          <p:spPr bwMode="auto">
            <a:xfrm>
              <a:off x="2289175" y="596900"/>
              <a:ext cx="7537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Line 261"/>
            <p:cNvCxnSpPr>
              <a:cxnSpLocks noChangeShapeType="1"/>
            </p:cNvCxnSpPr>
            <p:nvPr/>
          </p:nvCxnSpPr>
          <p:spPr bwMode="auto">
            <a:xfrm flipH="1" flipV="1">
              <a:off x="3741420" y="58166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Line 262"/>
            <p:cNvCxnSpPr>
              <a:cxnSpLocks noChangeShapeType="1"/>
            </p:cNvCxnSpPr>
            <p:nvPr/>
          </p:nvCxnSpPr>
          <p:spPr bwMode="auto">
            <a:xfrm flipH="1" flipV="1">
              <a:off x="3587115" y="525145"/>
              <a:ext cx="100965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263"/>
            <p:cNvCxnSpPr>
              <a:cxnSpLocks noChangeShapeType="1"/>
            </p:cNvCxnSpPr>
            <p:nvPr/>
          </p:nvCxnSpPr>
          <p:spPr bwMode="auto">
            <a:xfrm flipH="1" flipV="1">
              <a:off x="3434715" y="478155"/>
              <a:ext cx="102235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264"/>
            <p:cNvCxnSpPr>
              <a:cxnSpLocks noChangeShapeType="1"/>
            </p:cNvCxnSpPr>
            <p:nvPr/>
          </p:nvCxnSpPr>
          <p:spPr bwMode="auto">
            <a:xfrm flipH="1" flipV="1">
              <a:off x="3280410" y="436245"/>
              <a:ext cx="102870" cy="273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265"/>
            <p:cNvCxnSpPr>
              <a:cxnSpLocks noChangeShapeType="1"/>
            </p:cNvCxnSpPr>
            <p:nvPr/>
          </p:nvCxnSpPr>
          <p:spPr bwMode="auto">
            <a:xfrm flipH="1" flipV="1">
              <a:off x="3125470" y="398780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266"/>
            <p:cNvCxnSpPr>
              <a:cxnSpLocks noChangeShapeType="1"/>
            </p:cNvCxnSpPr>
            <p:nvPr/>
          </p:nvCxnSpPr>
          <p:spPr bwMode="auto">
            <a:xfrm flipH="1" flipV="1">
              <a:off x="2969260" y="365125"/>
              <a:ext cx="104140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267"/>
            <p:cNvCxnSpPr>
              <a:cxnSpLocks noChangeShapeType="1"/>
            </p:cNvCxnSpPr>
            <p:nvPr/>
          </p:nvCxnSpPr>
          <p:spPr bwMode="auto">
            <a:xfrm flipH="1" flipV="1">
              <a:off x="2811780" y="336550"/>
              <a:ext cx="105410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268"/>
            <p:cNvCxnSpPr>
              <a:cxnSpLocks noChangeShapeType="1"/>
            </p:cNvCxnSpPr>
            <p:nvPr/>
          </p:nvCxnSpPr>
          <p:spPr bwMode="auto">
            <a:xfrm flipH="1" flipV="1">
              <a:off x="2654300" y="312420"/>
              <a:ext cx="105410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269"/>
            <p:cNvCxnSpPr>
              <a:cxnSpLocks noChangeShapeType="1"/>
            </p:cNvCxnSpPr>
            <p:nvPr/>
          </p:nvCxnSpPr>
          <p:spPr bwMode="auto">
            <a:xfrm flipH="1" flipV="1">
              <a:off x="2495550" y="292735"/>
              <a:ext cx="106045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270"/>
            <p:cNvCxnSpPr>
              <a:cxnSpLocks noChangeShapeType="1"/>
            </p:cNvCxnSpPr>
            <p:nvPr/>
          </p:nvCxnSpPr>
          <p:spPr bwMode="auto">
            <a:xfrm flipH="1" flipV="1">
              <a:off x="2336800" y="278765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271"/>
            <p:cNvCxnSpPr>
              <a:cxnSpLocks noChangeShapeType="1"/>
            </p:cNvCxnSpPr>
            <p:nvPr/>
          </p:nvCxnSpPr>
          <p:spPr bwMode="auto">
            <a:xfrm flipH="1" flipV="1">
              <a:off x="2177415" y="268605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272"/>
            <p:cNvCxnSpPr>
              <a:cxnSpLocks noChangeShapeType="1"/>
            </p:cNvCxnSpPr>
            <p:nvPr/>
          </p:nvCxnSpPr>
          <p:spPr bwMode="auto">
            <a:xfrm flipH="1" flipV="1">
              <a:off x="2018030" y="262890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273"/>
            <p:cNvCxnSpPr>
              <a:cxnSpLocks noChangeShapeType="1"/>
            </p:cNvCxnSpPr>
            <p:nvPr/>
          </p:nvCxnSpPr>
          <p:spPr bwMode="auto">
            <a:xfrm flipH="1">
              <a:off x="1858645" y="262255"/>
              <a:ext cx="106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Line 274"/>
            <p:cNvCxnSpPr>
              <a:cxnSpLocks noChangeShapeType="1"/>
            </p:cNvCxnSpPr>
            <p:nvPr/>
          </p:nvCxnSpPr>
          <p:spPr bwMode="auto">
            <a:xfrm flipH="1">
              <a:off x="1698625" y="262890"/>
              <a:ext cx="106680" cy="3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275"/>
            <p:cNvCxnSpPr>
              <a:cxnSpLocks noChangeShapeType="1"/>
            </p:cNvCxnSpPr>
            <p:nvPr/>
          </p:nvCxnSpPr>
          <p:spPr bwMode="auto">
            <a:xfrm flipH="1">
              <a:off x="1539240" y="268605"/>
              <a:ext cx="106680" cy="57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276"/>
            <p:cNvCxnSpPr>
              <a:cxnSpLocks noChangeShapeType="1"/>
            </p:cNvCxnSpPr>
            <p:nvPr/>
          </p:nvCxnSpPr>
          <p:spPr bwMode="auto">
            <a:xfrm flipH="1">
              <a:off x="1379855" y="278765"/>
              <a:ext cx="106045" cy="88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Line 277"/>
            <p:cNvCxnSpPr>
              <a:cxnSpLocks noChangeShapeType="1"/>
            </p:cNvCxnSpPr>
            <p:nvPr/>
          </p:nvCxnSpPr>
          <p:spPr bwMode="auto">
            <a:xfrm flipH="1">
              <a:off x="1221740" y="292735"/>
              <a:ext cx="105410" cy="127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Line 278"/>
            <p:cNvCxnSpPr>
              <a:cxnSpLocks noChangeShapeType="1"/>
            </p:cNvCxnSpPr>
            <p:nvPr/>
          </p:nvCxnSpPr>
          <p:spPr bwMode="auto">
            <a:xfrm flipH="1">
              <a:off x="1063625" y="312420"/>
              <a:ext cx="104775" cy="15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Line 279"/>
            <p:cNvCxnSpPr>
              <a:cxnSpLocks noChangeShapeType="1"/>
            </p:cNvCxnSpPr>
            <p:nvPr/>
          </p:nvCxnSpPr>
          <p:spPr bwMode="auto">
            <a:xfrm flipH="1">
              <a:off x="906145" y="336550"/>
              <a:ext cx="104775" cy="18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Line 280"/>
            <p:cNvCxnSpPr>
              <a:cxnSpLocks noChangeShapeType="1"/>
            </p:cNvCxnSpPr>
            <p:nvPr/>
          </p:nvCxnSpPr>
          <p:spPr bwMode="auto">
            <a:xfrm flipH="1">
              <a:off x="749300" y="365125"/>
              <a:ext cx="104775" cy="215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Line 281"/>
            <p:cNvCxnSpPr>
              <a:cxnSpLocks noChangeShapeType="1"/>
            </p:cNvCxnSpPr>
            <p:nvPr/>
          </p:nvCxnSpPr>
          <p:spPr bwMode="auto">
            <a:xfrm flipH="1">
              <a:off x="594360" y="398780"/>
              <a:ext cx="103505" cy="24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282"/>
            <p:cNvCxnSpPr>
              <a:cxnSpLocks noChangeShapeType="1"/>
            </p:cNvCxnSpPr>
            <p:nvPr/>
          </p:nvCxnSpPr>
          <p:spPr bwMode="auto">
            <a:xfrm flipH="1">
              <a:off x="440055" y="436245"/>
              <a:ext cx="102235" cy="273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283"/>
            <p:cNvCxnSpPr>
              <a:cxnSpLocks noChangeShapeType="1"/>
            </p:cNvCxnSpPr>
            <p:nvPr/>
          </p:nvCxnSpPr>
          <p:spPr bwMode="auto">
            <a:xfrm flipH="1">
              <a:off x="286385" y="478155"/>
              <a:ext cx="101600" cy="31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Line 284"/>
            <p:cNvCxnSpPr>
              <a:cxnSpLocks noChangeShapeType="1"/>
            </p:cNvCxnSpPr>
            <p:nvPr/>
          </p:nvCxnSpPr>
          <p:spPr bwMode="auto">
            <a:xfrm flipH="1">
              <a:off x="134620" y="525145"/>
              <a:ext cx="100965" cy="336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1365517" y="-94526"/>
              <a:ext cx="1118847" cy="29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20500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cây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100" name="Line 286"/>
            <p:cNvCxnSpPr>
              <a:cxnSpLocks noChangeShapeType="1"/>
            </p:cNvCxnSpPr>
            <p:nvPr/>
          </p:nvCxnSpPr>
          <p:spPr bwMode="auto">
            <a:xfrm flipH="1">
              <a:off x="24765" y="581660"/>
              <a:ext cx="57785" cy="209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Line 287"/>
            <p:cNvCxnSpPr>
              <a:cxnSpLocks noChangeShapeType="1"/>
            </p:cNvCxnSpPr>
            <p:nvPr/>
          </p:nvCxnSpPr>
          <p:spPr bwMode="auto">
            <a:xfrm>
              <a:off x="2857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Line 288"/>
            <p:cNvCxnSpPr>
              <a:cxnSpLocks noChangeShapeType="1"/>
            </p:cNvCxnSpPr>
            <p:nvPr/>
          </p:nvCxnSpPr>
          <p:spPr bwMode="auto">
            <a:xfrm>
              <a:off x="336550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Line 289"/>
            <p:cNvCxnSpPr>
              <a:cxnSpLocks noChangeShapeType="1"/>
            </p:cNvCxnSpPr>
            <p:nvPr/>
          </p:nvCxnSpPr>
          <p:spPr bwMode="auto">
            <a:xfrm>
              <a:off x="671195" y="552450"/>
              <a:ext cx="51435" cy="88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782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3657600" y="2133600"/>
            <a:ext cx="1676400" cy="2286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</a:rPr>
              <a:t>CÂU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 ?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906712" y="1609443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572000" y="1600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smtClean="0">
                <a:solidFill>
                  <a:srgbClr val="0000CC"/>
                </a:solidFill>
              </a:rPr>
              <a:t>Trò chơi: Bí mật trong quả bóng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0668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Trò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chơi</a:t>
            </a:r>
            <a:r>
              <a:rPr lang="en-US" sz="4000" b="1" dirty="0">
                <a:solidFill>
                  <a:srgbClr val="0000CC"/>
                </a:solidFill>
              </a:rPr>
              <a:t>: </a:t>
            </a:r>
            <a:r>
              <a:rPr lang="en-US" sz="4000" b="1" dirty="0" err="1">
                <a:solidFill>
                  <a:srgbClr val="0000CC"/>
                </a:solidFill>
              </a:rPr>
              <a:t>Bí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mật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trong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quả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bóng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2590801" y="1371600"/>
            <a:ext cx="1676399" cy="1594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2590801" y="3276599"/>
            <a:ext cx="1676399" cy="160020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953000" y="1371600"/>
            <a:ext cx="1600200" cy="15946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4876800" y="3276601"/>
            <a:ext cx="1676400" cy="1600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>
            <a:hlinkClick r:id="rId8" action="ppaction://hlinksldjump"/>
          </p:cNvPr>
          <p:cNvSpPr/>
          <p:nvPr/>
        </p:nvSpPr>
        <p:spPr>
          <a:xfrm>
            <a:off x="2438400" y="5105400"/>
            <a:ext cx="4191000" cy="1447800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1676400"/>
            <a:ext cx="4495800" cy="3962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12 : 3 x 5 = 4 x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               = 20</a:t>
            </a:r>
            <a:endParaRPr lang="en-US" sz="4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1371600" cy="685800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431925" y="9842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00600" y="984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7620000" y="5943600"/>
            <a:ext cx="1066800" cy="6858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ĐA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388374" y="5599471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Calibri" pitchFamily="34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</p:cNvPr>
          <p:cNvSpPr/>
          <p:nvPr/>
        </p:nvSpPr>
        <p:spPr>
          <a:xfrm>
            <a:off x="7848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1676400"/>
            <a:ext cx="5257800" cy="3276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66"/>
                </a:solidFill>
                <a:latin typeface="HP001 4 hàng" pitchFamily="34" charset="0"/>
              </a:rPr>
              <a:t>40 </a:t>
            </a:r>
            <a:r>
              <a:rPr lang="en-US" sz="4400" b="1" dirty="0">
                <a:solidFill>
                  <a:srgbClr val="000066"/>
                </a:solidFill>
                <a:latin typeface="HP001 4 hàng" pitchFamily="34" charset="0"/>
              </a:rPr>
              <a:t>: 4 x 2 = 40 :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66"/>
                </a:solidFill>
                <a:latin typeface="HP001 4 hàng" pitchFamily="34" charset="0"/>
              </a:rPr>
              <a:t> </a:t>
            </a:r>
            <a:r>
              <a:rPr lang="en-US" sz="4400" b="1" dirty="0" smtClean="0">
                <a:solidFill>
                  <a:srgbClr val="000066"/>
                </a:solidFill>
                <a:latin typeface="HP001 4 hàng" pitchFamily="34" charset="0"/>
              </a:rPr>
              <a:t>                = 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1371600" cy="685800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08125" y="13038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76800" y="130379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7620000" y="6096000"/>
            <a:ext cx="1066800" cy="5334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ĐA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609600" y="5626510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Calibri" pitchFamily="34" charset="0"/>
              </a:rPr>
              <a:t>MỞ</a:t>
            </a:r>
          </a:p>
        </p:txBody>
      </p:sp>
      <p:sp>
        <p:nvSpPr>
          <p:cNvPr id="13" name="Curved Up Arrow 12">
            <a:hlinkClick r:id="rId3" action="ppaction://hlinksldjump"/>
          </p:cNvPr>
          <p:cNvSpPr/>
          <p:nvPr/>
        </p:nvSpPr>
        <p:spPr>
          <a:xfrm>
            <a:off x="7848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634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PNC</dc:creator>
  <cp:lastModifiedBy>HL</cp:lastModifiedBy>
  <cp:revision>58</cp:revision>
  <dcterms:created xsi:type="dcterms:W3CDTF">2018-09-10T11:30:34Z</dcterms:created>
  <dcterms:modified xsi:type="dcterms:W3CDTF">2021-01-06T01:52:36Z</dcterms:modified>
</cp:coreProperties>
</file>