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57" r:id="rId3"/>
    <p:sldId id="293" r:id="rId4"/>
    <p:sldId id="259" r:id="rId5"/>
    <p:sldId id="286" r:id="rId6"/>
    <p:sldId id="287" r:id="rId7"/>
    <p:sldId id="288" r:id="rId8"/>
    <p:sldId id="289" r:id="rId9"/>
    <p:sldId id="290" r:id="rId10"/>
    <p:sldId id="291" r:id="rId11"/>
    <p:sldId id="264" r:id="rId12"/>
    <p:sldId id="292" r:id="rId13"/>
    <p:sldId id="284" r:id="rId14"/>
  </p:sldIdLst>
  <p:sldSz cx="9144000" cy="5143500" type="screen16x9"/>
  <p:notesSz cx="6858000" cy="9144000"/>
  <p:embeddedFontLst>
    <p:embeddedFont>
      <p:font typeface="Hammersmith One" charset="0"/>
      <p:regular r:id="rId16"/>
    </p:embeddedFont>
    <p:embeddedFont>
      <p:font typeface="Oxygen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EDAB2CF-0E67-4BEC-BEE3-10ED5D293424}">
  <a:tblStyle styleId="{0EDAB2CF-0E67-4BEC-BEE3-10ED5D2934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EEECFB-5D1B-4EFA-ABED-FA47D133069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6041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20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6ed2768a38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2" name="Google Shape;2342;g6ed2768a38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5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6ed2768a3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6ed2768a3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49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6edfbde7c8_1_18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6edfbde7c8_1_18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96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g727e43a36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9" name="Google Shape;4799;g727e43a36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82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687" y="3465568"/>
            <a:ext cx="724576" cy="1853448"/>
            <a:chOff x="2508475" y="2379100"/>
            <a:chExt cx="147125" cy="376350"/>
          </a:xfrm>
        </p:grpSpPr>
        <p:sp>
          <p:nvSpPr>
            <p:cNvPr id="10" name="Google Shape;10;p2"/>
            <p:cNvSpPr/>
            <p:nvPr/>
          </p:nvSpPr>
          <p:spPr>
            <a:xfrm>
              <a:off x="2508475" y="24387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4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6"/>
                    <a:pt x="309" y="5623"/>
                    <a:pt x="297" y="6355"/>
                  </a:cubicBezTo>
                  <a:cubicBezTo>
                    <a:pt x="284" y="7093"/>
                    <a:pt x="278" y="7850"/>
                    <a:pt x="284" y="8594"/>
                  </a:cubicBezTo>
                  <a:cubicBezTo>
                    <a:pt x="284" y="8783"/>
                    <a:pt x="297" y="8966"/>
                    <a:pt x="315" y="9149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1000" y="12590"/>
                    <a:pt x="1179" y="12670"/>
                    <a:pt x="1332" y="12670"/>
                  </a:cubicBezTo>
                  <a:cubicBezTo>
                    <a:pt x="2297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9" y="357"/>
                  </a:cubicBezTo>
                  <a:cubicBezTo>
                    <a:pt x="1673" y="109"/>
                    <a:pt x="1527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537725" y="2468000"/>
              <a:ext cx="8450" cy="6100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91" y="0"/>
                  </a:moveTo>
                  <a:cubicBezTo>
                    <a:pt x="127" y="0"/>
                    <a:pt x="59" y="69"/>
                    <a:pt x="35" y="119"/>
                  </a:cubicBezTo>
                  <a:cubicBezTo>
                    <a:pt x="0" y="193"/>
                    <a:pt x="32" y="244"/>
                    <a:pt x="90" y="244"/>
                  </a:cubicBezTo>
                  <a:cubicBezTo>
                    <a:pt x="105" y="244"/>
                    <a:pt x="123" y="240"/>
                    <a:pt x="142" y="232"/>
                  </a:cubicBezTo>
                  <a:lnTo>
                    <a:pt x="186" y="213"/>
                  </a:lnTo>
                  <a:cubicBezTo>
                    <a:pt x="224" y="194"/>
                    <a:pt x="337" y="87"/>
                    <a:pt x="268" y="37"/>
                  </a:cubicBezTo>
                  <a:cubicBezTo>
                    <a:pt x="262" y="30"/>
                    <a:pt x="255" y="24"/>
                    <a:pt x="243" y="18"/>
                  </a:cubicBezTo>
                  <a:cubicBezTo>
                    <a:pt x="227" y="5"/>
                    <a:pt x="209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547875" y="2471400"/>
              <a:ext cx="7500" cy="5125"/>
            </a:xfrm>
            <a:custGeom>
              <a:avLst/>
              <a:gdLst/>
              <a:ahLst/>
              <a:cxnLst/>
              <a:rect l="l" t="t" r="r" b="b"/>
              <a:pathLst>
                <a:path w="300" h="205" extrusionOk="0">
                  <a:moveTo>
                    <a:pt x="187" y="0"/>
                  </a:moveTo>
                  <a:cubicBezTo>
                    <a:pt x="182" y="0"/>
                    <a:pt x="177" y="1"/>
                    <a:pt x="171" y="1"/>
                  </a:cubicBezTo>
                  <a:cubicBezTo>
                    <a:pt x="108" y="8"/>
                    <a:pt x="45" y="46"/>
                    <a:pt x="20" y="109"/>
                  </a:cubicBezTo>
                  <a:cubicBezTo>
                    <a:pt x="13" y="128"/>
                    <a:pt x="1" y="165"/>
                    <a:pt x="20" y="184"/>
                  </a:cubicBezTo>
                  <a:lnTo>
                    <a:pt x="26" y="191"/>
                  </a:lnTo>
                  <a:cubicBezTo>
                    <a:pt x="39" y="200"/>
                    <a:pt x="51" y="205"/>
                    <a:pt x="64" y="205"/>
                  </a:cubicBezTo>
                  <a:cubicBezTo>
                    <a:pt x="77" y="205"/>
                    <a:pt x="89" y="200"/>
                    <a:pt x="102" y="191"/>
                  </a:cubicBezTo>
                  <a:cubicBezTo>
                    <a:pt x="103" y="191"/>
                    <a:pt x="105" y="191"/>
                    <a:pt x="106" y="191"/>
                  </a:cubicBezTo>
                  <a:cubicBezTo>
                    <a:pt x="207" y="191"/>
                    <a:pt x="300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32900" y="2478150"/>
              <a:ext cx="8225" cy="6550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204" y="0"/>
                  </a:moveTo>
                  <a:cubicBezTo>
                    <a:pt x="162" y="0"/>
                    <a:pt x="105" y="60"/>
                    <a:pt x="95" y="85"/>
                  </a:cubicBezTo>
                  <a:cubicBezTo>
                    <a:pt x="95" y="85"/>
                    <a:pt x="102" y="78"/>
                    <a:pt x="108" y="78"/>
                  </a:cubicBezTo>
                  <a:cubicBezTo>
                    <a:pt x="64" y="123"/>
                    <a:pt x="1" y="255"/>
                    <a:pt x="108" y="261"/>
                  </a:cubicBezTo>
                  <a:cubicBezTo>
                    <a:pt x="152" y="261"/>
                    <a:pt x="196" y="236"/>
                    <a:pt x="221" y="198"/>
                  </a:cubicBezTo>
                  <a:cubicBezTo>
                    <a:pt x="272" y="154"/>
                    <a:pt x="329" y="34"/>
                    <a:pt x="221" y="22"/>
                  </a:cubicBezTo>
                  <a:lnTo>
                    <a:pt x="234" y="15"/>
                  </a:lnTo>
                  <a:cubicBezTo>
                    <a:pt x="226" y="4"/>
                    <a:pt x="21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1950" y="2695725"/>
              <a:ext cx="7450" cy="6750"/>
            </a:xfrm>
            <a:custGeom>
              <a:avLst/>
              <a:gdLst/>
              <a:ahLst/>
              <a:cxnLst/>
              <a:rect l="l" t="t" r="r" b="b"/>
              <a:pathLst>
                <a:path w="298" h="270" extrusionOk="0">
                  <a:moveTo>
                    <a:pt x="205" y="0"/>
                  </a:moveTo>
                  <a:cubicBezTo>
                    <a:pt x="153" y="0"/>
                    <a:pt x="94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1" y="224"/>
                    <a:pt x="70" y="243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80" y="264"/>
                    <a:pt x="93" y="269"/>
                    <a:pt x="108" y="269"/>
                  </a:cubicBezTo>
                  <a:cubicBezTo>
                    <a:pt x="156" y="269"/>
                    <a:pt x="220" y="203"/>
                    <a:pt x="234" y="174"/>
                  </a:cubicBezTo>
                  <a:cubicBezTo>
                    <a:pt x="234" y="167"/>
                    <a:pt x="234" y="161"/>
                    <a:pt x="241" y="161"/>
                  </a:cubicBezTo>
                  <a:cubicBezTo>
                    <a:pt x="266" y="129"/>
                    <a:pt x="297" y="47"/>
                    <a:pt x="253" y="16"/>
                  </a:cubicBezTo>
                  <a:cubicBezTo>
                    <a:pt x="239" y="5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2750" y="27164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0" y="0"/>
                  </a:moveTo>
                  <a:cubicBezTo>
                    <a:pt x="171" y="0"/>
                    <a:pt x="0" y="265"/>
                    <a:pt x="158" y="265"/>
                  </a:cubicBezTo>
                  <a:cubicBezTo>
                    <a:pt x="278" y="265"/>
                    <a:pt x="454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27375" y="2658100"/>
              <a:ext cx="13750" cy="21000"/>
            </a:xfrm>
            <a:custGeom>
              <a:avLst/>
              <a:gdLst/>
              <a:ahLst/>
              <a:cxnLst/>
              <a:rect l="l" t="t" r="r" b="b"/>
              <a:pathLst>
                <a:path w="550" h="840" extrusionOk="0">
                  <a:moveTo>
                    <a:pt x="480" y="1"/>
                  </a:moveTo>
                  <a:cubicBezTo>
                    <a:pt x="411" y="7"/>
                    <a:pt x="348" y="51"/>
                    <a:pt x="316" y="121"/>
                  </a:cubicBezTo>
                  <a:cubicBezTo>
                    <a:pt x="278" y="190"/>
                    <a:pt x="278" y="278"/>
                    <a:pt x="316" y="348"/>
                  </a:cubicBezTo>
                  <a:cubicBezTo>
                    <a:pt x="196" y="386"/>
                    <a:pt x="102" y="474"/>
                    <a:pt x="45" y="587"/>
                  </a:cubicBezTo>
                  <a:cubicBezTo>
                    <a:pt x="1" y="682"/>
                    <a:pt x="1" y="840"/>
                    <a:pt x="146" y="840"/>
                  </a:cubicBezTo>
                  <a:cubicBezTo>
                    <a:pt x="291" y="840"/>
                    <a:pt x="430" y="714"/>
                    <a:pt x="487" y="594"/>
                  </a:cubicBezTo>
                  <a:cubicBezTo>
                    <a:pt x="518" y="531"/>
                    <a:pt x="524" y="455"/>
                    <a:pt x="493" y="392"/>
                  </a:cubicBezTo>
                  <a:cubicBezTo>
                    <a:pt x="499" y="386"/>
                    <a:pt x="505" y="373"/>
                    <a:pt x="499" y="360"/>
                  </a:cubicBezTo>
                  <a:cubicBezTo>
                    <a:pt x="480" y="259"/>
                    <a:pt x="518" y="184"/>
                    <a:pt x="537" y="89"/>
                  </a:cubicBezTo>
                  <a:cubicBezTo>
                    <a:pt x="550" y="45"/>
                    <a:pt x="537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22650" y="2589625"/>
              <a:ext cx="9775" cy="7100"/>
            </a:xfrm>
            <a:custGeom>
              <a:avLst/>
              <a:gdLst/>
              <a:ahLst/>
              <a:cxnLst/>
              <a:rect l="l" t="t" r="r" b="b"/>
              <a:pathLst>
                <a:path w="391" h="284" extrusionOk="0">
                  <a:moveTo>
                    <a:pt x="295" y="1"/>
                  </a:moveTo>
                  <a:cubicBezTo>
                    <a:pt x="276" y="1"/>
                    <a:pt x="255" y="4"/>
                    <a:pt x="234" y="9"/>
                  </a:cubicBezTo>
                  <a:cubicBezTo>
                    <a:pt x="171" y="22"/>
                    <a:pt x="1" y="198"/>
                    <a:pt x="121" y="242"/>
                  </a:cubicBezTo>
                  <a:lnTo>
                    <a:pt x="133" y="242"/>
                  </a:lnTo>
                  <a:cubicBezTo>
                    <a:pt x="143" y="273"/>
                    <a:pt x="169" y="284"/>
                    <a:pt x="196" y="284"/>
                  </a:cubicBezTo>
                  <a:cubicBezTo>
                    <a:pt x="218" y="284"/>
                    <a:pt x="242" y="276"/>
                    <a:pt x="259" y="268"/>
                  </a:cubicBezTo>
                  <a:cubicBezTo>
                    <a:pt x="329" y="236"/>
                    <a:pt x="379" y="173"/>
                    <a:pt x="385" y="97"/>
                  </a:cubicBezTo>
                  <a:cubicBezTo>
                    <a:pt x="390" y="24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34950" y="2602450"/>
              <a:ext cx="6975" cy="4425"/>
            </a:xfrm>
            <a:custGeom>
              <a:avLst/>
              <a:gdLst/>
              <a:ahLst/>
              <a:cxnLst/>
              <a:rect l="l" t="t" r="r" b="b"/>
              <a:pathLst>
                <a:path w="279" h="177" extrusionOk="0">
                  <a:moveTo>
                    <a:pt x="175" y="0"/>
                  </a:moveTo>
                  <a:cubicBezTo>
                    <a:pt x="144" y="0"/>
                    <a:pt x="107" y="22"/>
                    <a:pt x="89" y="45"/>
                  </a:cubicBezTo>
                  <a:lnTo>
                    <a:pt x="83" y="45"/>
                  </a:lnTo>
                  <a:cubicBezTo>
                    <a:pt x="64" y="51"/>
                    <a:pt x="1" y="108"/>
                    <a:pt x="39" y="133"/>
                  </a:cubicBezTo>
                  <a:lnTo>
                    <a:pt x="57" y="165"/>
                  </a:lnTo>
                  <a:cubicBezTo>
                    <a:pt x="66" y="173"/>
                    <a:pt x="78" y="176"/>
                    <a:pt x="92" y="176"/>
                  </a:cubicBezTo>
                  <a:cubicBezTo>
                    <a:pt x="108" y="176"/>
                    <a:pt x="126" y="171"/>
                    <a:pt x="139" y="165"/>
                  </a:cubicBezTo>
                  <a:cubicBezTo>
                    <a:pt x="184" y="139"/>
                    <a:pt x="278" y="76"/>
                    <a:pt x="209" y="13"/>
                  </a:cubicBezTo>
                  <a:cubicBezTo>
                    <a:pt x="200" y="4"/>
                    <a:pt x="18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1325" y="2588875"/>
              <a:ext cx="9100" cy="5100"/>
            </a:xfrm>
            <a:custGeom>
              <a:avLst/>
              <a:gdLst/>
              <a:ahLst/>
              <a:cxnLst/>
              <a:rect l="l" t="t" r="r" b="b"/>
              <a:pathLst>
                <a:path w="364" h="204" extrusionOk="0">
                  <a:moveTo>
                    <a:pt x="197" y="1"/>
                  </a:moveTo>
                  <a:cubicBezTo>
                    <a:pt x="96" y="1"/>
                    <a:pt x="0" y="203"/>
                    <a:pt x="96" y="203"/>
                  </a:cubicBezTo>
                  <a:cubicBezTo>
                    <a:pt x="99" y="203"/>
                    <a:pt x="102" y="203"/>
                    <a:pt x="105" y="203"/>
                  </a:cubicBezTo>
                  <a:cubicBezTo>
                    <a:pt x="130" y="203"/>
                    <a:pt x="149" y="203"/>
                    <a:pt x="175" y="190"/>
                  </a:cubicBezTo>
                  <a:cubicBezTo>
                    <a:pt x="225" y="184"/>
                    <a:pt x="364" y="45"/>
                    <a:pt x="263" y="14"/>
                  </a:cubicBezTo>
                  <a:cubicBezTo>
                    <a:pt x="244" y="1"/>
                    <a:pt x="225" y="1"/>
                    <a:pt x="206" y="1"/>
                  </a:cubicBezTo>
                  <a:cubicBezTo>
                    <a:pt x="203" y="1"/>
                    <a:pt x="200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4475" y="2553725"/>
              <a:ext cx="12475" cy="7275"/>
            </a:xfrm>
            <a:custGeom>
              <a:avLst/>
              <a:gdLst/>
              <a:ahLst/>
              <a:cxnLst/>
              <a:rect l="l" t="t" r="r" b="b"/>
              <a:pathLst>
                <a:path w="499" h="291" extrusionOk="0">
                  <a:moveTo>
                    <a:pt x="316" y="1"/>
                  </a:moveTo>
                  <a:cubicBezTo>
                    <a:pt x="184" y="1"/>
                    <a:pt x="1" y="291"/>
                    <a:pt x="177" y="291"/>
                  </a:cubicBezTo>
                  <a:cubicBezTo>
                    <a:pt x="310" y="291"/>
                    <a:pt x="499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4900" y="2523150"/>
              <a:ext cx="6325" cy="5225"/>
            </a:xfrm>
            <a:custGeom>
              <a:avLst/>
              <a:gdLst/>
              <a:ahLst/>
              <a:cxnLst/>
              <a:rect l="l" t="t" r="r" b="b"/>
              <a:pathLst>
                <a:path w="253" h="209" extrusionOk="0">
                  <a:moveTo>
                    <a:pt x="202" y="0"/>
                  </a:moveTo>
                  <a:cubicBezTo>
                    <a:pt x="170" y="0"/>
                    <a:pt x="139" y="6"/>
                    <a:pt x="107" y="25"/>
                  </a:cubicBezTo>
                  <a:cubicBezTo>
                    <a:pt x="82" y="32"/>
                    <a:pt x="0" y="120"/>
                    <a:pt x="50" y="145"/>
                  </a:cubicBezTo>
                  <a:cubicBezTo>
                    <a:pt x="63" y="158"/>
                    <a:pt x="69" y="164"/>
                    <a:pt x="76" y="177"/>
                  </a:cubicBezTo>
                  <a:cubicBezTo>
                    <a:pt x="82" y="200"/>
                    <a:pt x="95" y="209"/>
                    <a:pt x="111" y="209"/>
                  </a:cubicBezTo>
                  <a:cubicBezTo>
                    <a:pt x="163" y="209"/>
                    <a:pt x="248" y="119"/>
                    <a:pt x="252" y="76"/>
                  </a:cubicBezTo>
                  <a:cubicBezTo>
                    <a:pt x="252" y="57"/>
                    <a:pt x="246" y="44"/>
                    <a:pt x="246" y="32"/>
                  </a:cubicBezTo>
                  <a:cubicBezTo>
                    <a:pt x="233" y="13"/>
                    <a:pt x="221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0325" y="2540925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0"/>
                  </a:moveTo>
                  <a:cubicBezTo>
                    <a:pt x="273" y="0"/>
                    <a:pt x="266" y="1"/>
                    <a:pt x="259" y="2"/>
                  </a:cubicBezTo>
                  <a:cubicBezTo>
                    <a:pt x="240" y="2"/>
                    <a:pt x="227" y="8"/>
                    <a:pt x="215" y="14"/>
                  </a:cubicBezTo>
                  <a:cubicBezTo>
                    <a:pt x="158" y="27"/>
                    <a:pt x="0" y="178"/>
                    <a:pt x="114" y="216"/>
                  </a:cubicBezTo>
                  <a:cubicBezTo>
                    <a:pt x="133" y="229"/>
                    <a:pt x="151" y="229"/>
                    <a:pt x="177" y="235"/>
                  </a:cubicBezTo>
                  <a:cubicBezTo>
                    <a:pt x="181" y="236"/>
                    <a:pt x="185" y="236"/>
                    <a:pt x="189" y="236"/>
                  </a:cubicBezTo>
                  <a:cubicBezTo>
                    <a:pt x="306" y="236"/>
                    <a:pt x="419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94725" y="23791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0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5"/>
                    <a:pt x="309" y="5623"/>
                    <a:pt x="296" y="6355"/>
                  </a:cubicBezTo>
                  <a:cubicBezTo>
                    <a:pt x="278" y="7093"/>
                    <a:pt x="278" y="7850"/>
                    <a:pt x="284" y="8594"/>
                  </a:cubicBezTo>
                  <a:cubicBezTo>
                    <a:pt x="284" y="8777"/>
                    <a:pt x="296" y="8966"/>
                    <a:pt x="315" y="9143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999" y="12590"/>
                    <a:pt x="1178" y="12670"/>
                    <a:pt x="1330" y="12670"/>
                  </a:cubicBezTo>
                  <a:cubicBezTo>
                    <a:pt x="2292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3" y="357"/>
                  </a:cubicBezTo>
                  <a:cubicBezTo>
                    <a:pt x="1667" y="109"/>
                    <a:pt x="1523" y="1"/>
                    <a:pt x="1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623925" y="24083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191" y="0"/>
                  </a:moveTo>
                  <a:cubicBezTo>
                    <a:pt x="127" y="0"/>
                    <a:pt x="60" y="66"/>
                    <a:pt x="30" y="120"/>
                  </a:cubicBezTo>
                  <a:cubicBezTo>
                    <a:pt x="1" y="189"/>
                    <a:pt x="33" y="239"/>
                    <a:pt x="91" y="239"/>
                  </a:cubicBezTo>
                  <a:cubicBezTo>
                    <a:pt x="107" y="239"/>
                    <a:pt x="125" y="235"/>
                    <a:pt x="144" y="227"/>
                  </a:cubicBezTo>
                  <a:lnTo>
                    <a:pt x="188" y="208"/>
                  </a:lnTo>
                  <a:cubicBezTo>
                    <a:pt x="226" y="189"/>
                    <a:pt x="333" y="82"/>
                    <a:pt x="270" y="38"/>
                  </a:cubicBezTo>
                  <a:lnTo>
                    <a:pt x="245" y="19"/>
                  </a:lnTo>
                  <a:cubicBezTo>
                    <a:pt x="228" y="6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26075" y="2427050"/>
              <a:ext cx="9025" cy="7625"/>
            </a:xfrm>
            <a:custGeom>
              <a:avLst/>
              <a:gdLst/>
              <a:ahLst/>
              <a:cxnLst/>
              <a:rect l="l" t="t" r="r" b="b"/>
              <a:pathLst>
                <a:path w="361" h="305" extrusionOk="0">
                  <a:moveTo>
                    <a:pt x="177" y="0"/>
                  </a:moveTo>
                  <a:cubicBezTo>
                    <a:pt x="151" y="0"/>
                    <a:pt x="122" y="24"/>
                    <a:pt x="108" y="47"/>
                  </a:cubicBezTo>
                  <a:cubicBezTo>
                    <a:pt x="89" y="73"/>
                    <a:pt x="70" y="104"/>
                    <a:pt x="52" y="129"/>
                  </a:cubicBezTo>
                  <a:cubicBezTo>
                    <a:pt x="0" y="206"/>
                    <a:pt x="12" y="304"/>
                    <a:pt x="89" y="304"/>
                  </a:cubicBezTo>
                  <a:cubicBezTo>
                    <a:pt x="106" y="304"/>
                    <a:pt x="128" y="299"/>
                    <a:pt x="152" y="287"/>
                  </a:cubicBezTo>
                  <a:cubicBezTo>
                    <a:pt x="228" y="249"/>
                    <a:pt x="361" y="98"/>
                    <a:pt x="247" y="35"/>
                  </a:cubicBezTo>
                  <a:lnTo>
                    <a:pt x="203" y="10"/>
                  </a:lnTo>
                  <a:cubicBezTo>
                    <a:pt x="195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34125" y="2411650"/>
              <a:ext cx="7550" cy="5175"/>
            </a:xfrm>
            <a:custGeom>
              <a:avLst/>
              <a:gdLst/>
              <a:ahLst/>
              <a:cxnLst/>
              <a:rect l="l" t="t" r="r" b="b"/>
              <a:pathLst>
                <a:path w="302" h="207" extrusionOk="0">
                  <a:moveTo>
                    <a:pt x="182" y="1"/>
                  </a:moveTo>
                  <a:cubicBezTo>
                    <a:pt x="179" y="1"/>
                    <a:pt x="175" y="1"/>
                    <a:pt x="171" y="1"/>
                  </a:cubicBezTo>
                  <a:cubicBezTo>
                    <a:pt x="102" y="7"/>
                    <a:pt x="45" y="52"/>
                    <a:pt x="20" y="108"/>
                  </a:cubicBezTo>
                  <a:cubicBezTo>
                    <a:pt x="13" y="134"/>
                    <a:pt x="1" y="165"/>
                    <a:pt x="20" y="190"/>
                  </a:cubicBezTo>
                  <a:lnTo>
                    <a:pt x="26" y="197"/>
                  </a:lnTo>
                  <a:cubicBezTo>
                    <a:pt x="35" y="203"/>
                    <a:pt x="48" y="206"/>
                    <a:pt x="61" y="206"/>
                  </a:cubicBezTo>
                  <a:cubicBezTo>
                    <a:pt x="73" y="206"/>
                    <a:pt x="86" y="203"/>
                    <a:pt x="95" y="197"/>
                  </a:cubicBezTo>
                  <a:cubicBezTo>
                    <a:pt x="97" y="197"/>
                    <a:pt x="98" y="197"/>
                    <a:pt x="100" y="197"/>
                  </a:cubicBezTo>
                  <a:cubicBezTo>
                    <a:pt x="203" y="197"/>
                    <a:pt x="3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19150" y="2418525"/>
              <a:ext cx="8075" cy="6400"/>
            </a:xfrm>
            <a:custGeom>
              <a:avLst/>
              <a:gdLst/>
              <a:ahLst/>
              <a:cxnLst/>
              <a:rect l="l" t="t" r="r" b="b"/>
              <a:pathLst>
                <a:path w="323" h="256" extrusionOk="0">
                  <a:moveTo>
                    <a:pt x="202" y="0"/>
                  </a:moveTo>
                  <a:cubicBezTo>
                    <a:pt x="160" y="0"/>
                    <a:pt x="105" y="56"/>
                    <a:pt x="95" y="86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4" y="117"/>
                    <a:pt x="1" y="250"/>
                    <a:pt x="102" y="256"/>
                  </a:cubicBezTo>
                  <a:cubicBezTo>
                    <a:pt x="152" y="256"/>
                    <a:pt x="196" y="237"/>
                    <a:pt x="221" y="199"/>
                  </a:cubicBezTo>
                  <a:cubicBezTo>
                    <a:pt x="272" y="149"/>
                    <a:pt x="322" y="35"/>
                    <a:pt x="221" y="23"/>
                  </a:cubicBezTo>
                  <a:lnTo>
                    <a:pt x="234" y="16"/>
                  </a:lnTo>
                  <a:cubicBezTo>
                    <a:pt x="225" y="5"/>
                    <a:pt x="21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618050" y="2636125"/>
              <a:ext cx="7600" cy="6675"/>
            </a:xfrm>
            <a:custGeom>
              <a:avLst/>
              <a:gdLst/>
              <a:ahLst/>
              <a:cxnLst/>
              <a:rect l="l" t="t" r="r" b="b"/>
              <a:pathLst>
                <a:path w="304" h="267" extrusionOk="0">
                  <a:moveTo>
                    <a:pt x="207" y="0"/>
                  </a:moveTo>
                  <a:cubicBezTo>
                    <a:pt x="153" y="0"/>
                    <a:pt x="93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0" y="218"/>
                    <a:pt x="70" y="243"/>
                  </a:cubicBezTo>
                  <a:cubicBezTo>
                    <a:pt x="70" y="243"/>
                    <a:pt x="70" y="243"/>
                    <a:pt x="70" y="249"/>
                  </a:cubicBezTo>
                  <a:cubicBezTo>
                    <a:pt x="79" y="261"/>
                    <a:pt x="91" y="266"/>
                    <a:pt x="105" y="266"/>
                  </a:cubicBezTo>
                  <a:cubicBezTo>
                    <a:pt x="155" y="266"/>
                    <a:pt x="224" y="197"/>
                    <a:pt x="234" y="167"/>
                  </a:cubicBezTo>
                  <a:lnTo>
                    <a:pt x="240" y="155"/>
                  </a:lnTo>
                  <a:cubicBezTo>
                    <a:pt x="265" y="123"/>
                    <a:pt x="303" y="41"/>
                    <a:pt x="259" y="16"/>
                  </a:cubicBezTo>
                  <a:cubicBezTo>
                    <a:pt x="243" y="5"/>
                    <a:pt x="22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18825" y="2656700"/>
              <a:ext cx="11400" cy="6650"/>
            </a:xfrm>
            <a:custGeom>
              <a:avLst/>
              <a:gdLst/>
              <a:ahLst/>
              <a:cxnLst/>
              <a:rect l="l" t="t" r="r" b="b"/>
              <a:pathLst>
                <a:path w="456" h="266" extrusionOk="0">
                  <a:moveTo>
                    <a:pt x="297" y="0"/>
                  </a:moveTo>
                  <a:cubicBezTo>
                    <a:pt x="171" y="0"/>
                    <a:pt x="1" y="265"/>
                    <a:pt x="165" y="265"/>
                  </a:cubicBezTo>
                  <a:cubicBezTo>
                    <a:pt x="285" y="265"/>
                    <a:pt x="455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30025" y="2637450"/>
              <a:ext cx="5075" cy="2875"/>
            </a:xfrm>
            <a:custGeom>
              <a:avLst/>
              <a:gdLst/>
              <a:ahLst/>
              <a:cxnLst/>
              <a:rect l="l" t="t" r="r" b="b"/>
              <a:pathLst>
                <a:path w="203" h="115" extrusionOk="0">
                  <a:moveTo>
                    <a:pt x="127" y="1"/>
                  </a:moveTo>
                  <a:cubicBezTo>
                    <a:pt x="76" y="1"/>
                    <a:pt x="1" y="114"/>
                    <a:pt x="70" y="114"/>
                  </a:cubicBezTo>
                  <a:cubicBezTo>
                    <a:pt x="127" y="114"/>
                    <a:pt x="203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21200" y="254267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5" y="1"/>
                  </a:moveTo>
                  <a:cubicBezTo>
                    <a:pt x="143" y="1"/>
                    <a:pt x="107" y="23"/>
                    <a:pt x="89" y="45"/>
                  </a:cubicBezTo>
                  <a:lnTo>
                    <a:pt x="83" y="45"/>
                  </a:lnTo>
                  <a:cubicBezTo>
                    <a:pt x="64" y="52"/>
                    <a:pt x="1" y="115"/>
                    <a:pt x="38" y="134"/>
                  </a:cubicBezTo>
                  <a:lnTo>
                    <a:pt x="57" y="165"/>
                  </a:lnTo>
                  <a:cubicBezTo>
                    <a:pt x="65" y="176"/>
                    <a:pt x="78" y="180"/>
                    <a:pt x="91" y="180"/>
                  </a:cubicBezTo>
                  <a:cubicBezTo>
                    <a:pt x="109" y="180"/>
                    <a:pt x="128" y="172"/>
                    <a:pt x="139" y="165"/>
                  </a:cubicBezTo>
                  <a:cubicBezTo>
                    <a:pt x="183" y="146"/>
                    <a:pt x="278" y="83"/>
                    <a:pt x="209" y="14"/>
                  </a:cubicBezTo>
                  <a:cubicBezTo>
                    <a:pt x="199" y="5"/>
                    <a:pt x="188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27550" y="2529125"/>
              <a:ext cx="9125" cy="5250"/>
            </a:xfrm>
            <a:custGeom>
              <a:avLst/>
              <a:gdLst/>
              <a:ahLst/>
              <a:cxnLst/>
              <a:rect l="l" t="t" r="r" b="b"/>
              <a:pathLst>
                <a:path w="365" h="210" extrusionOk="0">
                  <a:moveTo>
                    <a:pt x="198" y="0"/>
                  </a:moveTo>
                  <a:cubicBezTo>
                    <a:pt x="91" y="0"/>
                    <a:pt x="1" y="209"/>
                    <a:pt x="98" y="209"/>
                  </a:cubicBezTo>
                  <a:cubicBezTo>
                    <a:pt x="100" y="209"/>
                    <a:pt x="103" y="209"/>
                    <a:pt x="106" y="209"/>
                  </a:cubicBezTo>
                  <a:cubicBezTo>
                    <a:pt x="125" y="209"/>
                    <a:pt x="150" y="203"/>
                    <a:pt x="175" y="196"/>
                  </a:cubicBezTo>
                  <a:cubicBezTo>
                    <a:pt x="226" y="184"/>
                    <a:pt x="365" y="51"/>
                    <a:pt x="264" y="13"/>
                  </a:cubicBezTo>
                  <a:cubicBezTo>
                    <a:pt x="245" y="7"/>
                    <a:pt x="226" y="1"/>
                    <a:pt x="207" y="1"/>
                  </a:cubicBezTo>
                  <a:cubicBezTo>
                    <a:pt x="204" y="0"/>
                    <a:pt x="201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20725" y="2493975"/>
              <a:ext cx="12325" cy="7425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316" y="0"/>
                  </a:moveTo>
                  <a:cubicBezTo>
                    <a:pt x="184" y="0"/>
                    <a:pt x="1" y="297"/>
                    <a:pt x="177" y="297"/>
                  </a:cubicBezTo>
                  <a:cubicBezTo>
                    <a:pt x="310" y="297"/>
                    <a:pt x="49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31125" y="246350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79" y="0"/>
                  </a:moveTo>
                  <a:cubicBezTo>
                    <a:pt x="154" y="0"/>
                    <a:pt x="129" y="11"/>
                    <a:pt x="108" y="21"/>
                  </a:cubicBezTo>
                  <a:cubicBezTo>
                    <a:pt x="83" y="34"/>
                    <a:pt x="1" y="116"/>
                    <a:pt x="45" y="147"/>
                  </a:cubicBezTo>
                  <a:cubicBezTo>
                    <a:pt x="64" y="153"/>
                    <a:pt x="70" y="160"/>
                    <a:pt x="77" y="179"/>
                  </a:cubicBezTo>
                  <a:cubicBezTo>
                    <a:pt x="83" y="201"/>
                    <a:pt x="95" y="210"/>
                    <a:pt x="111" y="210"/>
                  </a:cubicBezTo>
                  <a:cubicBezTo>
                    <a:pt x="162" y="210"/>
                    <a:pt x="247" y="115"/>
                    <a:pt x="247" y="72"/>
                  </a:cubicBezTo>
                  <a:cubicBezTo>
                    <a:pt x="247" y="59"/>
                    <a:pt x="247" y="40"/>
                    <a:pt x="241" y="27"/>
                  </a:cubicBezTo>
                  <a:cubicBezTo>
                    <a:pt x="234" y="8"/>
                    <a:pt x="215" y="2"/>
                    <a:pt x="196" y="2"/>
                  </a:cubicBezTo>
                  <a:cubicBezTo>
                    <a:pt x="191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26575" y="2481150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1"/>
                  </a:moveTo>
                  <a:cubicBezTo>
                    <a:pt x="273" y="1"/>
                    <a:pt x="266" y="1"/>
                    <a:pt x="259" y="3"/>
                  </a:cubicBezTo>
                  <a:cubicBezTo>
                    <a:pt x="240" y="9"/>
                    <a:pt x="227" y="9"/>
                    <a:pt x="208" y="15"/>
                  </a:cubicBezTo>
                  <a:cubicBezTo>
                    <a:pt x="158" y="28"/>
                    <a:pt x="0" y="179"/>
                    <a:pt x="114" y="223"/>
                  </a:cubicBezTo>
                  <a:cubicBezTo>
                    <a:pt x="132" y="230"/>
                    <a:pt x="151" y="236"/>
                    <a:pt x="170" y="236"/>
                  </a:cubicBezTo>
                  <a:cubicBezTo>
                    <a:pt x="175" y="236"/>
                    <a:pt x="179" y="237"/>
                    <a:pt x="183" y="237"/>
                  </a:cubicBezTo>
                  <a:cubicBezTo>
                    <a:pt x="305" y="237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rot="5400000">
            <a:off x="4295219" y="3043495"/>
            <a:ext cx="387678" cy="2302721"/>
            <a:chOff x="1535150" y="2784850"/>
            <a:chExt cx="114650" cy="451700"/>
          </a:xfrm>
        </p:grpSpPr>
        <p:sp>
          <p:nvSpPr>
            <p:cNvPr id="37" name="Google Shape;37;p2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2481699" y="896889"/>
            <a:ext cx="1900522" cy="1472882"/>
            <a:chOff x="1891175" y="2586225"/>
            <a:chExt cx="212100" cy="164375"/>
          </a:xfrm>
        </p:grpSpPr>
        <p:sp>
          <p:nvSpPr>
            <p:cNvPr id="68" name="Google Shape;68;p2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2"/>
          <p:cNvSpPr/>
          <p:nvPr/>
        </p:nvSpPr>
        <p:spPr>
          <a:xfrm>
            <a:off x="6549250" y="2465025"/>
            <a:ext cx="2594760" cy="2594418"/>
          </a:xfrm>
          <a:custGeom>
            <a:avLst/>
            <a:gdLst/>
            <a:ahLst/>
            <a:cxnLst/>
            <a:rect l="l" t="t" r="r" b="b"/>
            <a:pathLst>
              <a:path w="53068" h="53061" extrusionOk="0">
                <a:moveTo>
                  <a:pt x="52910" y="0"/>
                </a:moveTo>
                <a:cubicBezTo>
                  <a:pt x="52317" y="631"/>
                  <a:pt x="51301" y="1577"/>
                  <a:pt x="50317" y="2485"/>
                </a:cubicBezTo>
                <a:cubicBezTo>
                  <a:pt x="49554" y="3204"/>
                  <a:pt x="48829" y="3879"/>
                  <a:pt x="48362" y="4352"/>
                </a:cubicBezTo>
                <a:cubicBezTo>
                  <a:pt x="44679" y="8098"/>
                  <a:pt x="41727" y="11163"/>
                  <a:pt x="39072" y="14001"/>
                </a:cubicBezTo>
                <a:cubicBezTo>
                  <a:pt x="37048" y="16158"/>
                  <a:pt x="34922" y="18284"/>
                  <a:pt x="32866" y="20346"/>
                </a:cubicBezTo>
                <a:cubicBezTo>
                  <a:pt x="29561" y="23651"/>
                  <a:pt x="26143" y="27076"/>
                  <a:pt x="23065" y="30715"/>
                </a:cubicBezTo>
                <a:cubicBezTo>
                  <a:pt x="19167" y="35319"/>
                  <a:pt x="15352" y="38542"/>
                  <a:pt x="11662" y="41657"/>
                </a:cubicBezTo>
                <a:cubicBezTo>
                  <a:pt x="7884" y="44849"/>
                  <a:pt x="3974" y="48147"/>
                  <a:pt x="0" y="52922"/>
                </a:cubicBezTo>
                <a:lnTo>
                  <a:pt x="158" y="53060"/>
                </a:lnTo>
                <a:cubicBezTo>
                  <a:pt x="4125" y="48299"/>
                  <a:pt x="8023" y="45006"/>
                  <a:pt x="11794" y="41821"/>
                </a:cubicBezTo>
                <a:cubicBezTo>
                  <a:pt x="15497" y="38699"/>
                  <a:pt x="19319" y="35477"/>
                  <a:pt x="23229" y="30854"/>
                </a:cubicBezTo>
                <a:cubicBezTo>
                  <a:pt x="26300" y="27221"/>
                  <a:pt x="29713" y="23802"/>
                  <a:pt x="33017" y="20498"/>
                </a:cubicBezTo>
                <a:cubicBezTo>
                  <a:pt x="35073" y="18435"/>
                  <a:pt x="37199" y="16310"/>
                  <a:pt x="39223" y="14147"/>
                </a:cubicBezTo>
                <a:cubicBezTo>
                  <a:pt x="41885" y="11315"/>
                  <a:pt x="44837" y="8243"/>
                  <a:pt x="48520" y="4503"/>
                </a:cubicBezTo>
                <a:cubicBezTo>
                  <a:pt x="48974" y="4037"/>
                  <a:pt x="49699" y="3362"/>
                  <a:pt x="50469" y="2643"/>
                </a:cubicBezTo>
                <a:cubicBezTo>
                  <a:pt x="51453" y="1728"/>
                  <a:pt x="52468" y="782"/>
                  <a:pt x="53067" y="139"/>
                </a:cubicBezTo>
                <a:lnTo>
                  <a:pt x="529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2"/>
          <p:cNvGrpSpPr/>
          <p:nvPr/>
        </p:nvGrpSpPr>
        <p:grpSpPr>
          <a:xfrm>
            <a:off x="6907913" y="3254016"/>
            <a:ext cx="2109692" cy="2065015"/>
            <a:chOff x="2112850" y="2786000"/>
            <a:chExt cx="582000" cy="569675"/>
          </a:xfrm>
        </p:grpSpPr>
        <p:sp>
          <p:nvSpPr>
            <p:cNvPr id="89" name="Google Shape;89;p2"/>
            <p:cNvSpPr/>
            <p:nvPr/>
          </p:nvSpPr>
          <p:spPr>
            <a:xfrm>
              <a:off x="2112850" y="2786000"/>
              <a:ext cx="582000" cy="569675"/>
            </a:xfrm>
            <a:custGeom>
              <a:avLst/>
              <a:gdLst/>
              <a:ahLst/>
              <a:cxnLst/>
              <a:rect l="l" t="t" r="r" b="b"/>
              <a:pathLst>
                <a:path w="23280" h="22787" extrusionOk="0">
                  <a:moveTo>
                    <a:pt x="12716" y="1"/>
                  </a:moveTo>
                  <a:cubicBezTo>
                    <a:pt x="4968" y="1"/>
                    <a:pt x="1" y="5943"/>
                    <a:pt x="1" y="12393"/>
                  </a:cubicBezTo>
                  <a:cubicBezTo>
                    <a:pt x="1" y="16543"/>
                    <a:pt x="2871" y="20214"/>
                    <a:pt x="6560" y="21860"/>
                  </a:cubicBezTo>
                  <a:cubicBezTo>
                    <a:pt x="7970" y="22489"/>
                    <a:pt x="9473" y="22787"/>
                    <a:pt x="10974" y="22787"/>
                  </a:cubicBezTo>
                  <a:cubicBezTo>
                    <a:pt x="13757" y="22787"/>
                    <a:pt x="16531" y="21763"/>
                    <a:pt x="18682" y="19936"/>
                  </a:cubicBezTo>
                  <a:cubicBezTo>
                    <a:pt x="22233" y="16921"/>
                    <a:pt x="23280" y="12223"/>
                    <a:pt x="21829" y="7865"/>
                  </a:cubicBezTo>
                  <a:cubicBezTo>
                    <a:pt x="20669" y="4383"/>
                    <a:pt x="17723" y="347"/>
                    <a:pt x="13952" y="50"/>
                  </a:cubicBezTo>
                  <a:cubicBezTo>
                    <a:pt x="13533" y="17"/>
                    <a:pt x="13120" y="1"/>
                    <a:pt x="1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514625" y="2867375"/>
              <a:ext cx="14825" cy="13150"/>
            </a:xfrm>
            <a:custGeom>
              <a:avLst/>
              <a:gdLst/>
              <a:ahLst/>
              <a:cxnLst/>
              <a:rect l="l" t="t" r="r" b="b"/>
              <a:pathLst>
                <a:path w="593" h="526" extrusionOk="0">
                  <a:moveTo>
                    <a:pt x="387" y="1"/>
                  </a:moveTo>
                  <a:cubicBezTo>
                    <a:pt x="367" y="1"/>
                    <a:pt x="347" y="4"/>
                    <a:pt x="328" y="12"/>
                  </a:cubicBezTo>
                  <a:cubicBezTo>
                    <a:pt x="170" y="43"/>
                    <a:pt x="6" y="220"/>
                    <a:pt x="6" y="384"/>
                  </a:cubicBezTo>
                  <a:cubicBezTo>
                    <a:pt x="0" y="453"/>
                    <a:pt x="51" y="516"/>
                    <a:pt x="126" y="516"/>
                  </a:cubicBezTo>
                  <a:cubicBezTo>
                    <a:pt x="143" y="523"/>
                    <a:pt x="160" y="525"/>
                    <a:pt x="178" y="525"/>
                  </a:cubicBezTo>
                  <a:cubicBezTo>
                    <a:pt x="267" y="525"/>
                    <a:pt x="365" y="454"/>
                    <a:pt x="423" y="397"/>
                  </a:cubicBezTo>
                  <a:cubicBezTo>
                    <a:pt x="511" y="315"/>
                    <a:pt x="593" y="169"/>
                    <a:pt x="505" y="50"/>
                  </a:cubicBezTo>
                  <a:cubicBezTo>
                    <a:pt x="474" y="19"/>
                    <a:pt x="43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542850" y="2880250"/>
              <a:ext cx="19100" cy="12800"/>
            </a:xfrm>
            <a:custGeom>
              <a:avLst/>
              <a:gdLst/>
              <a:ahLst/>
              <a:cxnLst/>
              <a:rect l="l" t="t" r="r" b="b"/>
              <a:pathLst>
                <a:path w="764" h="512" extrusionOk="0">
                  <a:moveTo>
                    <a:pt x="520" y="1"/>
                  </a:moveTo>
                  <a:cubicBezTo>
                    <a:pt x="445" y="1"/>
                    <a:pt x="374" y="28"/>
                    <a:pt x="315" y="77"/>
                  </a:cubicBezTo>
                  <a:lnTo>
                    <a:pt x="290" y="83"/>
                  </a:lnTo>
                  <a:cubicBezTo>
                    <a:pt x="214" y="109"/>
                    <a:pt x="0" y="304"/>
                    <a:pt x="151" y="373"/>
                  </a:cubicBezTo>
                  <a:lnTo>
                    <a:pt x="158" y="373"/>
                  </a:lnTo>
                  <a:cubicBezTo>
                    <a:pt x="170" y="405"/>
                    <a:pt x="189" y="430"/>
                    <a:pt x="214" y="449"/>
                  </a:cubicBezTo>
                  <a:cubicBezTo>
                    <a:pt x="227" y="468"/>
                    <a:pt x="246" y="474"/>
                    <a:pt x="265" y="487"/>
                  </a:cubicBezTo>
                  <a:cubicBezTo>
                    <a:pt x="252" y="482"/>
                    <a:pt x="246" y="480"/>
                    <a:pt x="245" y="480"/>
                  </a:cubicBezTo>
                  <a:lnTo>
                    <a:pt x="245" y="480"/>
                  </a:lnTo>
                  <a:cubicBezTo>
                    <a:pt x="242" y="480"/>
                    <a:pt x="278" y="495"/>
                    <a:pt x="296" y="500"/>
                  </a:cubicBezTo>
                  <a:cubicBezTo>
                    <a:pt x="315" y="508"/>
                    <a:pt x="335" y="512"/>
                    <a:pt x="355" y="512"/>
                  </a:cubicBezTo>
                  <a:cubicBezTo>
                    <a:pt x="457" y="512"/>
                    <a:pt x="571" y="416"/>
                    <a:pt x="618" y="342"/>
                  </a:cubicBezTo>
                  <a:cubicBezTo>
                    <a:pt x="669" y="279"/>
                    <a:pt x="763" y="52"/>
                    <a:pt x="612" y="14"/>
                  </a:cubicBezTo>
                  <a:cubicBezTo>
                    <a:pt x="581" y="5"/>
                    <a:pt x="550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825" y="2913250"/>
              <a:ext cx="13600" cy="11525"/>
            </a:xfrm>
            <a:custGeom>
              <a:avLst/>
              <a:gdLst/>
              <a:ahLst/>
              <a:cxnLst/>
              <a:rect l="l" t="t" r="r" b="b"/>
              <a:pathLst>
                <a:path w="544" h="461" extrusionOk="0">
                  <a:moveTo>
                    <a:pt x="385" y="0"/>
                  </a:moveTo>
                  <a:cubicBezTo>
                    <a:pt x="217" y="0"/>
                    <a:pt x="1" y="205"/>
                    <a:pt x="58" y="378"/>
                  </a:cubicBezTo>
                  <a:lnTo>
                    <a:pt x="65" y="391"/>
                  </a:lnTo>
                  <a:cubicBezTo>
                    <a:pt x="82" y="431"/>
                    <a:pt x="120" y="461"/>
                    <a:pt x="165" y="461"/>
                  </a:cubicBezTo>
                  <a:cubicBezTo>
                    <a:pt x="170" y="461"/>
                    <a:pt x="174" y="460"/>
                    <a:pt x="178" y="460"/>
                  </a:cubicBezTo>
                  <a:cubicBezTo>
                    <a:pt x="222" y="460"/>
                    <a:pt x="273" y="447"/>
                    <a:pt x="317" y="428"/>
                  </a:cubicBezTo>
                  <a:cubicBezTo>
                    <a:pt x="418" y="378"/>
                    <a:pt x="493" y="283"/>
                    <a:pt x="531" y="176"/>
                  </a:cubicBezTo>
                  <a:cubicBezTo>
                    <a:pt x="544" y="126"/>
                    <a:pt x="531" y="69"/>
                    <a:pt x="493" y="37"/>
                  </a:cubicBezTo>
                  <a:cubicBezTo>
                    <a:pt x="487" y="31"/>
                    <a:pt x="481" y="31"/>
                    <a:pt x="475" y="25"/>
                  </a:cubicBezTo>
                  <a:cubicBezTo>
                    <a:pt x="462" y="18"/>
                    <a:pt x="443" y="12"/>
                    <a:pt x="430" y="6"/>
                  </a:cubicBezTo>
                  <a:cubicBezTo>
                    <a:pt x="416" y="2"/>
                    <a:pt x="401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526050" y="2899950"/>
              <a:ext cx="9250" cy="7250"/>
            </a:xfrm>
            <a:custGeom>
              <a:avLst/>
              <a:gdLst/>
              <a:ahLst/>
              <a:cxnLst/>
              <a:rect l="l" t="t" r="r" b="b"/>
              <a:pathLst>
                <a:path w="370" h="290" extrusionOk="0">
                  <a:moveTo>
                    <a:pt x="211" y="0"/>
                  </a:moveTo>
                  <a:cubicBezTo>
                    <a:pt x="134" y="0"/>
                    <a:pt x="56" y="87"/>
                    <a:pt x="29" y="147"/>
                  </a:cubicBezTo>
                  <a:cubicBezTo>
                    <a:pt x="1" y="203"/>
                    <a:pt x="18" y="290"/>
                    <a:pt x="89" y="290"/>
                  </a:cubicBezTo>
                  <a:cubicBezTo>
                    <a:pt x="97" y="290"/>
                    <a:pt x="107" y="288"/>
                    <a:pt x="117" y="286"/>
                  </a:cubicBezTo>
                  <a:cubicBezTo>
                    <a:pt x="161" y="273"/>
                    <a:pt x="199" y="254"/>
                    <a:pt x="237" y="235"/>
                  </a:cubicBezTo>
                  <a:cubicBezTo>
                    <a:pt x="243" y="222"/>
                    <a:pt x="256" y="216"/>
                    <a:pt x="262" y="204"/>
                  </a:cubicBezTo>
                  <a:cubicBezTo>
                    <a:pt x="262" y="204"/>
                    <a:pt x="275" y="204"/>
                    <a:pt x="294" y="191"/>
                  </a:cubicBezTo>
                  <a:cubicBezTo>
                    <a:pt x="313" y="178"/>
                    <a:pt x="369" y="128"/>
                    <a:pt x="338" y="103"/>
                  </a:cubicBezTo>
                  <a:cubicBezTo>
                    <a:pt x="331" y="84"/>
                    <a:pt x="319" y="65"/>
                    <a:pt x="306" y="46"/>
                  </a:cubicBezTo>
                  <a:cubicBezTo>
                    <a:pt x="287" y="27"/>
                    <a:pt x="268" y="21"/>
                    <a:pt x="249" y="8"/>
                  </a:cubicBezTo>
                  <a:cubicBezTo>
                    <a:pt x="237" y="3"/>
                    <a:pt x="22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62075" y="2902500"/>
              <a:ext cx="9650" cy="5700"/>
            </a:xfrm>
            <a:custGeom>
              <a:avLst/>
              <a:gdLst/>
              <a:ahLst/>
              <a:cxnLst/>
              <a:rect l="l" t="t" r="r" b="b"/>
              <a:pathLst>
                <a:path w="386" h="228" extrusionOk="0">
                  <a:moveTo>
                    <a:pt x="246" y="1"/>
                  </a:moveTo>
                  <a:cubicBezTo>
                    <a:pt x="146" y="1"/>
                    <a:pt x="0" y="228"/>
                    <a:pt x="139" y="228"/>
                  </a:cubicBezTo>
                  <a:cubicBezTo>
                    <a:pt x="240" y="228"/>
                    <a:pt x="385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566500" y="2926875"/>
              <a:ext cx="7275" cy="7500"/>
            </a:xfrm>
            <a:custGeom>
              <a:avLst/>
              <a:gdLst/>
              <a:ahLst/>
              <a:cxnLst/>
              <a:rect l="l" t="t" r="r" b="b"/>
              <a:pathLst>
                <a:path w="291" h="300" extrusionOk="0">
                  <a:moveTo>
                    <a:pt x="106" y="0"/>
                  </a:moveTo>
                  <a:cubicBezTo>
                    <a:pt x="68" y="0"/>
                    <a:pt x="20" y="58"/>
                    <a:pt x="32" y="92"/>
                  </a:cubicBezTo>
                  <a:cubicBezTo>
                    <a:pt x="32" y="110"/>
                    <a:pt x="32" y="123"/>
                    <a:pt x="38" y="136"/>
                  </a:cubicBezTo>
                  <a:cubicBezTo>
                    <a:pt x="32" y="148"/>
                    <a:pt x="25" y="161"/>
                    <a:pt x="19" y="173"/>
                  </a:cubicBezTo>
                  <a:cubicBezTo>
                    <a:pt x="0" y="205"/>
                    <a:pt x="0" y="249"/>
                    <a:pt x="19" y="281"/>
                  </a:cubicBezTo>
                  <a:cubicBezTo>
                    <a:pt x="32" y="293"/>
                    <a:pt x="51" y="300"/>
                    <a:pt x="69" y="300"/>
                  </a:cubicBezTo>
                  <a:cubicBezTo>
                    <a:pt x="164" y="293"/>
                    <a:pt x="290" y="186"/>
                    <a:pt x="259" y="85"/>
                  </a:cubicBezTo>
                  <a:cubicBezTo>
                    <a:pt x="252" y="66"/>
                    <a:pt x="240" y="54"/>
                    <a:pt x="227" y="35"/>
                  </a:cubicBezTo>
                  <a:cubicBezTo>
                    <a:pt x="220" y="23"/>
                    <a:pt x="205" y="21"/>
                    <a:pt x="191" y="21"/>
                  </a:cubicBezTo>
                  <a:cubicBezTo>
                    <a:pt x="181" y="21"/>
                    <a:pt x="172" y="22"/>
                    <a:pt x="164" y="22"/>
                  </a:cubicBezTo>
                  <a:cubicBezTo>
                    <a:pt x="145" y="22"/>
                    <a:pt x="133" y="16"/>
                    <a:pt x="120" y="3"/>
                  </a:cubicBezTo>
                  <a:cubicBezTo>
                    <a:pt x="115" y="1"/>
                    <a:pt x="111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509400" y="2927425"/>
              <a:ext cx="9175" cy="5225"/>
            </a:xfrm>
            <a:custGeom>
              <a:avLst/>
              <a:gdLst/>
              <a:ahLst/>
              <a:cxnLst/>
              <a:rect l="l" t="t" r="r" b="b"/>
              <a:pathLst>
                <a:path w="367" h="209" extrusionOk="0">
                  <a:moveTo>
                    <a:pt x="234" y="0"/>
                  </a:moveTo>
                  <a:cubicBezTo>
                    <a:pt x="140" y="0"/>
                    <a:pt x="1" y="208"/>
                    <a:pt x="133" y="208"/>
                  </a:cubicBezTo>
                  <a:cubicBezTo>
                    <a:pt x="228" y="208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490500" y="2899600"/>
              <a:ext cx="8000" cy="9550"/>
            </a:xfrm>
            <a:custGeom>
              <a:avLst/>
              <a:gdLst/>
              <a:ahLst/>
              <a:cxnLst/>
              <a:rect l="l" t="t" r="r" b="b"/>
              <a:pathLst>
                <a:path w="320" h="382" extrusionOk="0">
                  <a:moveTo>
                    <a:pt x="227" y="1"/>
                  </a:moveTo>
                  <a:cubicBezTo>
                    <a:pt x="203" y="1"/>
                    <a:pt x="178" y="7"/>
                    <a:pt x="158" y="16"/>
                  </a:cubicBezTo>
                  <a:cubicBezTo>
                    <a:pt x="82" y="54"/>
                    <a:pt x="0" y="148"/>
                    <a:pt x="19" y="243"/>
                  </a:cubicBezTo>
                  <a:cubicBezTo>
                    <a:pt x="44" y="325"/>
                    <a:pt x="114" y="350"/>
                    <a:pt x="177" y="375"/>
                  </a:cubicBezTo>
                  <a:cubicBezTo>
                    <a:pt x="186" y="379"/>
                    <a:pt x="195" y="381"/>
                    <a:pt x="204" y="381"/>
                  </a:cubicBezTo>
                  <a:cubicBezTo>
                    <a:pt x="264" y="381"/>
                    <a:pt x="319" y="298"/>
                    <a:pt x="303" y="249"/>
                  </a:cubicBezTo>
                  <a:cubicBezTo>
                    <a:pt x="297" y="192"/>
                    <a:pt x="297" y="129"/>
                    <a:pt x="309" y="72"/>
                  </a:cubicBezTo>
                  <a:cubicBezTo>
                    <a:pt x="309" y="20"/>
                    <a:pt x="270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497900" y="2833725"/>
              <a:ext cx="8550" cy="6950"/>
            </a:xfrm>
            <a:custGeom>
              <a:avLst/>
              <a:gdLst/>
              <a:ahLst/>
              <a:cxnLst/>
              <a:rect l="l" t="t" r="r" b="b"/>
              <a:pathLst>
                <a:path w="342" h="278" extrusionOk="0">
                  <a:moveTo>
                    <a:pt x="254" y="1"/>
                  </a:moveTo>
                  <a:cubicBezTo>
                    <a:pt x="212" y="1"/>
                    <a:pt x="166" y="19"/>
                    <a:pt x="139" y="40"/>
                  </a:cubicBezTo>
                  <a:cubicBezTo>
                    <a:pt x="89" y="77"/>
                    <a:pt x="1" y="178"/>
                    <a:pt x="64" y="241"/>
                  </a:cubicBezTo>
                  <a:lnTo>
                    <a:pt x="64" y="248"/>
                  </a:lnTo>
                  <a:cubicBezTo>
                    <a:pt x="70" y="270"/>
                    <a:pt x="83" y="278"/>
                    <a:pt x="98" y="278"/>
                  </a:cubicBezTo>
                  <a:cubicBezTo>
                    <a:pt x="114" y="278"/>
                    <a:pt x="133" y="270"/>
                    <a:pt x="152" y="260"/>
                  </a:cubicBezTo>
                  <a:cubicBezTo>
                    <a:pt x="234" y="248"/>
                    <a:pt x="303" y="197"/>
                    <a:pt x="335" y="122"/>
                  </a:cubicBezTo>
                  <a:cubicBezTo>
                    <a:pt x="341" y="109"/>
                    <a:pt x="341" y="103"/>
                    <a:pt x="341" y="90"/>
                  </a:cubicBezTo>
                  <a:cubicBezTo>
                    <a:pt x="341" y="23"/>
                    <a:pt x="301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523800" y="2839375"/>
              <a:ext cx="6125" cy="5675"/>
            </a:xfrm>
            <a:custGeom>
              <a:avLst/>
              <a:gdLst/>
              <a:ahLst/>
              <a:cxnLst/>
              <a:rect l="l" t="t" r="r" b="b"/>
              <a:pathLst>
                <a:path w="245" h="227" extrusionOk="0">
                  <a:moveTo>
                    <a:pt x="177" y="1"/>
                  </a:moveTo>
                  <a:cubicBezTo>
                    <a:pt x="149" y="1"/>
                    <a:pt x="119" y="9"/>
                    <a:pt x="100" y="28"/>
                  </a:cubicBezTo>
                  <a:cubicBezTo>
                    <a:pt x="68" y="47"/>
                    <a:pt x="11" y="97"/>
                    <a:pt x="18" y="142"/>
                  </a:cubicBezTo>
                  <a:cubicBezTo>
                    <a:pt x="0" y="202"/>
                    <a:pt x="28" y="226"/>
                    <a:pt x="67" y="226"/>
                  </a:cubicBezTo>
                  <a:cubicBezTo>
                    <a:pt x="97" y="226"/>
                    <a:pt x="135" y="211"/>
                    <a:pt x="163" y="186"/>
                  </a:cubicBezTo>
                  <a:cubicBezTo>
                    <a:pt x="194" y="154"/>
                    <a:pt x="220" y="116"/>
                    <a:pt x="232" y="79"/>
                  </a:cubicBezTo>
                  <a:cubicBezTo>
                    <a:pt x="245" y="47"/>
                    <a:pt x="232" y="15"/>
                    <a:pt x="201" y="3"/>
                  </a:cubicBezTo>
                  <a:cubicBezTo>
                    <a:pt x="193" y="1"/>
                    <a:pt x="18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489375" y="2861825"/>
              <a:ext cx="10275" cy="6025"/>
            </a:xfrm>
            <a:custGeom>
              <a:avLst/>
              <a:gdLst/>
              <a:ahLst/>
              <a:cxnLst/>
              <a:rect l="l" t="t" r="r" b="b"/>
              <a:pathLst>
                <a:path w="411" h="241" extrusionOk="0">
                  <a:moveTo>
                    <a:pt x="266" y="0"/>
                  </a:moveTo>
                  <a:cubicBezTo>
                    <a:pt x="152" y="0"/>
                    <a:pt x="1" y="240"/>
                    <a:pt x="146" y="240"/>
                  </a:cubicBezTo>
                  <a:cubicBezTo>
                    <a:pt x="260" y="240"/>
                    <a:pt x="411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63250" y="3280525"/>
              <a:ext cx="15475" cy="11575"/>
            </a:xfrm>
            <a:custGeom>
              <a:avLst/>
              <a:gdLst/>
              <a:ahLst/>
              <a:cxnLst/>
              <a:rect l="l" t="t" r="r" b="b"/>
              <a:pathLst>
                <a:path w="619" h="463" extrusionOk="0">
                  <a:moveTo>
                    <a:pt x="335" y="1"/>
                  </a:moveTo>
                  <a:cubicBezTo>
                    <a:pt x="216" y="1"/>
                    <a:pt x="87" y="145"/>
                    <a:pt x="45" y="231"/>
                  </a:cubicBezTo>
                  <a:cubicBezTo>
                    <a:pt x="1" y="318"/>
                    <a:pt x="23" y="462"/>
                    <a:pt x="133" y="462"/>
                  </a:cubicBezTo>
                  <a:cubicBezTo>
                    <a:pt x="150" y="462"/>
                    <a:pt x="169" y="459"/>
                    <a:pt x="190" y="451"/>
                  </a:cubicBezTo>
                  <a:lnTo>
                    <a:pt x="284" y="420"/>
                  </a:lnTo>
                  <a:cubicBezTo>
                    <a:pt x="391" y="376"/>
                    <a:pt x="618" y="105"/>
                    <a:pt x="429" y="29"/>
                  </a:cubicBezTo>
                  <a:lnTo>
                    <a:pt x="398" y="16"/>
                  </a:lnTo>
                  <a:cubicBezTo>
                    <a:pt x="377" y="6"/>
                    <a:pt x="356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397600" y="3266225"/>
              <a:ext cx="11400" cy="9075"/>
            </a:xfrm>
            <a:custGeom>
              <a:avLst/>
              <a:gdLst/>
              <a:ahLst/>
              <a:cxnLst/>
              <a:rect l="l" t="t" r="r" b="b"/>
              <a:pathLst>
                <a:path w="456" h="363" extrusionOk="0">
                  <a:moveTo>
                    <a:pt x="258" y="1"/>
                  </a:moveTo>
                  <a:cubicBezTo>
                    <a:pt x="138" y="1"/>
                    <a:pt x="0" y="189"/>
                    <a:pt x="20" y="298"/>
                  </a:cubicBezTo>
                  <a:cubicBezTo>
                    <a:pt x="24" y="344"/>
                    <a:pt x="48" y="362"/>
                    <a:pt x="76" y="362"/>
                  </a:cubicBezTo>
                  <a:cubicBezTo>
                    <a:pt x="90" y="362"/>
                    <a:pt x="106" y="357"/>
                    <a:pt x="121" y="349"/>
                  </a:cubicBezTo>
                  <a:cubicBezTo>
                    <a:pt x="247" y="349"/>
                    <a:pt x="455" y="172"/>
                    <a:pt x="348" y="46"/>
                  </a:cubicBezTo>
                  <a:cubicBezTo>
                    <a:pt x="322" y="14"/>
                    <a:pt x="291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406600" y="3298475"/>
              <a:ext cx="9025" cy="9925"/>
            </a:xfrm>
            <a:custGeom>
              <a:avLst/>
              <a:gdLst/>
              <a:ahLst/>
              <a:cxnLst/>
              <a:rect l="l" t="t" r="r" b="b"/>
              <a:pathLst>
                <a:path w="361" h="397" extrusionOk="0">
                  <a:moveTo>
                    <a:pt x="172" y="1"/>
                  </a:moveTo>
                  <a:cubicBezTo>
                    <a:pt x="112" y="1"/>
                    <a:pt x="20" y="84"/>
                    <a:pt x="51" y="137"/>
                  </a:cubicBezTo>
                  <a:cubicBezTo>
                    <a:pt x="95" y="206"/>
                    <a:pt x="1" y="314"/>
                    <a:pt x="89" y="377"/>
                  </a:cubicBezTo>
                  <a:cubicBezTo>
                    <a:pt x="109" y="391"/>
                    <a:pt x="129" y="397"/>
                    <a:pt x="148" y="397"/>
                  </a:cubicBezTo>
                  <a:cubicBezTo>
                    <a:pt x="219" y="397"/>
                    <a:pt x="287" y="322"/>
                    <a:pt x="316" y="263"/>
                  </a:cubicBezTo>
                  <a:cubicBezTo>
                    <a:pt x="348" y="219"/>
                    <a:pt x="360" y="162"/>
                    <a:pt x="341" y="106"/>
                  </a:cubicBezTo>
                  <a:cubicBezTo>
                    <a:pt x="316" y="30"/>
                    <a:pt x="253" y="49"/>
                    <a:pt x="203" y="11"/>
                  </a:cubicBezTo>
                  <a:cubicBezTo>
                    <a:pt x="194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381225" y="3306425"/>
              <a:ext cx="7375" cy="7050"/>
            </a:xfrm>
            <a:custGeom>
              <a:avLst/>
              <a:gdLst/>
              <a:ahLst/>
              <a:cxnLst/>
              <a:rect l="l" t="t" r="r" b="b"/>
              <a:pathLst>
                <a:path w="295" h="282" extrusionOk="0">
                  <a:moveTo>
                    <a:pt x="212" y="0"/>
                  </a:moveTo>
                  <a:cubicBezTo>
                    <a:pt x="196" y="0"/>
                    <a:pt x="178" y="5"/>
                    <a:pt x="158" y="15"/>
                  </a:cubicBezTo>
                  <a:cubicBezTo>
                    <a:pt x="89" y="46"/>
                    <a:pt x="0" y="147"/>
                    <a:pt x="57" y="223"/>
                  </a:cubicBezTo>
                  <a:cubicBezTo>
                    <a:pt x="57" y="235"/>
                    <a:pt x="63" y="242"/>
                    <a:pt x="70" y="248"/>
                  </a:cubicBezTo>
                  <a:cubicBezTo>
                    <a:pt x="81" y="272"/>
                    <a:pt x="99" y="281"/>
                    <a:pt x="119" y="281"/>
                  </a:cubicBezTo>
                  <a:cubicBezTo>
                    <a:pt x="168" y="281"/>
                    <a:pt x="231" y="225"/>
                    <a:pt x="240" y="185"/>
                  </a:cubicBezTo>
                  <a:cubicBezTo>
                    <a:pt x="253" y="166"/>
                    <a:pt x="259" y="141"/>
                    <a:pt x="265" y="122"/>
                  </a:cubicBezTo>
                  <a:cubicBezTo>
                    <a:pt x="295" y="53"/>
                    <a:pt x="267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386100" y="3294175"/>
              <a:ext cx="7550" cy="5525"/>
            </a:xfrm>
            <a:custGeom>
              <a:avLst/>
              <a:gdLst/>
              <a:ahLst/>
              <a:cxnLst/>
              <a:rect l="l" t="t" r="r" b="b"/>
              <a:pathLst>
                <a:path w="302" h="221" extrusionOk="0">
                  <a:moveTo>
                    <a:pt x="220" y="1"/>
                  </a:moveTo>
                  <a:cubicBezTo>
                    <a:pt x="206" y="1"/>
                    <a:pt x="189" y="4"/>
                    <a:pt x="171" y="13"/>
                  </a:cubicBezTo>
                  <a:lnTo>
                    <a:pt x="127" y="32"/>
                  </a:lnTo>
                  <a:cubicBezTo>
                    <a:pt x="89" y="51"/>
                    <a:pt x="1" y="139"/>
                    <a:pt x="51" y="183"/>
                  </a:cubicBezTo>
                  <a:lnTo>
                    <a:pt x="77" y="202"/>
                  </a:lnTo>
                  <a:cubicBezTo>
                    <a:pt x="92" y="215"/>
                    <a:pt x="109" y="220"/>
                    <a:pt x="127" y="220"/>
                  </a:cubicBezTo>
                  <a:cubicBezTo>
                    <a:pt x="186" y="220"/>
                    <a:pt x="248" y="157"/>
                    <a:pt x="272" y="114"/>
                  </a:cubicBezTo>
                  <a:cubicBezTo>
                    <a:pt x="302" y="49"/>
                    <a:pt x="273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356000" y="3305350"/>
              <a:ext cx="7700" cy="4300"/>
            </a:xfrm>
            <a:custGeom>
              <a:avLst/>
              <a:gdLst/>
              <a:ahLst/>
              <a:cxnLst/>
              <a:rect l="l" t="t" r="r" b="b"/>
              <a:pathLst>
                <a:path w="308" h="172" extrusionOk="0">
                  <a:moveTo>
                    <a:pt x="229" y="0"/>
                  </a:moveTo>
                  <a:cubicBezTo>
                    <a:pt x="227" y="0"/>
                    <a:pt x="224" y="0"/>
                    <a:pt x="221" y="1"/>
                  </a:cubicBezTo>
                  <a:cubicBezTo>
                    <a:pt x="196" y="1"/>
                    <a:pt x="171" y="7"/>
                    <a:pt x="145" y="13"/>
                  </a:cubicBezTo>
                  <a:cubicBezTo>
                    <a:pt x="101" y="26"/>
                    <a:pt x="0" y="121"/>
                    <a:pt x="76" y="159"/>
                  </a:cubicBezTo>
                  <a:cubicBezTo>
                    <a:pt x="95" y="165"/>
                    <a:pt x="114" y="171"/>
                    <a:pt x="139" y="171"/>
                  </a:cubicBezTo>
                  <a:cubicBezTo>
                    <a:pt x="142" y="172"/>
                    <a:pt x="145" y="172"/>
                    <a:pt x="148" y="172"/>
                  </a:cubicBezTo>
                  <a:cubicBezTo>
                    <a:pt x="236" y="17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328550" y="3272800"/>
              <a:ext cx="5075" cy="5650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38" y="1"/>
                  </a:moveTo>
                  <a:cubicBezTo>
                    <a:pt x="76" y="1"/>
                    <a:pt x="29" y="72"/>
                    <a:pt x="13" y="130"/>
                  </a:cubicBezTo>
                  <a:cubicBezTo>
                    <a:pt x="1" y="155"/>
                    <a:pt x="20" y="187"/>
                    <a:pt x="45" y="187"/>
                  </a:cubicBezTo>
                  <a:cubicBezTo>
                    <a:pt x="32" y="193"/>
                    <a:pt x="32" y="199"/>
                    <a:pt x="45" y="212"/>
                  </a:cubicBezTo>
                  <a:cubicBezTo>
                    <a:pt x="50" y="222"/>
                    <a:pt x="57" y="225"/>
                    <a:pt x="65" y="225"/>
                  </a:cubicBezTo>
                  <a:cubicBezTo>
                    <a:pt x="87" y="225"/>
                    <a:pt x="114" y="194"/>
                    <a:pt x="114" y="180"/>
                  </a:cubicBezTo>
                  <a:cubicBezTo>
                    <a:pt x="127" y="142"/>
                    <a:pt x="152" y="111"/>
                    <a:pt x="165" y="73"/>
                  </a:cubicBezTo>
                  <a:cubicBezTo>
                    <a:pt x="184" y="54"/>
                    <a:pt x="203" y="29"/>
                    <a:pt x="177" y="10"/>
                  </a:cubicBezTo>
                  <a:cubicBezTo>
                    <a:pt x="164" y="4"/>
                    <a:pt x="151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355700" y="3232825"/>
              <a:ext cx="9150" cy="8075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261" y="0"/>
                  </a:moveTo>
                  <a:cubicBezTo>
                    <a:pt x="115" y="0"/>
                    <a:pt x="1" y="143"/>
                    <a:pt x="50" y="291"/>
                  </a:cubicBezTo>
                  <a:cubicBezTo>
                    <a:pt x="58" y="310"/>
                    <a:pt x="70" y="317"/>
                    <a:pt x="84" y="317"/>
                  </a:cubicBezTo>
                  <a:cubicBezTo>
                    <a:pt x="121" y="317"/>
                    <a:pt x="171" y="264"/>
                    <a:pt x="190" y="229"/>
                  </a:cubicBezTo>
                  <a:lnTo>
                    <a:pt x="190" y="229"/>
                  </a:lnTo>
                  <a:lnTo>
                    <a:pt x="151" y="322"/>
                  </a:lnTo>
                  <a:cubicBezTo>
                    <a:pt x="183" y="316"/>
                    <a:pt x="214" y="303"/>
                    <a:pt x="239" y="284"/>
                  </a:cubicBezTo>
                  <a:cubicBezTo>
                    <a:pt x="277" y="253"/>
                    <a:pt x="315" y="215"/>
                    <a:pt x="334" y="165"/>
                  </a:cubicBezTo>
                  <a:cubicBezTo>
                    <a:pt x="365" y="102"/>
                    <a:pt x="365" y="1"/>
                    <a:pt x="271" y="1"/>
                  </a:cubicBezTo>
                  <a:cubicBezTo>
                    <a:pt x="268" y="1"/>
                    <a:pt x="264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370500" y="3246550"/>
              <a:ext cx="15325" cy="9000"/>
            </a:xfrm>
            <a:custGeom>
              <a:avLst/>
              <a:gdLst/>
              <a:ahLst/>
              <a:cxnLst/>
              <a:rect l="l" t="t" r="r" b="b"/>
              <a:pathLst>
                <a:path w="613" h="360" extrusionOk="0">
                  <a:moveTo>
                    <a:pt x="392" y="0"/>
                  </a:moveTo>
                  <a:cubicBezTo>
                    <a:pt x="228" y="0"/>
                    <a:pt x="0" y="360"/>
                    <a:pt x="221" y="360"/>
                  </a:cubicBezTo>
                  <a:cubicBezTo>
                    <a:pt x="379" y="360"/>
                    <a:pt x="61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351475" y="3260000"/>
              <a:ext cx="8950" cy="6725"/>
            </a:xfrm>
            <a:custGeom>
              <a:avLst/>
              <a:gdLst/>
              <a:ahLst/>
              <a:cxnLst/>
              <a:rect l="l" t="t" r="r" b="b"/>
              <a:pathLst>
                <a:path w="358" h="269" extrusionOk="0">
                  <a:moveTo>
                    <a:pt x="196" y="1"/>
                  </a:moveTo>
                  <a:cubicBezTo>
                    <a:pt x="141" y="1"/>
                    <a:pt x="91" y="47"/>
                    <a:pt x="55" y="106"/>
                  </a:cubicBezTo>
                  <a:cubicBezTo>
                    <a:pt x="11" y="172"/>
                    <a:pt x="0" y="269"/>
                    <a:pt x="81" y="269"/>
                  </a:cubicBezTo>
                  <a:cubicBezTo>
                    <a:pt x="92" y="269"/>
                    <a:pt x="104" y="267"/>
                    <a:pt x="118" y="263"/>
                  </a:cubicBezTo>
                  <a:cubicBezTo>
                    <a:pt x="181" y="251"/>
                    <a:pt x="358" y="93"/>
                    <a:pt x="263" y="24"/>
                  </a:cubicBezTo>
                  <a:cubicBezTo>
                    <a:pt x="240" y="8"/>
                    <a:pt x="218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332150" y="3244125"/>
              <a:ext cx="8100" cy="6550"/>
            </a:xfrm>
            <a:custGeom>
              <a:avLst/>
              <a:gdLst/>
              <a:ahLst/>
              <a:cxnLst/>
              <a:rect l="l" t="t" r="r" b="b"/>
              <a:pathLst>
                <a:path w="324" h="262" extrusionOk="0">
                  <a:moveTo>
                    <a:pt x="221" y="0"/>
                  </a:moveTo>
                  <a:cubicBezTo>
                    <a:pt x="156" y="0"/>
                    <a:pt x="54" y="98"/>
                    <a:pt x="40" y="135"/>
                  </a:cubicBezTo>
                  <a:cubicBezTo>
                    <a:pt x="1" y="213"/>
                    <a:pt x="42" y="261"/>
                    <a:pt x="101" y="261"/>
                  </a:cubicBezTo>
                  <a:cubicBezTo>
                    <a:pt x="127" y="261"/>
                    <a:pt x="157" y="251"/>
                    <a:pt x="185" y="230"/>
                  </a:cubicBezTo>
                  <a:cubicBezTo>
                    <a:pt x="185" y="224"/>
                    <a:pt x="185" y="217"/>
                    <a:pt x="185" y="211"/>
                  </a:cubicBezTo>
                  <a:cubicBezTo>
                    <a:pt x="229" y="205"/>
                    <a:pt x="324" y="104"/>
                    <a:pt x="279" y="72"/>
                  </a:cubicBezTo>
                  <a:cubicBezTo>
                    <a:pt x="279" y="66"/>
                    <a:pt x="273" y="53"/>
                    <a:pt x="273" y="47"/>
                  </a:cubicBezTo>
                  <a:cubicBezTo>
                    <a:pt x="265" y="13"/>
                    <a:pt x="245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297800" y="3277825"/>
              <a:ext cx="6575" cy="627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87" y="1"/>
                  </a:moveTo>
                  <a:cubicBezTo>
                    <a:pt x="178" y="1"/>
                    <a:pt x="169" y="2"/>
                    <a:pt x="159" y="4"/>
                  </a:cubicBezTo>
                  <a:cubicBezTo>
                    <a:pt x="133" y="11"/>
                    <a:pt x="108" y="17"/>
                    <a:pt x="89" y="36"/>
                  </a:cubicBezTo>
                  <a:lnTo>
                    <a:pt x="83" y="42"/>
                  </a:lnTo>
                  <a:cubicBezTo>
                    <a:pt x="58" y="55"/>
                    <a:pt x="39" y="80"/>
                    <a:pt x="26" y="105"/>
                  </a:cubicBezTo>
                  <a:cubicBezTo>
                    <a:pt x="20" y="105"/>
                    <a:pt x="20" y="112"/>
                    <a:pt x="20" y="118"/>
                  </a:cubicBezTo>
                  <a:cubicBezTo>
                    <a:pt x="14" y="124"/>
                    <a:pt x="14" y="131"/>
                    <a:pt x="7" y="137"/>
                  </a:cubicBezTo>
                  <a:cubicBezTo>
                    <a:pt x="1" y="150"/>
                    <a:pt x="1" y="162"/>
                    <a:pt x="1" y="175"/>
                  </a:cubicBezTo>
                  <a:cubicBezTo>
                    <a:pt x="1" y="181"/>
                    <a:pt x="1" y="181"/>
                    <a:pt x="1" y="187"/>
                  </a:cubicBezTo>
                  <a:lnTo>
                    <a:pt x="1" y="194"/>
                  </a:lnTo>
                  <a:cubicBezTo>
                    <a:pt x="1" y="200"/>
                    <a:pt x="1" y="206"/>
                    <a:pt x="1" y="213"/>
                  </a:cubicBezTo>
                  <a:cubicBezTo>
                    <a:pt x="1" y="219"/>
                    <a:pt x="7" y="219"/>
                    <a:pt x="14" y="225"/>
                  </a:cubicBezTo>
                  <a:cubicBezTo>
                    <a:pt x="14" y="231"/>
                    <a:pt x="20" y="231"/>
                    <a:pt x="20" y="238"/>
                  </a:cubicBezTo>
                  <a:cubicBezTo>
                    <a:pt x="33" y="244"/>
                    <a:pt x="45" y="250"/>
                    <a:pt x="58" y="250"/>
                  </a:cubicBezTo>
                  <a:cubicBezTo>
                    <a:pt x="77" y="250"/>
                    <a:pt x="96" y="250"/>
                    <a:pt x="108" y="238"/>
                  </a:cubicBezTo>
                  <a:cubicBezTo>
                    <a:pt x="127" y="238"/>
                    <a:pt x="140" y="225"/>
                    <a:pt x="152" y="219"/>
                  </a:cubicBezTo>
                  <a:cubicBezTo>
                    <a:pt x="197" y="194"/>
                    <a:pt x="228" y="150"/>
                    <a:pt x="241" y="105"/>
                  </a:cubicBezTo>
                  <a:cubicBezTo>
                    <a:pt x="263" y="51"/>
                    <a:pt x="242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307175" y="3310050"/>
              <a:ext cx="13375" cy="10400"/>
            </a:xfrm>
            <a:custGeom>
              <a:avLst/>
              <a:gdLst/>
              <a:ahLst/>
              <a:cxnLst/>
              <a:rect l="l" t="t" r="r" b="b"/>
              <a:pathLst>
                <a:path w="535" h="416" extrusionOk="0">
                  <a:moveTo>
                    <a:pt x="367" y="0"/>
                  </a:moveTo>
                  <a:cubicBezTo>
                    <a:pt x="288" y="0"/>
                    <a:pt x="200" y="73"/>
                    <a:pt x="149" y="128"/>
                  </a:cubicBezTo>
                  <a:cubicBezTo>
                    <a:pt x="61" y="222"/>
                    <a:pt x="0" y="415"/>
                    <a:pt x="156" y="415"/>
                  </a:cubicBezTo>
                  <a:cubicBezTo>
                    <a:pt x="168" y="415"/>
                    <a:pt x="180" y="414"/>
                    <a:pt x="194" y="412"/>
                  </a:cubicBezTo>
                  <a:cubicBezTo>
                    <a:pt x="244" y="399"/>
                    <a:pt x="288" y="380"/>
                    <a:pt x="332" y="349"/>
                  </a:cubicBezTo>
                  <a:cubicBezTo>
                    <a:pt x="408" y="292"/>
                    <a:pt x="534" y="128"/>
                    <a:pt x="446" y="34"/>
                  </a:cubicBezTo>
                  <a:cubicBezTo>
                    <a:pt x="422" y="10"/>
                    <a:pt x="395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23200" y="3296900"/>
              <a:ext cx="8500" cy="7400"/>
            </a:xfrm>
            <a:custGeom>
              <a:avLst/>
              <a:gdLst/>
              <a:ahLst/>
              <a:cxnLst/>
              <a:rect l="l" t="t" r="r" b="b"/>
              <a:pathLst>
                <a:path w="340" h="296" extrusionOk="0">
                  <a:moveTo>
                    <a:pt x="227" y="1"/>
                  </a:moveTo>
                  <a:cubicBezTo>
                    <a:pt x="197" y="1"/>
                    <a:pt x="163" y="12"/>
                    <a:pt x="133" y="36"/>
                  </a:cubicBezTo>
                  <a:lnTo>
                    <a:pt x="63" y="93"/>
                  </a:lnTo>
                  <a:cubicBezTo>
                    <a:pt x="32" y="112"/>
                    <a:pt x="0" y="150"/>
                    <a:pt x="13" y="194"/>
                  </a:cubicBezTo>
                  <a:lnTo>
                    <a:pt x="26" y="244"/>
                  </a:lnTo>
                  <a:cubicBezTo>
                    <a:pt x="39" y="281"/>
                    <a:pt x="62" y="295"/>
                    <a:pt x="90" y="295"/>
                  </a:cubicBezTo>
                  <a:cubicBezTo>
                    <a:pt x="168" y="295"/>
                    <a:pt x="278" y="185"/>
                    <a:pt x="297" y="143"/>
                  </a:cubicBezTo>
                  <a:cubicBezTo>
                    <a:pt x="340" y="53"/>
                    <a:pt x="292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9175" y="3273200"/>
              <a:ext cx="14375" cy="12150"/>
            </a:xfrm>
            <a:custGeom>
              <a:avLst/>
              <a:gdLst/>
              <a:ahLst/>
              <a:cxnLst/>
              <a:rect l="l" t="t" r="r" b="b"/>
              <a:pathLst>
                <a:path w="575" h="486" extrusionOk="0">
                  <a:moveTo>
                    <a:pt x="379" y="0"/>
                  </a:moveTo>
                  <a:cubicBezTo>
                    <a:pt x="240" y="0"/>
                    <a:pt x="108" y="120"/>
                    <a:pt x="45" y="240"/>
                  </a:cubicBezTo>
                  <a:cubicBezTo>
                    <a:pt x="1" y="335"/>
                    <a:pt x="1" y="486"/>
                    <a:pt x="146" y="486"/>
                  </a:cubicBezTo>
                  <a:lnTo>
                    <a:pt x="196" y="486"/>
                  </a:lnTo>
                  <a:cubicBezTo>
                    <a:pt x="341" y="486"/>
                    <a:pt x="474" y="366"/>
                    <a:pt x="530" y="246"/>
                  </a:cubicBezTo>
                  <a:cubicBezTo>
                    <a:pt x="575" y="152"/>
                    <a:pt x="575" y="0"/>
                    <a:pt x="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92575" y="3327275"/>
              <a:ext cx="17275" cy="15025"/>
            </a:xfrm>
            <a:custGeom>
              <a:avLst/>
              <a:gdLst/>
              <a:ahLst/>
              <a:cxnLst/>
              <a:rect l="l" t="t" r="r" b="b"/>
              <a:pathLst>
                <a:path w="691" h="601" extrusionOk="0">
                  <a:moveTo>
                    <a:pt x="509" y="1"/>
                  </a:moveTo>
                  <a:cubicBezTo>
                    <a:pt x="492" y="1"/>
                    <a:pt x="474" y="3"/>
                    <a:pt x="455" y="7"/>
                  </a:cubicBezTo>
                  <a:cubicBezTo>
                    <a:pt x="322" y="45"/>
                    <a:pt x="202" y="127"/>
                    <a:pt x="127" y="240"/>
                  </a:cubicBezTo>
                  <a:cubicBezTo>
                    <a:pt x="64" y="310"/>
                    <a:pt x="0" y="436"/>
                    <a:pt x="45" y="530"/>
                  </a:cubicBezTo>
                  <a:cubicBezTo>
                    <a:pt x="69" y="583"/>
                    <a:pt x="115" y="600"/>
                    <a:pt x="165" y="600"/>
                  </a:cubicBezTo>
                  <a:cubicBezTo>
                    <a:pt x="206" y="600"/>
                    <a:pt x="251" y="589"/>
                    <a:pt x="291" y="574"/>
                  </a:cubicBezTo>
                  <a:cubicBezTo>
                    <a:pt x="310" y="568"/>
                    <a:pt x="328" y="556"/>
                    <a:pt x="354" y="543"/>
                  </a:cubicBezTo>
                  <a:cubicBezTo>
                    <a:pt x="366" y="537"/>
                    <a:pt x="379" y="530"/>
                    <a:pt x="392" y="524"/>
                  </a:cubicBezTo>
                  <a:cubicBezTo>
                    <a:pt x="524" y="461"/>
                    <a:pt x="625" y="347"/>
                    <a:pt x="663" y="209"/>
                  </a:cubicBezTo>
                  <a:cubicBezTo>
                    <a:pt x="690" y="88"/>
                    <a:pt x="622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38625" y="3318600"/>
              <a:ext cx="10275" cy="9525"/>
            </a:xfrm>
            <a:custGeom>
              <a:avLst/>
              <a:gdLst/>
              <a:ahLst/>
              <a:cxnLst/>
              <a:rect l="l" t="t" r="r" b="b"/>
              <a:pathLst>
                <a:path w="411" h="381" extrusionOk="0">
                  <a:moveTo>
                    <a:pt x="265" y="1"/>
                  </a:moveTo>
                  <a:cubicBezTo>
                    <a:pt x="227" y="1"/>
                    <a:pt x="189" y="13"/>
                    <a:pt x="158" y="38"/>
                  </a:cubicBezTo>
                  <a:cubicBezTo>
                    <a:pt x="149" y="43"/>
                    <a:pt x="103" y="74"/>
                    <a:pt x="105" y="74"/>
                  </a:cubicBezTo>
                  <a:cubicBezTo>
                    <a:pt x="106" y="74"/>
                    <a:pt x="110" y="72"/>
                    <a:pt x="119" y="66"/>
                  </a:cubicBezTo>
                  <a:lnTo>
                    <a:pt x="119" y="66"/>
                  </a:lnTo>
                  <a:cubicBezTo>
                    <a:pt x="51" y="112"/>
                    <a:pt x="6" y="196"/>
                    <a:pt x="0" y="284"/>
                  </a:cubicBezTo>
                  <a:lnTo>
                    <a:pt x="0" y="322"/>
                  </a:lnTo>
                  <a:cubicBezTo>
                    <a:pt x="0" y="365"/>
                    <a:pt x="27" y="381"/>
                    <a:pt x="66" y="381"/>
                  </a:cubicBezTo>
                  <a:cubicBezTo>
                    <a:pt x="73" y="381"/>
                    <a:pt x="81" y="380"/>
                    <a:pt x="88" y="379"/>
                  </a:cubicBezTo>
                  <a:lnTo>
                    <a:pt x="139" y="373"/>
                  </a:lnTo>
                  <a:cubicBezTo>
                    <a:pt x="215" y="354"/>
                    <a:pt x="278" y="303"/>
                    <a:pt x="315" y="240"/>
                  </a:cubicBezTo>
                  <a:cubicBezTo>
                    <a:pt x="353" y="196"/>
                    <a:pt x="410" y="76"/>
                    <a:pt x="341" y="32"/>
                  </a:cubicBezTo>
                  <a:cubicBezTo>
                    <a:pt x="322" y="7"/>
                    <a:pt x="297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434525" y="3300075"/>
              <a:ext cx="7900" cy="7925"/>
            </a:xfrm>
            <a:custGeom>
              <a:avLst/>
              <a:gdLst/>
              <a:ahLst/>
              <a:cxnLst/>
              <a:rect l="l" t="t" r="r" b="b"/>
              <a:pathLst>
                <a:path w="316" h="317" extrusionOk="0">
                  <a:moveTo>
                    <a:pt x="239" y="0"/>
                  </a:moveTo>
                  <a:cubicBezTo>
                    <a:pt x="218" y="0"/>
                    <a:pt x="193" y="8"/>
                    <a:pt x="170" y="16"/>
                  </a:cubicBezTo>
                  <a:cubicBezTo>
                    <a:pt x="126" y="35"/>
                    <a:pt x="82" y="73"/>
                    <a:pt x="57" y="117"/>
                  </a:cubicBezTo>
                  <a:cubicBezTo>
                    <a:pt x="13" y="161"/>
                    <a:pt x="0" y="231"/>
                    <a:pt x="32" y="281"/>
                  </a:cubicBezTo>
                  <a:cubicBezTo>
                    <a:pt x="58" y="308"/>
                    <a:pt x="86" y="317"/>
                    <a:pt x="114" y="317"/>
                  </a:cubicBezTo>
                  <a:cubicBezTo>
                    <a:pt x="140" y="317"/>
                    <a:pt x="165" y="309"/>
                    <a:pt x="189" y="300"/>
                  </a:cubicBezTo>
                  <a:cubicBezTo>
                    <a:pt x="240" y="288"/>
                    <a:pt x="271" y="250"/>
                    <a:pt x="290" y="206"/>
                  </a:cubicBezTo>
                  <a:cubicBezTo>
                    <a:pt x="309" y="155"/>
                    <a:pt x="315" y="92"/>
                    <a:pt x="297" y="42"/>
                  </a:cubicBezTo>
                  <a:cubicBezTo>
                    <a:pt x="286" y="11"/>
                    <a:pt x="265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21900" y="3270325"/>
              <a:ext cx="9025" cy="8575"/>
            </a:xfrm>
            <a:custGeom>
              <a:avLst/>
              <a:gdLst/>
              <a:ahLst/>
              <a:cxnLst/>
              <a:rect l="l" t="t" r="r" b="b"/>
              <a:pathLst>
                <a:path w="361" h="343" extrusionOk="0">
                  <a:moveTo>
                    <a:pt x="222" y="1"/>
                  </a:moveTo>
                  <a:cubicBezTo>
                    <a:pt x="158" y="1"/>
                    <a:pt x="95" y="61"/>
                    <a:pt x="64" y="109"/>
                  </a:cubicBezTo>
                  <a:cubicBezTo>
                    <a:pt x="19" y="147"/>
                    <a:pt x="1" y="204"/>
                    <a:pt x="1" y="267"/>
                  </a:cubicBezTo>
                  <a:cubicBezTo>
                    <a:pt x="1" y="304"/>
                    <a:pt x="32" y="342"/>
                    <a:pt x="76" y="342"/>
                  </a:cubicBezTo>
                  <a:cubicBezTo>
                    <a:pt x="114" y="342"/>
                    <a:pt x="146" y="330"/>
                    <a:pt x="177" y="311"/>
                  </a:cubicBezTo>
                  <a:lnTo>
                    <a:pt x="202" y="304"/>
                  </a:lnTo>
                  <a:cubicBezTo>
                    <a:pt x="259" y="286"/>
                    <a:pt x="360" y="191"/>
                    <a:pt x="297" y="134"/>
                  </a:cubicBezTo>
                  <a:lnTo>
                    <a:pt x="297" y="122"/>
                  </a:lnTo>
                  <a:cubicBezTo>
                    <a:pt x="310" y="77"/>
                    <a:pt x="310" y="27"/>
                    <a:pt x="259" y="8"/>
                  </a:cubicBezTo>
                  <a:cubicBezTo>
                    <a:pt x="247" y="3"/>
                    <a:pt x="23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323575" y="3228500"/>
              <a:ext cx="8950" cy="835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256" y="1"/>
                  </a:moveTo>
                  <a:cubicBezTo>
                    <a:pt x="216" y="1"/>
                    <a:pt x="172" y="21"/>
                    <a:pt x="143" y="41"/>
                  </a:cubicBezTo>
                  <a:cubicBezTo>
                    <a:pt x="67" y="92"/>
                    <a:pt x="17" y="167"/>
                    <a:pt x="4" y="262"/>
                  </a:cubicBezTo>
                  <a:cubicBezTo>
                    <a:pt x="0" y="315"/>
                    <a:pt x="43" y="334"/>
                    <a:pt x="88" y="334"/>
                  </a:cubicBezTo>
                  <a:cubicBezTo>
                    <a:pt x="112" y="334"/>
                    <a:pt x="138" y="328"/>
                    <a:pt x="156" y="319"/>
                  </a:cubicBezTo>
                  <a:cubicBezTo>
                    <a:pt x="212" y="293"/>
                    <a:pt x="257" y="249"/>
                    <a:pt x="282" y="199"/>
                  </a:cubicBezTo>
                  <a:cubicBezTo>
                    <a:pt x="288" y="199"/>
                    <a:pt x="288" y="193"/>
                    <a:pt x="294" y="193"/>
                  </a:cubicBezTo>
                  <a:cubicBezTo>
                    <a:pt x="326" y="148"/>
                    <a:pt x="358" y="66"/>
                    <a:pt x="313" y="22"/>
                  </a:cubicBezTo>
                  <a:cubicBezTo>
                    <a:pt x="298" y="7"/>
                    <a:pt x="277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240900" y="2961175"/>
              <a:ext cx="15000" cy="12125"/>
            </a:xfrm>
            <a:custGeom>
              <a:avLst/>
              <a:gdLst/>
              <a:ahLst/>
              <a:cxnLst/>
              <a:rect l="l" t="t" r="r" b="b"/>
              <a:pathLst>
                <a:path w="600" h="485" extrusionOk="0">
                  <a:moveTo>
                    <a:pt x="460" y="0"/>
                  </a:moveTo>
                  <a:cubicBezTo>
                    <a:pt x="428" y="0"/>
                    <a:pt x="394" y="8"/>
                    <a:pt x="366" y="19"/>
                  </a:cubicBezTo>
                  <a:cubicBezTo>
                    <a:pt x="265" y="38"/>
                    <a:pt x="177" y="94"/>
                    <a:pt x="120" y="183"/>
                  </a:cubicBezTo>
                  <a:cubicBezTo>
                    <a:pt x="63" y="258"/>
                    <a:pt x="0" y="429"/>
                    <a:pt x="126" y="473"/>
                  </a:cubicBezTo>
                  <a:cubicBezTo>
                    <a:pt x="150" y="481"/>
                    <a:pt x="173" y="485"/>
                    <a:pt x="195" y="485"/>
                  </a:cubicBezTo>
                  <a:cubicBezTo>
                    <a:pt x="296" y="485"/>
                    <a:pt x="389" y="414"/>
                    <a:pt x="461" y="347"/>
                  </a:cubicBezTo>
                  <a:cubicBezTo>
                    <a:pt x="530" y="290"/>
                    <a:pt x="599" y="164"/>
                    <a:pt x="568" y="69"/>
                  </a:cubicBezTo>
                  <a:cubicBezTo>
                    <a:pt x="549" y="17"/>
                    <a:pt x="506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273225" y="2934725"/>
              <a:ext cx="11650" cy="9900"/>
            </a:xfrm>
            <a:custGeom>
              <a:avLst/>
              <a:gdLst/>
              <a:ahLst/>
              <a:cxnLst/>
              <a:rect l="l" t="t" r="r" b="b"/>
              <a:pathLst>
                <a:path w="466" h="396" extrusionOk="0">
                  <a:moveTo>
                    <a:pt x="329" y="1"/>
                  </a:moveTo>
                  <a:cubicBezTo>
                    <a:pt x="304" y="1"/>
                    <a:pt x="276" y="8"/>
                    <a:pt x="246" y="23"/>
                  </a:cubicBezTo>
                  <a:cubicBezTo>
                    <a:pt x="133" y="74"/>
                    <a:pt x="0" y="232"/>
                    <a:pt x="82" y="358"/>
                  </a:cubicBezTo>
                  <a:cubicBezTo>
                    <a:pt x="77" y="349"/>
                    <a:pt x="73" y="345"/>
                    <a:pt x="73" y="345"/>
                  </a:cubicBezTo>
                  <a:lnTo>
                    <a:pt x="73" y="345"/>
                  </a:lnTo>
                  <a:cubicBezTo>
                    <a:pt x="73" y="345"/>
                    <a:pt x="78" y="353"/>
                    <a:pt x="88" y="370"/>
                  </a:cubicBezTo>
                  <a:cubicBezTo>
                    <a:pt x="95" y="389"/>
                    <a:pt x="114" y="396"/>
                    <a:pt x="133" y="396"/>
                  </a:cubicBezTo>
                  <a:lnTo>
                    <a:pt x="158" y="396"/>
                  </a:lnTo>
                  <a:cubicBezTo>
                    <a:pt x="246" y="389"/>
                    <a:pt x="322" y="345"/>
                    <a:pt x="372" y="269"/>
                  </a:cubicBezTo>
                  <a:cubicBezTo>
                    <a:pt x="385" y="244"/>
                    <a:pt x="397" y="219"/>
                    <a:pt x="416" y="194"/>
                  </a:cubicBezTo>
                  <a:cubicBezTo>
                    <a:pt x="465" y="86"/>
                    <a:pt x="41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300025" y="2950150"/>
              <a:ext cx="10575" cy="10000"/>
            </a:xfrm>
            <a:custGeom>
              <a:avLst/>
              <a:gdLst/>
              <a:ahLst/>
              <a:cxnLst/>
              <a:rect l="l" t="t" r="r" b="b"/>
              <a:pathLst>
                <a:path w="423" h="400" extrusionOk="0">
                  <a:moveTo>
                    <a:pt x="318" y="1"/>
                  </a:moveTo>
                  <a:cubicBezTo>
                    <a:pt x="283" y="1"/>
                    <a:pt x="244" y="13"/>
                    <a:pt x="215" y="25"/>
                  </a:cubicBezTo>
                  <a:cubicBezTo>
                    <a:pt x="229" y="17"/>
                    <a:pt x="236" y="14"/>
                    <a:pt x="233" y="14"/>
                  </a:cubicBezTo>
                  <a:cubicBezTo>
                    <a:pt x="231" y="14"/>
                    <a:pt x="225" y="16"/>
                    <a:pt x="215" y="18"/>
                  </a:cubicBezTo>
                  <a:cubicBezTo>
                    <a:pt x="164" y="31"/>
                    <a:pt x="120" y="62"/>
                    <a:pt x="82" y="100"/>
                  </a:cubicBezTo>
                  <a:cubicBezTo>
                    <a:pt x="38" y="132"/>
                    <a:pt x="7" y="189"/>
                    <a:pt x="7" y="245"/>
                  </a:cubicBezTo>
                  <a:cubicBezTo>
                    <a:pt x="0" y="271"/>
                    <a:pt x="7" y="296"/>
                    <a:pt x="19" y="321"/>
                  </a:cubicBezTo>
                  <a:cubicBezTo>
                    <a:pt x="27" y="379"/>
                    <a:pt x="61" y="400"/>
                    <a:pt x="103" y="400"/>
                  </a:cubicBezTo>
                  <a:cubicBezTo>
                    <a:pt x="192" y="400"/>
                    <a:pt x="322" y="309"/>
                    <a:pt x="360" y="258"/>
                  </a:cubicBezTo>
                  <a:cubicBezTo>
                    <a:pt x="404" y="201"/>
                    <a:pt x="423" y="132"/>
                    <a:pt x="410" y="62"/>
                  </a:cubicBezTo>
                  <a:cubicBezTo>
                    <a:pt x="394" y="16"/>
                    <a:pt x="3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278550" y="2981475"/>
              <a:ext cx="8400" cy="8450"/>
            </a:xfrm>
            <a:custGeom>
              <a:avLst/>
              <a:gdLst/>
              <a:ahLst/>
              <a:cxnLst/>
              <a:rect l="l" t="t" r="r" b="b"/>
              <a:pathLst>
                <a:path w="336" h="338" extrusionOk="0">
                  <a:moveTo>
                    <a:pt x="258" y="1"/>
                  </a:moveTo>
                  <a:cubicBezTo>
                    <a:pt x="161" y="1"/>
                    <a:pt x="1" y="122"/>
                    <a:pt x="14" y="228"/>
                  </a:cubicBezTo>
                  <a:cubicBezTo>
                    <a:pt x="20" y="247"/>
                    <a:pt x="20" y="266"/>
                    <a:pt x="27" y="292"/>
                  </a:cubicBezTo>
                  <a:cubicBezTo>
                    <a:pt x="40" y="326"/>
                    <a:pt x="67" y="338"/>
                    <a:pt x="98" y="338"/>
                  </a:cubicBezTo>
                  <a:cubicBezTo>
                    <a:pt x="142" y="338"/>
                    <a:pt x="193" y="314"/>
                    <a:pt x="222" y="292"/>
                  </a:cubicBezTo>
                  <a:cubicBezTo>
                    <a:pt x="298" y="247"/>
                    <a:pt x="336" y="159"/>
                    <a:pt x="329" y="71"/>
                  </a:cubicBezTo>
                  <a:lnTo>
                    <a:pt x="329" y="71"/>
                  </a:lnTo>
                  <a:lnTo>
                    <a:pt x="329" y="77"/>
                  </a:lnTo>
                  <a:cubicBezTo>
                    <a:pt x="329" y="23"/>
                    <a:pt x="300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273050" y="2962375"/>
              <a:ext cx="8225" cy="7750"/>
            </a:xfrm>
            <a:custGeom>
              <a:avLst/>
              <a:gdLst/>
              <a:ahLst/>
              <a:cxnLst/>
              <a:rect l="l" t="t" r="r" b="b"/>
              <a:pathLst>
                <a:path w="329" h="310" extrusionOk="0">
                  <a:moveTo>
                    <a:pt x="237" y="1"/>
                  </a:moveTo>
                  <a:cubicBezTo>
                    <a:pt x="217" y="1"/>
                    <a:pt x="195" y="7"/>
                    <a:pt x="171" y="15"/>
                  </a:cubicBezTo>
                  <a:lnTo>
                    <a:pt x="165" y="15"/>
                  </a:lnTo>
                  <a:cubicBezTo>
                    <a:pt x="64" y="59"/>
                    <a:pt x="1" y="223"/>
                    <a:pt x="70" y="261"/>
                  </a:cubicBezTo>
                  <a:lnTo>
                    <a:pt x="70" y="267"/>
                  </a:lnTo>
                  <a:cubicBezTo>
                    <a:pt x="83" y="298"/>
                    <a:pt x="103" y="310"/>
                    <a:pt x="125" y="310"/>
                  </a:cubicBezTo>
                  <a:cubicBezTo>
                    <a:pt x="190" y="310"/>
                    <a:pt x="278" y="207"/>
                    <a:pt x="297" y="160"/>
                  </a:cubicBezTo>
                  <a:cubicBezTo>
                    <a:pt x="310" y="128"/>
                    <a:pt x="329" y="78"/>
                    <a:pt x="304" y="40"/>
                  </a:cubicBezTo>
                  <a:cubicBezTo>
                    <a:pt x="286" y="11"/>
                    <a:pt x="263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258550" y="2977650"/>
              <a:ext cx="10900" cy="9625"/>
            </a:xfrm>
            <a:custGeom>
              <a:avLst/>
              <a:gdLst/>
              <a:ahLst/>
              <a:cxnLst/>
              <a:rect l="l" t="t" r="r" b="b"/>
              <a:pathLst>
                <a:path w="436" h="385" extrusionOk="0">
                  <a:moveTo>
                    <a:pt x="293" y="0"/>
                  </a:moveTo>
                  <a:cubicBezTo>
                    <a:pt x="222" y="0"/>
                    <a:pt x="151" y="32"/>
                    <a:pt x="108" y="91"/>
                  </a:cubicBezTo>
                  <a:cubicBezTo>
                    <a:pt x="51" y="148"/>
                    <a:pt x="1" y="236"/>
                    <a:pt x="38" y="312"/>
                  </a:cubicBezTo>
                  <a:lnTo>
                    <a:pt x="26" y="306"/>
                  </a:lnTo>
                  <a:lnTo>
                    <a:pt x="26" y="306"/>
                  </a:lnTo>
                  <a:cubicBezTo>
                    <a:pt x="32" y="312"/>
                    <a:pt x="38" y="318"/>
                    <a:pt x="45" y="325"/>
                  </a:cubicBezTo>
                  <a:cubicBezTo>
                    <a:pt x="45" y="331"/>
                    <a:pt x="45" y="337"/>
                    <a:pt x="45" y="337"/>
                  </a:cubicBezTo>
                  <a:cubicBezTo>
                    <a:pt x="51" y="344"/>
                    <a:pt x="51" y="350"/>
                    <a:pt x="57" y="356"/>
                  </a:cubicBezTo>
                  <a:cubicBezTo>
                    <a:pt x="76" y="375"/>
                    <a:pt x="103" y="384"/>
                    <a:pt x="131" y="384"/>
                  </a:cubicBezTo>
                  <a:cubicBezTo>
                    <a:pt x="151" y="384"/>
                    <a:pt x="171" y="379"/>
                    <a:pt x="190" y="369"/>
                  </a:cubicBezTo>
                  <a:lnTo>
                    <a:pt x="209" y="363"/>
                  </a:lnTo>
                  <a:cubicBezTo>
                    <a:pt x="310" y="344"/>
                    <a:pt x="436" y="211"/>
                    <a:pt x="398" y="104"/>
                  </a:cubicBezTo>
                  <a:cubicBezTo>
                    <a:pt x="392" y="72"/>
                    <a:pt x="385" y="22"/>
                    <a:pt x="329" y="3"/>
                  </a:cubicBezTo>
                  <a:cubicBezTo>
                    <a:pt x="317" y="1"/>
                    <a:pt x="30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79200" y="3001650"/>
              <a:ext cx="9025" cy="8100"/>
            </a:xfrm>
            <a:custGeom>
              <a:avLst/>
              <a:gdLst/>
              <a:ahLst/>
              <a:cxnLst/>
              <a:rect l="l" t="t" r="r" b="b"/>
              <a:pathLst>
                <a:path w="361" h="324" extrusionOk="0">
                  <a:moveTo>
                    <a:pt x="263" y="1"/>
                  </a:moveTo>
                  <a:cubicBezTo>
                    <a:pt x="251" y="1"/>
                    <a:pt x="237" y="3"/>
                    <a:pt x="222" y="8"/>
                  </a:cubicBezTo>
                  <a:cubicBezTo>
                    <a:pt x="127" y="33"/>
                    <a:pt x="1" y="109"/>
                    <a:pt x="7" y="222"/>
                  </a:cubicBezTo>
                  <a:lnTo>
                    <a:pt x="108" y="323"/>
                  </a:lnTo>
                  <a:cubicBezTo>
                    <a:pt x="203" y="311"/>
                    <a:pt x="285" y="254"/>
                    <a:pt x="322" y="166"/>
                  </a:cubicBezTo>
                  <a:cubicBezTo>
                    <a:pt x="361" y="95"/>
                    <a:pt x="342" y="1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310575" y="2983875"/>
              <a:ext cx="6175" cy="6550"/>
            </a:xfrm>
            <a:custGeom>
              <a:avLst/>
              <a:gdLst/>
              <a:ahLst/>
              <a:cxnLst/>
              <a:rect l="l" t="t" r="r" b="b"/>
              <a:pathLst>
                <a:path w="247" h="262" extrusionOk="0">
                  <a:moveTo>
                    <a:pt x="165" y="0"/>
                  </a:moveTo>
                  <a:cubicBezTo>
                    <a:pt x="83" y="6"/>
                    <a:pt x="13" y="76"/>
                    <a:pt x="1" y="158"/>
                  </a:cubicBezTo>
                  <a:cubicBezTo>
                    <a:pt x="1" y="173"/>
                    <a:pt x="5" y="185"/>
                    <a:pt x="7" y="199"/>
                  </a:cubicBezTo>
                  <a:lnTo>
                    <a:pt x="7" y="199"/>
                  </a:lnTo>
                  <a:cubicBezTo>
                    <a:pt x="3" y="235"/>
                    <a:pt x="20" y="261"/>
                    <a:pt x="52" y="261"/>
                  </a:cubicBezTo>
                  <a:cubicBezTo>
                    <a:pt x="57" y="261"/>
                    <a:pt x="64" y="260"/>
                    <a:pt x="70" y="259"/>
                  </a:cubicBezTo>
                  <a:cubicBezTo>
                    <a:pt x="171" y="233"/>
                    <a:pt x="247" y="139"/>
                    <a:pt x="234" y="32"/>
                  </a:cubicBezTo>
                  <a:cubicBezTo>
                    <a:pt x="228" y="13"/>
                    <a:pt x="203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243600" y="2930400"/>
              <a:ext cx="7575" cy="6350"/>
            </a:xfrm>
            <a:custGeom>
              <a:avLst/>
              <a:gdLst/>
              <a:ahLst/>
              <a:cxnLst/>
              <a:rect l="l" t="t" r="r" b="b"/>
              <a:pathLst>
                <a:path w="303" h="254" extrusionOk="0">
                  <a:moveTo>
                    <a:pt x="214" y="0"/>
                  </a:moveTo>
                  <a:cubicBezTo>
                    <a:pt x="197" y="0"/>
                    <a:pt x="179" y="6"/>
                    <a:pt x="163" y="14"/>
                  </a:cubicBezTo>
                  <a:cubicBezTo>
                    <a:pt x="169" y="14"/>
                    <a:pt x="81" y="66"/>
                    <a:pt x="98" y="66"/>
                  </a:cubicBezTo>
                  <a:cubicBezTo>
                    <a:pt x="99" y="66"/>
                    <a:pt x="101" y="65"/>
                    <a:pt x="103" y="65"/>
                  </a:cubicBezTo>
                  <a:lnTo>
                    <a:pt x="103" y="65"/>
                  </a:lnTo>
                  <a:cubicBezTo>
                    <a:pt x="70" y="75"/>
                    <a:pt x="1" y="141"/>
                    <a:pt x="37" y="178"/>
                  </a:cubicBezTo>
                  <a:cubicBezTo>
                    <a:pt x="44" y="215"/>
                    <a:pt x="56" y="253"/>
                    <a:pt x="100" y="253"/>
                  </a:cubicBezTo>
                  <a:cubicBezTo>
                    <a:pt x="176" y="241"/>
                    <a:pt x="239" y="196"/>
                    <a:pt x="271" y="127"/>
                  </a:cubicBezTo>
                  <a:cubicBezTo>
                    <a:pt x="290" y="89"/>
                    <a:pt x="302" y="26"/>
                    <a:pt x="245" y="7"/>
                  </a:cubicBezTo>
                  <a:cubicBezTo>
                    <a:pt x="236" y="2"/>
                    <a:pt x="225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210300" y="2955175"/>
              <a:ext cx="9475" cy="6475"/>
            </a:xfrm>
            <a:custGeom>
              <a:avLst/>
              <a:gdLst/>
              <a:ahLst/>
              <a:cxnLst/>
              <a:rect l="l" t="t" r="r" b="b"/>
              <a:pathLst>
                <a:path w="379" h="259" extrusionOk="0">
                  <a:moveTo>
                    <a:pt x="256" y="0"/>
                  </a:moveTo>
                  <a:cubicBezTo>
                    <a:pt x="245" y="0"/>
                    <a:pt x="233" y="2"/>
                    <a:pt x="221" y="6"/>
                  </a:cubicBezTo>
                  <a:cubicBezTo>
                    <a:pt x="158" y="38"/>
                    <a:pt x="1" y="259"/>
                    <a:pt x="158" y="259"/>
                  </a:cubicBezTo>
                  <a:cubicBezTo>
                    <a:pt x="228" y="246"/>
                    <a:pt x="291" y="208"/>
                    <a:pt x="335" y="145"/>
                  </a:cubicBezTo>
                  <a:cubicBezTo>
                    <a:pt x="379" y="80"/>
                    <a:pt x="328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218825" y="2997700"/>
              <a:ext cx="8050" cy="7225"/>
            </a:xfrm>
            <a:custGeom>
              <a:avLst/>
              <a:gdLst/>
              <a:ahLst/>
              <a:cxnLst/>
              <a:rect l="l" t="t" r="r" b="b"/>
              <a:pathLst>
                <a:path w="322" h="289" extrusionOk="0">
                  <a:moveTo>
                    <a:pt x="117" y="1"/>
                  </a:moveTo>
                  <a:cubicBezTo>
                    <a:pt x="94" y="1"/>
                    <a:pt x="62" y="31"/>
                    <a:pt x="57" y="46"/>
                  </a:cubicBezTo>
                  <a:cubicBezTo>
                    <a:pt x="25" y="122"/>
                    <a:pt x="0" y="166"/>
                    <a:pt x="32" y="248"/>
                  </a:cubicBezTo>
                  <a:cubicBezTo>
                    <a:pt x="41" y="280"/>
                    <a:pt x="63" y="289"/>
                    <a:pt x="89" y="289"/>
                  </a:cubicBezTo>
                  <a:cubicBezTo>
                    <a:pt x="99" y="289"/>
                    <a:pt x="110" y="288"/>
                    <a:pt x="120" y="286"/>
                  </a:cubicBezTo>
                  <a:cubicBezTo>
                    <a:pt x="202" y="267"/>
                    <a:pt x="265" y="210"/>
                    <a:pt x="297" y="134"/>
                  </a:cubicBezTo>
                  <a:cubicBezTo>
                    <a:pt x="322" y="97"/>
                    <a:pt x="322" y="59"/>
                    <a:pt x="284" y="46"/>
                  </a:cubicBezTo>
                  <a:cubicBezTo>
                    <a:pt x="266" y="37"/>
                    <a:pt x="247" y="31"/>
                    <a:pt x="231" y="31"/>
                  </a:cubicBezTo>
                  <a:cubicBezTo>
                    <a:pt x="225" y="31"/>
                    <a:pt x="220" y="32"/>
                    <a:pt x="215" y="34"/>
                  </a:cubicBezTo>
                  <a:cubicBezTo>
                    <a:pt x="211" y="41"/>
                    <a:pt x="207" y="44"/>
                    <a:pt x="201" y="44"/>
                  </a:cubicBezTo>
                  <a:cubicBezTo>
                    <a:pt x="197" y="44"/>
                    <a:pt x="191" y="42"/>
                    <a:pt x="183" y="40"/>
                  </a:cubicBezTo>
                  <a:cubicBezTo>
                    <a:pt x="164" y="34"/>
                    <a:pt x="145" y="21"/>
                    <a:pt x="133" y="8"/>
                  </a:cubicBezTo>
                  <a:cubicBezTo>
                    <a:pt x="129" y="3"/>
                    <a:pt x="123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241200" y="2984950"/>
              <a:ext cx="9025" cy="7375"/>
            </a:xfrm>
            <a:custGeom>
              <a:avLst/>
              <a:gdLst/>
              <a:ahLst/>
              <a:cxnLst/>
              <a:rect l="l" t="t" r="r" b="b"/>
              <a:pathLst>
                <a:path w="361" h="295" extrusionOk="0">
                  <a:moveTo>
                    <a:pt x="256" y="1"/>
                  </a:moveTo>
                  <a:cubicBezTo>
                    <a:pt x="246" y="1"/>
                    <a:pt x="237" y="3"/>
                    <a:pt x="228" y="7"/>
                  </a:cubicBezTo>
                  <a:cubicBezTo>
                    <a:pt x="196" y="20"/>
                    <a:pt x="171" y="26"/>
                    <a:pt x="146" y="39"/>
                  </a:cubicBezTo>
                  <a:cubicBezTo>
                    <a:pt x="95" y="64"/>
                    <a:pt x="1" y="165"/>
                    <a:pt x="58" y="222"/>
                  </a:cubicBezTo>
                  <a:cubicBezTo>
                    <a:pt x="70" y="241"/>
                    <a:pt x="83" y="253"/>
                    <a:pt x="102" y="266"/>
                  </a:cubicBezTo>
                  <a:cubicBezTo>
                    <a:pt x="109" y="269"/>
                    <a:pt x="116" y="270"/>
                    <a:pt x="123" y="270"/>
                  </a:cubicBezTo>
                  <a:cubicBezTo>
                    <a:pt x="135" y="270"/>
                    <a:pt x="147" y="267"/>
                    <a:pt x="158" y="267"/>
                  </a:cubicBezTo>
                  <a:cubicBezTo>
                    <a:pt x="168" y="267"/>
                    <a:pt x="177" y="269"/>
                    <a:pt x="184" y="279"/>
                  </a:cubicBezTo>
                  <a:cubicBezTo>
                    <a:pt x="194" y="290"/>
                    <a:pt x="206" y="295"/>
                    <a:pt x="218" y="295"/>
                  </a:cubicBezTo>
                  <a:cubicBezTo>
                    <a:pt x="269" y="295"/>
                    <a:pt x="331" y="219"/>
                    <a:pt x="341" y="184"/>
                  </a:cubicBezTo>
                  <a:cubicBezTo>
                    <a:pt x="360" y="127"/>
                    <a:pt x="348" y="64"/>
                    <a:pt x="304" y="20"/>
                  </a:cubicBezTo>
                  <a:cubicBezTo>
                    <a:pt x="291" y="8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208400" y="2977725"/>
              <a:ext cx="9975" cy="9550"/>
            </a:xfrm>
            <a:custGeom>
              <a:avLst/>
              <a:gdLst/>
              <a:ahLst/>
              <a:cxnLst/>
              <a:rect l="l" t="t" r="r" b="b"/>
              <a:pathLst>
                <a:path w="399" h="382" extrusionOk="0">
                  <a:moveTo>
                    <a:pt x="253" y="1"/>
                  </a:moveTo>
                  <a:cubicBezTo>
                    <a:pt x="222" y="1"/>
                    <a:pt x="189" y="10"/>
                    <a:pt x="171" y="19"/>
                  </a:cubicBezTo>
                  <a:cubicBezTo>
                    <a:pt x="77" y="63"/>
                    <a:pt x="14" y="145"/>
                    <a:pt x="1" y="246"/>
                  </a:cubicBezTo>
                  <a:cubicBezTo>
                    <a:pt x="1" y="278"/>
                    <a:pt x="1" y="303"/>
                    <a:pt x="14" y="328"/>
                  </a:cubicBezTo>
                  <a:cubicBezTo>
                    <a:pt x="30" y="367"/>
                    <a:pt x="63" y="382"/>
                    <a:pt x="100" y="382"/>
                  </a:cubicBezTo>
                  <a:cubicBezTo>
                    <a:pt x="145" y="382"/>
                    <a:pt x="196" y="359"/>
                    <a:pt x="228" y="334"/>
                  </a:cubicBezTo>
                  <a:lnTo>
                    <a:pt x="247" y="322"/>
                  </a:lnTo>
                  <a:cubicBezTo>
                    <a:pt x="272" y="296"/>
                    <a:pt x="398" y="170"/>
                    <a:pt x="342" y="114"/>
                  </a:cubicBezTo>
                  <a:cubicBezTo>
                    <a:pt x="342" y="101"/>
                    <a:pt x="342" y="95"/>
                    <a:pt x="342" y="82"/>
                  </a:cubicBezTo>
                  <a:lnTo>
                    <a:pt x="329" y="50"/>
                  </a:lnTo>
                  <a:lnTo>
                    <a:pt x="329" y="44"/>
                  </a:lnTo>
                  <a:cubicBezTo>
                    <a:pt x="319" y="11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211100" y="2918075"/>
              <a:ext cx="8700" cy="7750"/>
            </a:xfrm>
            <a:custGeom>
              <a:avLst/>
              <a:gdLst/>
              <a:ahLst/>
              <a:cxnLst/>
              <a:rect l="l" t="t" r="r" b="b"/>
              <a:pathLst>
                <a:path w="348" h="310" extrusionOk="0">
                  <a:moveTo>
                    <a:pt x="248" y="1"/>
                  </a:moveTo>
                  <a:cubicBezTo>
                    <a:pt x="227" y="1"/>
                    <a:pt x="205" y="7"/>
                    <a:pt x="183" y="15"/>
                  </a:cubicBezTo>
                  <a:cubicBezTo>
                    <a:pt x="95" y="52"/>
                    <a:pt x="0" y="147"/>
                    <a:pt x="13" y="254"/>
                  </a:cubicBezTo>
                  <a:cubicBezTo>
                    <a:pt x="19" y="295"/>
                    <a:pt x="37" y="310"/>
                    <a:pt x="62" y="310"/>
                  </a:cubicBezTo>
                  <a:cubicBezTo>
                    <a:pt x="90" y="310"/>
                    <a:pt x="127" y="288"/>
                    <a:pt x="158" y="261"/>
                  </a:cubicBezTo>
                  <a:cubicBezTo>
                    <a:pt x="196" y="248"/>
                    <a:pt x="234" y="223"/>
                    <a:pt x="259" y="198"/>
                  </a:cubicBezTo>
                  <a:cubicBezTo>
                    <a:pt x="290" y="166"/>
                    <a:pt x="347" y="109"/>
                    <a:pt x="328" y="65"/>
                  </a:cubicBezTo>
                  <a:cubicBezTo>
                    <a:pt x="328" y="59"/>
                    <a:pt x="315" y="46"/>
                    <a:pt x="315" y="40"/>
                  </a:cubicBezTo>
                  <a:cubicBezTo>
                    <a:pt x="301" y="11"/>
                    <a:pt x="276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275900" y="2895025"/>
              <a:ext cx="10275" cy="6300"/>
            </a:xfrm>
            <a:custGeom>
              <a:avLst/>
              <a:gdLst/>
              <a:ahLst/>
              <a:cxnLst/>
              <a:rect l="l" t="t" r="r" b="b"/>
              <a:pathLst>
                <a:path w="411" h="252" extrusionOk="0">
                  <a:moveTo>
                    <a:pt x="314" y="1"/>
                  </a:moveTo>
                  <a:cubicBezTo>
                    <a:pt x="290" y="1"/>
                    <a:pt x="263" y="7"/>
                    <a:pt x="240" y="16"/>
                  </a:cubicBezTo>
                  <a:cubicBezTo>
                    <a:pt x="177" y="22"/>
                    <a:pt x="0" y="218"/>
                    <a:pt x="126" y="243"/>
                  </a:cubicBezTo>
                  <a:cubicBezTo>
                    <a:pt x="149" y="248"/>
                    <a:pt x="172" y="251"/>
                    <a:pt x="196" y="251"/>
                  </a:cubicBezTo>
                  <a:cubicBezTo>
                    <a:pt x="304" y="251"/>
                    <a:pt x="410" y="191"/>
                    <a:pt x="410" y="66"/>
                  </a:cubicBezTo>
                  <a:cubicBezTo>
                    <a:pt x="410" y="32"/>
                    <a:pt x="384" y="2"/>
                    <a:pt x="351" y="2"/>
                  </a:cubicBezTo>
                  <a:cubicBezTo>
                    <a:pt x="347" y="2"/>
                    <a:pt x="344" y="3"/>
                    <a:pt x="341" y="3"/>
                  </a:cubicBezTo>
                  <a:cubicBezTo>
                    <a:pt x="332" y="2"/>
                    <a:pt x="324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300175" y="2907775"/>
              <a:ext cx="8850" cy="6025"/>
            </a:xfrm>
            <a:custGeom>
              <a:avLst/>
              <a:gdLst/>
              <a:ahLst/>
              <a:cxnLst/>
              <a:rect l="l" t="t" r="r" b="b"/>
              <a:pathLst>
                <a:path w="354" h="241" extrusionOk="0">
                  <a:moveTo>
                    <a:pt x="283" y="0"/>
                  </a:moveTo>
                  <a:cubicBezTo>
                    <a:pt x="260" y="0"/>
                    <a:pt x="233" y="9"/>
                    <a:pt x="211" y="21"/>
                  </a:cubicBezTo>
                  <a:lnTo>
                    <a:pt x="211" y="21"/>
                  </a:lnTo>
                  <a:cubicBezTo>
                    <a:pt x="212" y="20"/>
                    <a:pt x="211" y="20"/>
                    <a:pt x="210" y="20"/>
                  </a:cubicBezTo>
                  <a:cubicBezTo>
                    <a:pt x="207" y="20"/>
                    <a:pt x="196" y="23"/>
                    <a:pt x="177" y="29"/>
                  </a:cubicBezTo>
                  <a:cubicBezTo>
                    <a:pt x="139" y="48"/>
                    <a:pt x="1" y="174"/>
                    <a:pt x="95" y="206"/>
                  </a:cubicBezTo>
                  <a:cubicBezTo>
                    <a:pt x="108" y="206"/>
                    <a:pt x="120" y="212"/>
                    <a:pt x="127" y="219"/>
                  </a:cubicBezTo>
                  <a:cubicBezTo>
                    <a:pt x="137" y="234"/>
                    <a:pt x="152" y="240"/>
                    <a:pt x="170" y="240"/>
                  </a:cubicBezTo>
                  <a:cubicBezTo>
                    <a:pt x="214" y="240"/>
                    <a:pt x="271" y="199"/>
                    <a:pt x="284" y="181"/>
                  </a:cubicBezTo>
                  <a:cubicBezTo>
                    <a:pt x="297" y="168"/>
                    <a:pt x="316" y="155"/>
                    <a:pt x="329" y="149"/>
                  </a:cubicBezTo>
                  <a:cubicBezTo>
                    <a:pt x="347" y="130"/>
                    <a:pt x="354" y="105"/>
                    <a:pt x="354" y="80"/>
                  </a:cubicBezTo>
                  <a:cubicBezTo>
                    <a:pt x="354" y="66"/>
                    <a:pt x="354" y="58"/>
                    <a:pt x="348" y="58"/>
                  </a:cubicBezTo>
                  <a:cubicBezTo>
                    <a:pt x="347" y="58"/>
                    <a:pt x="344" y="59"/>
                    <a:pt x="341" y="61"/>
                  </a:cubicBezTo>
                  <a:cubicBezTo>
                    <a:pt x="338" y="16"/>
                    <a:pt x="313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338100" y="2895775"/>
              <a:ext cx="13975" cy="9250"/>
            </a:xfrm>
            <a:custGeom>
              <a:avLst/>
              <a:gdLst/>
              <a:ahLst/>
              <a:cxnLst/>
              <a:rect l="l" t="t" r="r" b="b"/>
              <a:pathLst>
                <a:path w="559" h="370" extrusionOk="0">
                  <a:moveTo>
                    <a:pt x="329" y="0"/>
                  </a:moveTo>
                  <a:cubicBezTo>
                    <a:pt x="293" y="0"/>
                    <a:pt x="258" y="8"/>
                    <a:pt x="228" y="26"/>
                  </a:cubicBezTo>
                  <a:lnTo>
                    <a:pt x="228" y="26"/>
                  </a:lnTo>
                  <a:cubicBezTo>
                    <a:pt x="235" y="21"/>
                    <a:pt x="236" y="19"/>
                    <a:pt x="235" y="19"/>
                  </a:cubicBezTo>
                  <a:cubicBezTo>
                    <a:pt x="229" y="19"/>
                    <a:pt x="156" y="65"/>
                    <a:pt x="142" y="74"/>
                  </a:cubicBezTo>
                  <a:cubicBezTo>
                    <a:pt x="117" y="93"/>
                    <a:pt x="98" y="112"/>
                    <a:pt x="79" y="131"/>
                  </a:cubicBezTo>
                  <a:cubicBezTo>
                    <a:pt x="73" y="143"/>
                    <a:pt x="73" y="150"/>
                    <a:pt x="67" y="150"/>
                  </a:cubicBezTo>
                  <a:lnTo>
                    <a:pt x="60" y="162"/>
                  </a:lnTo>
                  <a:cubicBezTo>
                    <a:pt x="41" y="181"/>
                    <a:pt x="22" y="207"/>
                    <a:pt x="16" y="232"/>
                  </a:cubicBezTo>
                  <a:cubicBezTo>
                    <a:pt x="0" y="258"/>
                    <a:pt x="2" y="293"/>
                    <a:pt x="29" y="293"/>
                  </a:cubicBezTo>
                  <a:cubicBezTo>
                    <a:pt x="34" y="293"/>
                    <a:pt x="40" y="292"/>
                    <a:pt x="48" y="289"/>
                  </a:cubicBezTo>
                  <a:lnTo>
                    <a:pt x="60" y="282"/>
                  </a:lnTo>
                  <a:lnTo>
                    <a:pt x="67" y="282"/>
                  </a:lnTo>
                  <a:cubicBezTo>
                    <a:pt x="72" y="334"/>
                    <a:pt x="120" y="369"/>
                    <a:pt x="168" y="369"/>
                  </a:cubicBezTo>
                  <a:cubicBezTo>
                    <a:pt x="179" y="369"/>
                    <a:pt x="189" y="368"/>
                    <a:pt x="199" y="364"/>
                  </a:cubicBezTo>
                  <a:cubicBezTo>
                    <a:pt x="300" y="339"/>
                    <a:pt x="559" y="74"/>
                    <a:pt x="376" y="5"/>
                  </a:cubicBezTo>
                  <a:cubicBezTo>
                    <a:pt x="360" y="2"/>
                    <a:pt x="345" y="0"/>
                    <a:pt x="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333300" y="293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330800" y="2927150"/>
              <a:ext cx="9600" cy="8525"/>
            </a:xfrm>
            <a:custGeom>
              <a:avLst/>
              <a:gdLst/>
              <a:ahLst/>
              <a:cxnLst/>
              <a:rect l="l" t="t" r="r" b="b"/>
              <a:pathLst>
                <a:path w="384" h="341" extrusionOk="0">
                  <a:moveTo>
                    <a:pt x="119" y="106"/>
                  </a:moveTo>
                  <a:lnTo>
                    <a:pt x="119" y="106"/>
                  </a:lnTo>
                  <a:cubicBezTo>
                    <a:pt x="116" y="109"/>
                    <a:pt x="113" y="112"/>
                    <a:pt x="110" y="116"/>
                  </a:cubicBezTo>
                  <a:lnTo>
                    <a:pt x="110" y="116"/>
                  </a:lnTo>
                  <a:cubicBezTo>
                    <a:pt x="113" y="112"/>
                    <a:pt x="116" y="109"/>
                    <a:pt x="119" y="106"/>
                  </a:cubicBezTo>
                  <a:close/>
                  <a:moveTo>
                    <a:pt x="253" y="0"/>
                  </a:moveTo>
                  <a:cubicBezTo>
                    <a:pt x="195" y="0"/>
                    <a:pt x="116" y="84"/>
                    <a:pt x="106" y="118"/>
                  </a:cubicBezTo>
                  <a:cubicBezTo>
                    <a:pt x="101" y="118"/>
                    <a:pt x="100" y="123"/>
                    <a:pt x="100" y="128"/>
                  </a:cubicBezTo>
                  <a:lnTo>
                    <a:pt x="100" y="128"/>
                  </a:lnTo>
                  <a:cubicBezTo>
                    <a:pt x="55" y="186"/>
                    <a:pt x="0" y="300"/>
                    <a:pt x="94" y="333"/>
                  </a:cubicBezTo>
                  <a:cubicBezTo>
                    <a:pt x="107" y="338"/>
                    <a:pt x="120" y="340"/>
                    <a:pt x="134" y="340"/>
                  </a:cubicBezTo>
                  <a:cubicBezTo>
                    <a:pt x="203" y="340"/>
                    <a:pt x="271" y="278"/>
                    <a:pt x="308" y="226"/>
                  </a:cubicBezTo>
                  <a:cubicBezTo>
                    <a:pt x="365" y="156"/>
                    <a:pt x="384" y="36"/>
                    <a:pt x="277" y="30"/>
                  </a:cubicBezTo>
                  <a:cubicBezTo>
                    <a:pt x="295" y="30"/>
                    <a:pt x="302" y="34"/>
                    <a:pt x="303" y="34"/>
                  </a:cubicBezTo>
                  <a:cubicBezTo>
                    <a:pt x="304" y="34"/>
                    <a:pt x="301" y="32"/>
                    <a:pt x="296" y="24"/>
                  </a:cubicBezTo>
                  <a:cubicBezTo>
                    <a:pt x="284" y="7"/>
                    <a:pt x="26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315000" y="2916325"/>
              <a:ext cx="7750" cy="6075"/>
            </a:xfrm>
            <a:custGeom>
              <a:avLst/>
              <a:gdLst/>
              <a:ahLst/>
              <a:cxnLst/>
              <a:rect l="l" t="t" r="r" b="b"/>
              <a:pathLst>
                <a:path w="310" h="243" extrusionOk="0">
                  <a:moveTo>
                    <a:pt x="231" y="0"/>
                  </a:moveTo>
                  <a:cubicBezTo>
                    <a:pt x="225" y="0"/>
                    <a:pt x="220" y="1"/>
                    <a:pt x="215" y="3"/>
                  </a:cubicBezTo>
                  <a:cubicBezTo>
                    <a:pt x="202" y="9"/>
                    <a:pt x="196" y="9"/>
                    <a:pt x="183" y="9"/>
                  </a:cubicBezTo>
                  <a:cubicBezTo>
                    <a:pt x="114" y="15"/>
                    <a:pt x="51" y="59"/>
                    <a:pt x="26" y="122"/>
                  </a:cubicBezTo>
                  <a:cubicBezTo>
                    <a:pt x="0" y="173"/>
                    <a:pt x="7" y="236"/>
                    <a:pt x="70" y="242"/>
                  </a:cubicBezTo>
                  <a:lnTo>
                    <a:pt x="127" y="242"/>
                  </a:lnTo>
                  <a:cubicBezTo>
                    <a:pt x="202" y="236"/>
                    <a:pt x="309" y="154"/>
                    <a:pt x="303" y="59"/>
                  </a:cubicBezTo>
                  <a:cubicBezTo>
                    <a:pt x="303" y="53"/>
                    <a:pt x="303" y="47"/>
                    <a:pt x="303" y="40"/>
                  </a:cubicBezTo>
                  <a:cubicBezTo>
                    <a:pt x="309" y="28"/>
                    <a:pt x="297" y="15"/>
                    <a:pt x="284" y="15"/>
                  </a:cubicBezTo>
                  <a:cubicBezTo>
                    <a:pt x="266" y="6"/>
                    <a:pt x="247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316275" y="2884350"/>
              <a:ext cx="9625" cy="8475"/>
            </a:xfrm>
            <a:custGeom>
              <a:avLst/>
              <a:gdLst/>
              <a:ahLst/>
              <a:cxnLst/>
              <a:rect l="l" t="t" r="r" b="b"/>
              <a:pathLst>
                <a:path w="385" h="339" extrusionOk="0">
                  <a:moveTo>
                    <a:pt x="278" y="0"/>
                  </a:moveTo>
                  <a:cubicBezTo>
                    <a:pt x="167" y="0"/>
                    <a:pt x="1" y="201"/>
                    <a:pt x="126" y="266"/>
                  </a:cubicBezTo>
                  <a:cubicBezTo>
                    <a:pt x="145" y="279"/>
                    <a:pt x="221" y="291"/>
                    <a:pt x="233" y="317"/>
                  </a:cubicBezTo>
                  <a:cubicBezTo>
                    <a:pt x="238" y="333"/>
                    <a:pt x="247" y="339"/>
                    <a:pt x="257" y="339"/>
                  </a:cubicBezTo>
                  <a:cubicBezTo>
                    <a:pt x="289" y="339"/>
                    <a:pt x="337" y="284"/>
                    <a:pt x="347" y="260"/>
                  </a:cubicBezTo>
                  <a:cubicBezTo>
                    <a:pt x="347" y="254"/>
                    <a:pt x="347" y="247"/>
                    <a:pt x="353" y="241"/>
                  </a:cubicBezTo>
                  <a:cubicBezTo>
                    <a:pt x="385" y="178"/>
                    <a:pt x="385" y="102"/>
                    <a:pt x="347" y="45"/>
                  </a:cubicBezTo>
                  <a:cubicBezTo>
                    <a:pt x="331" y="13"/>
                    <a:pt x="306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548975" y="3103875"/>
              <a:ext cx="9500" cy="7575"/>
            </a:xfrm>
            <a:custGeom>
              <a:avLst/>
              <a:gdLst/>
              <a:ahLst/>
              <a:cxnLst/>
              <a:rect l="l" t="t" r="r" b="b"/>
              <a:pathLst>
                <a:path w="380" h="303" extrusionOk="0">
                  <a:moveTo>
                    <a:pt x="191" y="1"/>
                  </a:moveTo>
                  <a:cubicBezTo>
                    <a:pt x="106" y="1"/>
                    <a:pt x="6" y="132"/>
                    <a:pt x="1" y="214"/>
                  </a:cubicBezTo>
                  <a:cubicBezTo>
                    <a:pt x="1" y="246"/>
                    <a:pt x="20" y="271"/>
                    <a:pt x="45" y="283"/>
                  </a:cubicBezTo>
                  <a:cubicBezTo>
                    <a:pt x="70" y="296"/>
                    <a:pt x="97" y="303"/>
                    <a:pt x="125" y="303"/>
                  </a:cubicBezTo>
                  <a:cubicBezTo>
                    <a:pt x="140" y="303"/>
                    <a:pt x="156" y="300"/>
                    <a:pt x="171" y="296"/>
                  </a:cubicBezTo>
                  <a:cubicBezTo>
                    <a:pt x="253" y="271"/>
                    <a:pt x="379" y="151"/>
                    <a:pt x="310" y="63"/>
                  </a:cubicBezTo>
                  <a:cubicBezTo>
                    <a:pt x="304" y="50"/>
                    <a:pt x="291" y="44"/>
                    <a:pt x="278" y="31"/>
                  </a:cubicBezTo>
                  <a:cubicBezTo>
                    <a:pt x="272" y="25"/>
                    <a:pt x="260" y="12"/>
                    <a:pt x="247" y="12"/>
                  </a:cubicBezTo>
                  <a:cubicBezTo>
                    <a:pt x="230" y="7"/>
                    <a:pt x="221" y="3"/>
                    <a:pt x="219" y="3"/>
                  </a:cubicBezTo>
                  <a:cubicBezTo>
                    <a:pt x="217" y="3"/>
                    <a:pt x="226" y="8"/>
                    <a:pt x="247" y="19"/>
                  </a:cubicBezTo>
                  <a:lnTo>
                    <a:pt x="247" y="25"/>
                  </a:lnTo>
                  <a:cubicBezTo>
                    <a:pt x="230" y="8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45675" y="3136225"/>
              <a:ext cx="8375" cy="6600"/>
            </a:xfrm>
            <a:custGeom>
              <a:avLst/>
              <a:gdLst/>
              <a:ahLst/>
              <a:cxnLst/>
              <a:rect l="l" t="t" r="r" b="b"/>
              <a:pathLst>
                <a:path w="335" h="264" extrusionOk="0">
                  <a:moveTo>
                    <a:pt x="179" y="1"/>
                  </a:moveTo>
                  <a:cubicBezTo>
                    <a:pt x="139" y="1"/>
                    <a:pt x="75" y="70"/>
                    <a:pt x="70" y="93"/>
                  </a:cubicBezTo>
                  <a:cubicBezTo>
                    <a:pt x="70" y="106"/>
                    <a:pt x="64" y="112"/>
                    <a:pt x="57" y="118"/>
                  </a:cubicBezTo>
                  <a:cubicBezTo>
                    <a:pt x="0" y="180"/>
                    <a:pt x="24" y="264"/>
                    <a:pt x="94" y="264"/>
                  </a:cubicBezTo>
                  <a:cubicBezTo>
                    <a:pt x="109" y="264"/>
                    <a:pt x="126" y="260"/>
                    <a:pt x="146" y="251"/>
                  </a:cubicBezTo>
                  <a:cubicBezTo>
                    <a:pt x="190" y="232"/>
                    <a:pt x="335" y="62"/>
                    <a:pt x="221" y="36"/>
                  </a:cubicBezTo>
                  <a:cubicBezTo>
                    <a:pt x="215" y="36"/>
                    <a:pt x="209" y="36"/>
                    <a:pt x="209" y="30"/>
                  </a:cubicBezTo>
                  <a:cubicBezTo>
                    <a:pt x="204" y="9"/>
                    <a:pt x="193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7700" y="3116625"/>
              <a:ext cx="9325" cy="8725"/>
            </a:xfrm>
            <a:custGeom>
              <a:avLst/>
              <a:gdLst/>
              <a:ahLst/>
              <a:cxnLst/>
              <a:rect l="l" t="t" r="r" b="b"/>
              <a:pathLst>
                <a:path w="373" h="349" extrusionOk="0">
                  <a:moveTo>
                    <a:pt x="260" y="1"/>
                  </a:moveTo>
                  <a:cubicBezTo>
                    <a:pt x="208" y="1"/>
                    <a:pt x="143" y="45"/>
                    <a:pt x="114" y="70"/>
                  </a:cubicBezTo>
                  <a:lnTo>
                    <a:pt x="95" y="89"/>
                  </a:lnTo>
                  <a:cubicBezTo>
                    <a:pt x="51" y="127"/>
                    <a:pt x="1" y="209"/>
                    <a:pt x="26" y="272"/>
                  </a:cubicBezTo>
                  <a:cubicBezTo>
                    <a:pt x="48" y="321"/>
                    <a:pt x="93" y="348"/>
                    <a:pt x="142" y="348"/>
                  </a:cubicBezTo>
                  <a:cubicBezTo>
                    <a:pt x="162" y="348"/>
                    <a:pt x="182" y="344"/>
                    <a:pt x="202" y="335"/>
                  </a:cubicBezTo>
                  <a:cubicBezTo>
                    <a:pt x="259" y="309"/>
                    <a:pt x="373" y="215"/>
                    <a:pt x="322" y="146"/>
                  </a:cubicBezTo>
                  <a:cubicBezTo>
                    <a:pt x="322" y="139"/>
                    <a:pt x="322" y="133"/>
                    <a:pt x="329" y="127"/>
                  </a:cubicBezTo>
                  <a:cubicBezTo>
                    <a:pt x="335" y="95"/>
                    <a:pt x="329" y="70"/>
                    <a:pt x="322" y="45"/>
                  </a:cubicBezTo>
                  <a:cubicBezTo>
                    <a:pt x="309" y="12"/>
                    <a:pt x="286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26750" y="3071975"/>
              <a:ext cx="11075" cy="8550"/>
            </a:xfrm>
            <a:custGeom>
              <a:avLst/>
              <a:gdLst/>
              <a:ahLst/>
              <a:cxnLst/>
              <a:rect l="l" t="t" r="r" b="b"/>
              <a:pathLst>
                <a:path w="443" h="342" extrusionOk="0">
                  <a:moveTo>
                    <a:pt x="338" y="1"/>
                  </a:moveTo>
                  <a:cubicBezTo>
                    <a:pt x="326" y="1"/>
                    <a:pt x="314" y="2"/>
                    <a:pt x="303" y="2"/>
                  </a:cubicBezTo>
                  <a:lnTo>
                    <a:pt x="278" y="8"/>
                  </a:lnTo>
                  <a:cubicBezTo>
                    <a:pt x="203" y="27"/>
                    <a:pt x="1" y="235"/>
                    <a:pt x="146" y="292"/>
                  </a:cubicBezTo>
                  <a:cubicBezTo>
                    <a:pt x="190" y="304"/>
                    <a:pt x="234" y="292"/>
                    <a:pt x="259" y="323"/>
                  </a:cubicBezTo>
                  <a:cubicBezTo>
                    <a:pt x="270" y="336"/>
                    <a:pt x="283" y="342"/>
                    <a:pt x="296" y="342"/>
                  </a:cubicBezTo>
                  <a:cubicBezTo>
                    <a:pt x="348" y="342"/>
                    <a:pt x="412" y="264"/>
                    <a:pt x="417" y="229"/>
                  </a:cubicBezTo>
                  <a:cubicBezTo>
                    <a:pt x="442" y="159"/>
                    <a:pt x="436" y="84"/>
                    <a:pt x="398" y="21"/>
                  </a:cubicBezTo>
                  <a:cubicBezTo>
                    <a:pt x="385" y="4"/>
                    <a:pt x="3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5050" y="3098700"/>
              <a:ext cx="8675" cy="8900"/>
            </a:xfrm>
            <a:custGeom>
              <a:avLst/>
              <a:gdLst/>
              <a:ahLst/>
              <a:cxnLst/>
              <a:rect l="l" t="t" r="r" b="b"/>
              <a:pathLst>
                <a:path w="347" h="356" extrusionOk="0">
                  <a:moveTo>
                    <a:pt x="262" y="1"/>
                  </a:moveTo>
                  <a:cubicBezTo>
                    <a:pt x="254" y="1"/>
                    <a:pt x="247" y="2"/>
                    <a:pt x="240" y="5"/>
                  </a:cubicBezTo>
                  <a:cubicBezTo>
                    <a:pt x="183" y="24"/>
                    <a:pt x="126" y="49"/>
                    <a:pt x="82" y="93"/>
                  </a:cubicBezTo>
                  <a:cubicBezTo>
                    <a:pt x="32" y="137"/>
                    <a:pt x="0" y="200"/>
                    <a:pt x="0" y="263"/>
                  </a:cubicBezTo>
                  <a:cubicBezTo>
                    <a:pt x="0" y="317"/>
                    <a:pt x="42" y="356"/>
                    <a:pt x="87" y="356"/>
                  </a:cubicBezTo>
                  <a:cubicBezTo>
                    <a:pt x="100" y="356"/>
                    <a:pt x="113" y="352"/>
                    <a:pt x="126" y="345"/>
                  </a:cubicBezTo>
                  <a:cubicBezTo>
                    <a:pt x="214" y="320"/>
                    <a:pt x="284" y="263"/>
                    <a:pt x="322" y="181"/>
                  </a:cubicBezTo>
                  <a:cubicBezTo>
                    <a:pt x="347" y="137"/>
                    <a:pt x="347" y="80"/>
                    <a:pt x="315" y="36"/>
                  </a:cubicBezTo>
                  <a:cubicBezTo>
                    <a:pt x="309" y="30"/>
                    <a:pt x="303" y="24"/>
                    <a:pt x="296" y="17"/>
                  </a:cubicBezTo>
                  <a:cubicBezTo>
                    <a:pt x="288" y="5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5975" y="3151000"/>
              <a:ext cx="10225" cy="9550"/>
            </a:xfrm>
            <a:custGeom>
              <a:avLst/>
              <a:gdLst/>
              <a:ahLst/>
              <a:cxnLst/>
              <a:rect l="l" t="t" r="r" b="b"/>
              <a:pathLst>
                <a:path w="409" h="382" extrusionOk="0">
                  <a:moveTo>
                    <a:pt x="288" y="0"/>
                  </a:moveTo>
                  <a:cubicBezTo>
                    <a:pt x="240" y="0"/>
                    <a:pt x="185" y="20"/>
                    <a:pt x="146" y="51"/>
                  </a:cubicBezTo>
                  <a:cubicBezTo>
                    <a:pt x="127" y="63"/>
                    <a:pt x="108" y="76"/>
                    <a:pt x="89" y="95"/>
                  </a:cubicBezTo>
                  <a:cubicBezTo>
                    <a:pt x="83" y="101"/>
                    <a:pt x="77" y="108"/>
                    <a:pt x="70" y="120"/>
                  </a:cubicBezTo>
                  <a:lnTo>
                    <a:pt x="51" y="139"/>
                  </a:lnTo>
                  <a:cubicBezTo>
                    <a:pt x="32" y="164"/>
                    <a:pt x="13" y="202"/>
                    <a:pt x="7" y="234"/>
                  </a:cubicBezTo>
                  <a:cubicBezTo>
                    <a:pt x="1" y="253"/>
                    <a:pt x="1" y="272"/>
                    <a:pt x="1" y="284"/>
                  </a:cubicBezTo>
                  <a:cubicBezTo>
                    <a:pt x="1" y="290"/>
                    <a:pt x="1" y="290"/>
                    <a:pt x="1" y="297"/>
                  </a:cubicBezTo>
                  <a:cubicBezTo>
                    <a:pt x="1" y="309"/>
                    <a:pt x="7" y="322"/>
                    <a:pt x="13" y="335"/>
                  </a:cubicBezTo>
                  <a:cubicBezTo>
                    <a:pt x="20" y="347"/>
                    <a:pt x="32" y="354"/>
                    <a:pt x="39" y="360"/>
                  </a:cubicBezTo>
                  <a:lnTo>
                    <a:pt x="51" y="366"/>
                  </a:lnTo>
                  <a:lnTo>
                    <a:pt x="58" y="372"/>
                  </a:lnTo>
                  <a:cubicBezTo>
                    <a:pt x="75" y="379"/>
                    <a:pt x="93" y="382"/>
                    <a:pt x="111" y="382"/>
                  </a:cubicBezTo>
                  <a:cubicBezTo>
                    <a:pt x="234" y="382"/>
                    <a:pt x="357" y="244"/>
                    <a:pt x="379" y="139"/>
                  </a:cubicBezTo>
                  <a:cubicBezTo>
                    <a:pt x="409" y="39"/>
                    <a:pt x="356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503900" y="3120100"/>
              <a:ext cx="11125" cy="8475"/>
            </a:xfrm>
            <a:custGeom>
              <a:avLst/>
              <a:gdLst/>
              <a:ahLst/>
              <a:cxnLst/>
              <a:rect l="l" t="t" r="r" b="b"/>
              <a:pathLst>
                <a:path w="445" h="339" extrusionOk="0">
                  <a:moveTo>
                    <a:pt x="329" y="1"/>
                  </a:moveTo>
                  <a:cubicBezTo>
                    <a:pt x="309" y="1"/>
                    <a:pt x="285" y="7"/>
                    <a:pt x="259" y="19"/>
                  </a:cubicBezTo>
                  <a:cubicBezTo>
                    <a:pt x="196" y="51"/>
                    <a:pt x="0" y="259"/>
                    <a:pt x="152" y="309"/>
                  </a:cubicBezTo>
                  <a:lnTo>
                    <a:pt x="152" y="303"/>
                  </a:lnTo>
                  <a:cubicBezTo>
                    <a:pt x="166" y="328"/>
                    <a:pt x="187" y="339"/>
                    <a:pt x="210" y="339"/>
                  </a:cubicBezTo>
                  <a:cubicBezTo>
                    <a:pt x="266" y="339"/>
                    <a:pt x="335" y="277"/>
                    <a:pt x="353" y="227"/>
                  </a:cubicBezTo>
                  <a:cubicBezTo>
                    <a:pt x="360" y="215"/>
                    <a:pt x="366" y="208"/>
                    <a:pt x="372" y="196"/>
                  </a:cubicBezTo>
                  <a:cubicBezTo>
                    <a:pt x="445" y="113"/>
                    <a:pt x="420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497025" y="3104150"/>
              <a:ext cx="7850" cy="4875"/>
            </a:xfrm>
            <a:custGeom>
              <a:avLst/>
              <a:gdLst/>
              <a:ahLst/>
              <a:cxnLst/>
              <a:rect l="l" t="t" r="r" b="b"/>
              <a:pathLst>
                <a:path w="314" h="195" extrusionOk="0">
                  <a:moveTo>
                    <a:pt x="193" y="1"/>
                  </a:moveTo>
                  <a:cubicBezTo>
                    <a:pt x="122" y="1"/>
                    <a:pt x="59" y="50"/>
                    <a:pt x="36" y="121"/>
                  </a:cubicBezTo>
                  <a:cubicBezTo>
                    <a:pt x="29" y="134"/>
                    <a:pt x="23" y="146"/>
                    <a:pt x="10" y="159"/>
                  </a:cubicBezTo>
                  <a:cubicBezTo>
                    <a:pt x="0" y="179"/>
                    <a:pt x="14" y="194"/>
                    <a:pt x="29" y="194"/>
                  </a:cubicBezTo>
                  <a:cubicBezTo>
                    <a:pt x="33" y="194"/>
                    <a:pt x="38" y="193"/>
                    <a:pt x="42" y="190"/>
                  </a:cubicBezTo>
                  <a:cubicBezTo>
                    <a:pt x="54" y="184"/>
                    <a:pt x="69" y="183"/>
                    <a:pt x="84" y="183"/>
                  </a:cubicBezTo>
                  <a:cubicBezTo>
                    <a:pt x="100" y="183"/>
                    <a:pt x="118" y="184"/>
                    <a:pt x="136" y="184"/>
                  </a:cubicBezTo>
                  <a:cubicBezTo>
                    <a:pt x="206" y="171"/>
                    <a:pt x="313" y="8"/>
                    <a:pt x="206" y="1"/>
                  </a:cubicBezTo>
                  <a:cubicBezTo>
                    <a:pt x="202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511000" y="3099075"/>
              <a:ext cx="7000" cy="7925"/>
            </a:xfrm>
            <a:custGeom>
              <a:avLst/>
              <a:gdLst/>
              <a:ahLst/>
              <a:cxnLst/>
              <a:rect l="l" t="t" r="r" b="b"/>
              <a:pathLst>
                <a:path w="280" h="317" extrusionOk="0">
                  <a:moveTo>
                    <a:pt x="226" y="0"/>
                  </a:moveTo>
                  <a:cubicBezTo>
                    <a:pt x="207" y="0"/>
                    <a:pt x="185" y="7"/>
                    <a:pt x="164" y="21"/>
                  </a:cubicBezTo>
                  <a:lnTo>
                    <a:pt x="101" y="59"/>
                  </a:lnTo>
                  <a:cubicBezTo>
                    <a:pt x="44" y="91"/>
                    <a:pt x="6" y="154"/>
                    <a:pt x="0" y="223"/>
                  </a:cubicBezTo>
                  <a:lnTo>
                    <a:pt x="0" y="242"/>
                  </a:lnTo>
                  <a:cubicBezTo>
                    <a:pt x="6" y="286"/>
                    <a:pt x="25" y="311"/>
                    <a:pt x="69" y="311"/>
                  </a:cubicBezTo>
                  <a:cubicBezTo>
                    <a:pt x="82" y="315"/>
                    <a:pt x="93" y="316"/>
                    <a:pt x="104" y="316"/>
                  </a:cubicBezTo>
                  <a:cubicBezTo>
                    <a:pt x="115" y="316"/>
                    <a:pt x="126" y="315"/>
                    <a:pt x="139" y="311"/>
                  </a:cubicBezTo>
                  <a:cubicBezTo>
                    <a:pt x="202" y="299"/>
                    <a:pt x="246" y="242"/>
                    <a:pt x="252" y="179"/>
                  </a:cubicBezTo>
                  <a:cubicBezTo>
                    <a:pt x="252" y="173"/>
                    <a:pt x="252" y="166"/>
                    <a:pt x="259" y="166"/>
                  </a:cubicBezTo>
                  <a:cubicBezTo>
                    <a:pt x="278" y="129"/>
                    <a:pt x="278" y="97"/>
                    <a:pt x="271" y="59"/>
                  </a:cubicBezTo>
                  <a:cubicBezTo>
                    <a:pt x="279" y="20"/>
                    <a:pt x="257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510675" y="3150650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258" y="1"/>
                  </a:moveTo>
                  <a:cubicBezTo>
                    <a:pt x="207" y="1"/>
                    <a:pt x="150" y="45"/>
                    <a:pt x="114" y="90"/>
                  </a:cubicBezTo>
                  <a:cubicBezTo>
                    <a:pt x="51" y="134"/>
                    <a:pt x="7" y="210"/>
                    <a:pt x="0" y="292"/>
                  </a:cubicBezTo>
                  <a:cubicBezTo>
                    <a:pt x="0" y="358"/>
                    <a:pt x="40" y="380"/>
                    <a:pt x="88" y="380"/>
                  </a:cubicBezTo>
                  <a:cubicBezTo>
                    <a:pt x="136" y="380"/>
                    <a:pt x="193" y="358"/>
                    <a:pt x="227" y="336"/>
                  </a:cubicBezTo>
                  <a:lnTo>
                    <a:pt x="240" y="330"/>
                  </a:lnTo>
                  <a:cubicBezTo>
                    <a:pt x="316" y="279"/>
                    <a:pt x="454" y="90"/>
                    <a:pt x="316" y="27"/>
                  </a:cubicBezTo>
                  <a:cubicBezTo>
                    <a:pt x="299" y="9"/>
                    <a:pt x="279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487175" y="3124100"/>
              <a:ext cx="11325" cy="10600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95" y="1"/>
                  </a:moveTo>
                  <a:cubicBezTo>
                    <a:pt x="281" y="1"/>
                    <a:pt x="266" y="4"/>
                    <a:pt x="253" y="10"/>
                  </a:cubicBezTo>
                  <a:lnTo>
                    <a:pt x="215" y="17"/>
                  </a:lnTo>
                  <a:cubicBezTo>
                    <a:pt x="127" y="42"/>
                    <a:pt x="51" y="111"/>
                    <a:pt x="26" y="206"/>
                  </a:cubicBezTo>
                  <a:lnTo>
                    <a:pt x="20" y="238"/>
                  </a:lnTo>
                  <a:cubicBezTo>
                    <a:pt x="1" y="294"/>
                    <a:pt x="26" y="351"/>
                    <a:pt x="76" y="376"/>
                  </a:cubicBezTo>
                  <a:cubicBezTo>
                    <a:pt x="152" y="414"/>
                    <a:pt x="234" y="389"/>
                    <a:pt x="316" y="420"/>
                  </a:cubicBezTo>
                  <a:cubicBezTo>
                    <a:pt x="322" y="422"/>
                    <a:pt x="328" y="423"/>
                    <a:pt x="334" y="423"/>
                  </a:cubicBezTo>
                  <a:cubicBezTo>
                    <a:pt x="388" y="423"/>
                    <a:pt x="453" y="352"/>
                    <a:pt x="436" y="301"/>
                  </a:cubicBezTo>
                  <a:cubicBezTo>
                    <a:pt x="404" y="219"/>
                    <a:pt x="430" y="143"/>
                    <a:pt x="392" y="61"/>
                  </a:cubicBezTo>
                  <a:cubicBezTo>
                    <a:pt x="373" y="24"/>
                    <a:pt x="334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451075" y="3127300"/>
              <a:ext cx="8700" cy="7650"/>
            </a:xfrm>
            <a:custGeom>
              <a:avLst/>
              <a:gdLst/>
              <a:ahLst/>
              <a:cxnLst/>
              <a:rect l="l" t="t" r="r" b="b"/>
              <a:pathLst>
                <a:path w="348" h="306" extrusionOk="0">
                  <a:moveTo>
                    <a:pt x="232" y="0"/>
                  </a:moveTo>
                  <a:cubicBezTo>
                    <a:pt x="142" y="0"/>
                    <a:pt x="36" y="115"/>
                    <a:pt x="19" y="192"/>
                  </a:cubicBezTo>
                  <a:cubicBezTo>
                    <a:pt x="0" y="248"/>
                    <a:pt x="26" y="305"/>
                    <a:pt x="95" y="305"/>
                  </a:cubicBezTo>
                  <a:cubicBezTo>
                    <a:pt x="171" y="299"/>
                    <a:pt x="240" y="255"/>
                    <a:pt x="278" y="192"/>
                  </a:cubicBezTo>
                  <a:cubicBezTo>
                    <a:pt x="284" y="192"/>
                    <a:pt x="284" y="185"/>
                    <a:pt x="284" y="185"/>
                  </a:cubicBezTo>
                  <a:cubicBezTo>
                    <a:pt x="328" y="141"/>
                    <a:pt x="347" y="84"/>
                    <a:pt x="335" y="28"/>
                  </a:cubicBezTo>
                  <a:cubicBezTo>
                    <a:pt x="327" y="8"/>
                    <a:pt x="314" y="1"/>
                    <a:pt x="300" y="1"/>
                  </a:cubicBezTo>
                  <a:cubicBezTo>
                    <a:pt x="291" y="1"/>
                    <a:pt x="281" y="4"/>
                    <a:pt x="272" y="9"/>
                  </a:cubicBezTo>
                  <a:cubicBezTo>
                    <a:pt x="259" y="3"/>
                    <a:pt x="246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466275" y="3082400"/>
              <a:ext cx="10850" cy="9675"/>
            </a:xfrm>
            <a:custGeom>
              <a:avLst/>
              <a:gdLst/>
              <a:ahLst/>
              <a:cxnLst/>
              <a:rect l="l" t="t" r="r" b="b"/>
              <a:pathLst>
                <a:path w="434" h="387" extrusionOk="0">
                  <a:moveTo>
                    <a:pt x="309" y="1"/>
                  </a:moveTo>
                  <a:cubicBezTo>
                    <a:pt x="281" y="1"/>
                    <a:pt x="250" y="12"/>
                    <a:pt x="219" y="39"/>
                  </a:cubicBezTo>
                  <a:cubicBezTo>
                    <a:pt x="174" y="70"/>
                    <a:pt x="137" y="114"/>
                    <a:pt x="105" y="159"/>
                  </a:cubicBezTo>
                  <a:cubicBezTo>
                    <a:pt x="67" y="203"/>
                    <a:pt x="67" y="266"/>
                    <a:pt x="29" y="316"/>
                  </a:cubicBezTo>
                  <a:cubicBezTo>
                    <a:pt x="1" y="349"/>
                    <a:pt x="22" y="386"/>
                    <a:pt x="54" y="386"/>
                  </a:cubicBezTo>
                  <a:cubicBezTo>
                    <a:pt x="64" y="386"/>
                    <a:pt x="75" y="382"/>
                    <a:pt x="86" y="373"/>
                  </a:cubicBezTo>
                  <a:cubicBezTo>
                    <a:pt x="137" y="329"/>
                    <a:pt x="193" y="335"/>
                    <a:pt x="244" y="297"/>
                  </a:cubicBezTo>
                  <a:cubicBezTo>
                    <a:pt x="288" y="266"/>
                    <a:pt x="332" y="228"/>
                    <a:pt x="364" y="184"/>
                  </a:cubicBezTo>
                  <a:cubicBezTo>
                    <a:pt x="433" y="91"/>
                    <a:pt x="386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502475" y="3072800"/>
              <a:ext cx="10900" cy="7300"/>
            </a:xfrm>
            <a:custGeom>
              <a:avLst/>
              <a:gdLst/>
              <a:ahLst/>
              <a:cxnLst/>
              <a:rect l="l" t="t" r="r" b="b"/>
              <a:pathLst>
                <a:path w="436" h="292" extrusionOk="0">
                  <a:moveTo>
                    <a:pt x="248" y="1"/>
                  </a:moveTo>
                  <a:cubicBezTo>
                    <a:pt x="208" y="1"/>
                    <a:pt x="164" y="24"/>
                    <a:pt x="139" y="44"/>
                  </a:cubicBezTo>
                  <a:lnTo>
                    <a:pt x="82" y="82"/>
                  </a:lnTo>
                  <a:cubicBezTo>
                    <a:pt x="51" y="107"/>
                    <a:pt x="0" y="164"/>
                    <a:pt x="19" y="208"/>
                  </a:cubicBezTo>
                  <a:cubicBezTo>
                    <a:pt x="26" y="221"/>
                    <a:pt x="32" y="233"/>
                    <a:pt x="38" y="246"/>
                  </a:cubicBezTo>
                  <a:cubicBezTo>
                    <a:pt x="52" y="274"/>
                    <a:pt x="79" y="291"/>
                    <a:pt x="108" y="291"/>
                  </a:cubicBezTo>
                  <a:cubicBezTo>
                    <a:pt x="118" y="291"/>
                    <a:pt x="129" y="289"/>
                    <a:pt x="139" y="284"/>
                  </a:cubicBezTo>
                  <a:lnTo>
                    <a:pt x="183" y="271"/>
                  </a:lnTo>
                  <a:cubicBezTo>
                    <a:pt x="253" y="246"/>
                    <a:pt x="436" y="82"/>
                    <a:pt x="303" y="25"/>
                  </a:cubicBezTo>
                  <a:lnTo>
                    <a:pt x="278" y="6"/>
                  </a:lnTo>
                  <a:cubicBezTo>
                    <a:pt x="269" y="2"/>
                    <a:pt x="25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474725" y="3053400"/>
              <a:ext cx="7900" cy="7275"/>
            </a:xfrm>
            <a:custGeom>
              <a:avLst/>
              <a:gdLst/>
              <a:ahLst/>
              <a:cxnLst/>
              <a:rect l="l" t="t" r="r" b="b"/>
              <a:pathLst>
                <a:path w="316" h="291" extrusionOk="0">
                  <a:moveTo>
                    <a:pt x="227" y="0"/>
                  </a:moveTo>
                  <a:cubicBezTo>
                    <a:pt x="139" y="7"/>
                    <a:pt x="63" y="63"/>
                    <a:pt x="32" y="145"/>
                  </a:cubicBezTo>
                  <a:cubicBezTo>
                    <a:pt x="0" y="202"/>
                    <a:pt x="7" y="290"/>
                    <a:pt x="89" y="290"/>
                  </a:cubicBezTo>
                  <a:cubicBezTo>
                    <a:pt x="177" y="284"/>
                    <a:pt x="253" y="227"/>
                    <a:pt x="284" y="145"/>
                  </a:cubicBezTo>
                  <a:cubicBezTo>
                    <a:pt x="316" y="89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453750" y="3059950"/>
              <a:ext cx="8500" cy="7025"/>
            </a:xfrm>
            <a:custGeom>
              <a:avLst/>
              <a:gdLst/>
              <a:ahLst/>
              <a:cxnLst/>
              <a:rect l="l" t="t" r="r" b="b"/>
              <a:pathLst>
                <a:path w="340" h="281" extrusionOk="0">
                  <a:moveTo>
                    <a:pt x="270" y="1"/>
                  </a:moveTo>
                  <a:cubicBezTo>
                    <a:pt x="254" y="1"/>
                    <a:pt x="236" y="4"/>
                    <a:pt x="221" y="10"/>
                  </a:cubicBezTo>
                  <a:cubicBezTo>
                    <a:pt x="183" y="22"/>
                    <a:pt x="146" y="47"/>
                    <a:pt x="120" y="79"/>
                  </a:cubicBezTo>
                  <a:cubicBezTo>
                    <a:pt x="83" y="129"/>
                    <a:pt x="1" y="281"/>
                    <a:pt x="127" y="281"/>
                  </a:cubicBezTo>
                  <a:cubicBezTo>
                    <a:pt x="234" y="274"/>
                    <a:pt x="316" y="186"/>
                    <a:pt x="322" y="73"/>
                  </a:cubicBezTo>
                  <a:cubicBezTo>
                    <a:pt x="340" y="19"/>
                    <a:pt x="30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447600" y="3089150"/>
              <a:ext cx="7975" cy="5900"/>
            </a:xfrm>
            <a:custGeom>
              <a:avLst/>
              <a:gdLst/>
              <a:ahLst/>
              <a:cxnLst/>
              <a:rect l="l" t="t" r="r" b="b"/>
              <a:pathLst>
                <a:path w="319" h="236" extrusionOk="0">
                  <a:moveTo>
                    <a:pt x="140" y="0"/>
                  </a:moveTo>
                  <a:cubicBezTo>
                    <a:pt x="107" y="0"/>
                    <a:pt x="67" y="48"/>
                    <a:pt x="57" y="71"/>
                  </a:cubicBezTo>
                  <a:cubicBezTo>
                    <a:pt x="45" y="103"/>
                    <a:pt x="1" y="191"/>
                    <a:pt x="89" y="229"/>
                  </a:cubicBezTo>
                  <a:cubicBezTo>
                    <a:pt x="100" y="233"/>
                    <a:pt x="111" y="235"/>
                    <a:pt x="121" y="235"/>
                  </a:cubicBezTo>
                  <a:cubicBezTo>
                    <a:pt x="232" y="235"/>
                    <a:pt x="318" y="25"/>
                    <a:pt x="212" y="25"/>
                  </a:cubicBezTo>
                  <a:cubicBezTo>
                    <a:pt x="205" y="25"/>
                    <a:pt x="198" y="26"/>
                    <a:pt x="190" y="27"/>
                  </a:cubicBezTo>
                  <a:cubicBezTo>
                    <a:pt x="184" y="29"/>
                    <a:pt x="179" y="29"/>
                    <a:pt x="176" y="29"/>
                  </a:cubicBezTo>
                  <a:cubicBezTo>
                    <a:pt x="163" y="29"/>
                    <a:pt x="171" y="21"/>
                    <a:pt x="171" y="21"/>
                  </a:cubicBezTo>
                  <a:cubicBezTo>
                    <a:pt x="163" y="6"/>
                    <a:pt x="152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68350" y="3147525"/>
              <a:ext cx="10450" cy="6025"/>
            </a:xfrm>
            <a:custGeom>
              <a:avLst/>
              <a:gdLst/>
              <a:ahLst/>
              <a:cxnLst/>
              <a:rect l="l" t="t" r="r" b="b"/>
              <a:pathLst>
                <a:path w="418" h="241" extrusionOk="0">
                  <a:moveTo>
                    <a:pt x="266" y="1"/>
                  </a:moveTo>
                  <a:cubicBezTo>
                    <a:pt x="159" y="1"/>
                    <a:pt x="1" y="240"/>
                    <a:pt x="152" y="240"/>
                  </a:cubicBezTo>
                  <a:cubicBezTo>
                    <a:pt x="260" y="240"/>
                    <a:pt x="417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81600" y="3181100"/>
              <a:ext cx="8175" cy="10275"/>
            </a:xfrm>
            <a:custGeom>
              <a:avLst/>
              <a:gdLst/>
              <a:ahLst/>
              <a:cxnLst/>
              <a:rect l="l" t="t" r="r" b="b"/>
              <a:pathLst>
                <a:path w="327" h="411" extrusionOk="0">
                  <a:moveTo>
                    <a:pt x="126" y="0"/>
                  </a:moveTo>
                  <a:cubicBezTo>
                    <a:pt x="94" y="0"/>
                    <a:pt x="52" y="35"/>
                    <a:pt x="58" y="70"/>
                  </a:cubicBezTo>
                  <a:cubicBezTo>
                    <a:pt x="58" y="96"/>
                    <a:pt x="64" y="127"/>
                    <a:pt x="64" y="159"/>
                  </a:cubicBezTo>
                  <a:cubicBezTo>
                    <a:pt x="64" y="178"/>
                    <a:pt x="58" y="190"/>
                    <a:pt x="58" y="196"/>
                  </a:cubicBezTo>
                  <a:cubicBezTo>
                    <a:pt x="32" y="222"/>
                    <a:pt x="20" y="253"/>
                    <a:pt x="7" y="278"/>
                  </a:cubicBezTo>
                  <a:cubicBezTo>
                    <a:pt x="1" y="316"/>
                    <a:pt x="7" y="348"/>
                    <a:pt x="26" y="379"/>
                  </a:cubicBezTo>
                  <a:cubicBezTo>
                    <a:pt x="43" y="401"/>
                    <a:pt x="65" y="410"/>
                    <a:pt x="88" y="410"/>
                  </a:cubicBezTo>
                  <a:cubicBezTo>
                    <a:pt x="188" y="410"/>
                    <a:pt x="326" y="248"/>
                    <a:pt x="316" y="171"/>
                  </a:cubicBezTo>
                  <a:cubicBezTo>
                    <a:pt x="310" y="58"/>
                    <a:pt x="234" y="26"/>
                    <a:pt x="133" y="1"/>
                  </a:cubicBezTo>
                  <a:cubicBezTo>
                    <a:pt x="131" y="1"/>
                    <a:pt x="128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50550" y="3169025"/>
              <a:ext cx="9775" cy="10125"/>
            </a:xfrm>
            <a:custGeom>
              <a:avLst/>
              <a:gdLst/>
              <a:ahLst/>
              <a:cxnLst/>
              <a:rect l="l" t="t" r="r" b="b"/>
              <a:pathLst>
                <a:path w="391" h="405" extrusionOk="0">
                  <a:moveTo>
                    <a:pt x="288" y="1"/>
                  </a:moveTo>
                  <a:cubicBezTo>
                    <a:pt x="270" y="1"/>
                    <a:pt x="250" y="6"/>
                    <a:pt x="227" y="17"/>
                  </a:cubicBezTo>
                  <a:cubicBezTo>
                    <a:pt x="126" y="68"/>
                    <a:pt x="0" y="175"/>
                    <a:pt x="19" y="301"/>
                  </a:cubicBezTo>
                  <a:cubicBezTo>
                    <a:pt x="19" y="345"/>
                    <a:pt x="57" y="383"/>
                    <a:pt x="101" y="383"/>
                  </a:cubicBezTo>
                  <a:cubicBezTo>
                    <a:pt x="120" y="383"/>
                    <a:pt x="139" y="389"/>
                    <a:pt x="158" y="402"/>
                  </a:cubicBezTo>
                  <a:cubicBezTo>
                    <a:pt x="164" y="404"/>
                    <a:pt x="170" y="404"/>
                    <a:pt x="177" y="404"/>
                  </a:cubicBezTo>
                  <a:cubicBezTo>
                    <a:pt x="242" y="404"/>
                    <a:pt x="314" y="321"/>
                    <a:pt x="297" y="263"/>
                  </a:cubicBezTo>
                  <a:cubicBezTo>
                    <a:pt x="290" y="257"/>
                    <a:pt x="290" y="251"/>
                    <a:pt x="290" y="244"/>
                  </a:cubicBezTo>
                  <a:cubicBezTo>
                    <a:pt x="296" y="233"/>
                    <a:pt x="306" y="218"/>
                    <a:pt x="313" y="201"/>
                  </a:cubicBezTo>
                  <a:lnTo>
                    <a:pt x="313" y="201"/>
                  </a:lnTo>
                  <a:cubicBezTo>
                    <a:pt x="302" y="230"/>
                    <a:pt x="299" y="240"/>
                    <a:pt x="299" y="240"/>
                  </a:cubicBezTo>
                  <a:cubicBezTo>
                    <a:pt x="300" y="240"/>
                    <a:pt x="320" y="194"/>
                    <a:pt x="328" y="181"/>
                  </a:cubicBezTo>
                  <a:cubicBezTo>
                    <a:pt x="390" y="104"/>
                    <a:pt x="368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78775" y="3154750"/>
              <a:ext cx="11225" cy="11150"/>
            </a:xfrm>
            <a:custGeom>
              <a:avLst/>
              <a:gdLst/>
              <a:ahLst/>
              <a:cxnLst/>
              <a:rect l="l" t="t" r="r" b="b"/>
              <a:pathLst>
                <a:path w="449" h="446" extrusionOk="0">
                  <a:moveTo>
                    <a:pt x="302" y="1"/>
                  </a:moveTo>
                  <a:cubicBezTo>
                    <a:pt x="274" y="1"/>
                    <a:pt x="243" y="7"/>
                    <a:pt x="215" y="21"/>
                  </a:cubicBezTo>
                  <a:cubicBezTo>
                    <a:pt x="95" y="71"/>
                    <a:pt x="13" y="191"/>
                    <a:pt x="7" y="317"/>
                  </a:cubicBezTo>
                  <a:cubicBezTo>
                    <a:pt x="0" y="368"/>
                    <a:pt x="19" y="418"/>
                    <a:pt x="70" y="437"/>
                  </a:cubicBezTo>
                  <a:cubicBezTo>
                    <a:pt x="84" y="443"/>
                    <a:pt x="99" y="445"/>
                    <a:pt x="115" y="445"/>
                  </a:cubicBezTo>
                  <a:cubicBezTo>
                    <a:pt x="185" y="445"/>
                    <a:pt x="267" y="395"/>
                    <a:pt x="303" y="349"/>
                  </a:cubicBezTo>
                  <a:cubicBezTo>
                    <a:pt x="353" y="292"/>
                    <a:pt x="391" y="229"/>
                    <a:pt x="416" y="159"/>
                  </a:cubicBezTo>
                  <a:cubicBezTo>
                    <a:pt x="449" y="53"/>
                    <a:pt x="382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6700" y="3124250"/>
              <a:ext cx="7575" cy="7375"/>
            </a:xfrm>
            <a:custGeom>
              <a:avLst/>
              <a:gdLst/>
              <a:ahLst/>
              <a:cxnLst/>
              <a:rect l="l" t="t" r="r" b="b"/>
              <a:pathLst>
                <a:path w="303" h="295" extrusionOk="0">
                  <a:moveTo>
                    <a:pt x="204" y="0"/>
                  </a:moveTo>
                  <a:cubicBezTo>
                    <a:pt x="122" y="0"/>
                    <a:pt x="22" y="115"/>
                    <a:pt x="7" y="181"/>
                  </a:cubicBezTo>
                  <a:cubicBezTo>
                    <a:pt x="7" y="181"/>
                    <a:pt x="7" y="187"/>
                    <a:pt x="7" y="187"/>
                  </a:cubicBezTo>
                  <a:cubicBezTo>
                    <a:pt x="0" y="225"/>
                    <a:pt x="7" y="269"/>
                    <a:pt x="44" y="282"/>
                  </a:cubicBezTo>
                  <a:cubicBezTo>
                    <a:pt x="76" y="295"/>
                    <a:pt x="107" y="295"/>
                    <a:pt x="139" y="295"/>
                  </a:cubicBezTo>
                  <a:cubicBezTo>
                    <a:pt x="189" y="295"/>
                    <a:pt x="303" y="187"/>
                    <a:pt x="271" y="137"/>
                  </a:cubicBezTo>
                  <a:cubicBezTo>
                    <a:pt x="290" y="99"/>
                    <a:pt x="290" y="55"/>
                    <a:pt x="259" y="23"/>
                  </a:cubicBezTo>
                  <a:cubicBezTo>
                    <a:pt x="243" y="7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96100" y="3120075"/>
              <a:ext cx="11075" cy="10550"/>
            </a:xfrm>
            <a:custGeom>
              <a:avLst/>
              <a:gdLst/>
              <a:ahLst/>
              <a:cxnLst/>
              <a:rect l="l" t="t" r="r" b="b"/>
              <a:pathLst>
                <a:path w="443" h="422" extrusionOk="0">
                  <a:moveTo>
                    <a:pt x="300" y="1"/>
                  </a:moveTo>
                  <a:cubicBezTo>
                    <a:pt x="264" y="1"/>
                    <a:pt x="227" y="8"/>
                    <a:pt x="190" y="20"/>
                  </a:cubicBezTo>
                  <a:cubicBezTo>
                    <a:pt x="133" y="33"/>
                    <a:pt x="83" y="71"/>
                    <a:pt x="51" y="121"/>
                  </a:cubicBezTo>
                  <a:cubicBezTo>
                    <a:pt x="33" y="146"/>
                    <a:pt x="1" y="222"/>
                    <a:pt x="20" y="266"/>
                  </a:cubicBezTo>
                  <a:cubicBezTo>
                    <a:pt x="1" y="317"/>
                    <a:pt x="26" y="373"/>
                    <a:pt x="77" y="399"/>
                  </a:cubicBezTo>
                  <a:lnTo>
                    <a:pt x="96" y="411"/>
                  </a:lnTo>
                  <a:cubicBezTo>
                    <a:pt x="107" y="418"/>
                    <a:pt x="120" y="421"/>
                    <a:pt x="134" y="421"/>
                  </a:cubicBezTo>
                  <a:cubicBezTo>
                    <a:pt x="183" y="421"/>
                    <a:pt x="244" y="385"/>
                    <a:pt x="278" y="361"/>
                  </a:cubicBezTo>
                  <a:cubicBezTo>
                    <a:pt x="342" y="317"/>
                    <a:pt x="386" y="253"/>
                    <a:pt x="411" y="178"/>
                  </a:cubicBezTo>
                  <a:cubicBezTo>
                    <a:pt x="411" y="171"/>
                    <a:pt x="417" y="165"/>
                    <a:pt x="417" y="153"/>
                  </a:cubicBezTo>
                  <a:cubicBezTo>
                    <a:pt x="442" y="96"/>
                    <a:pt x="417" y="33"/>
                    <a:pt x="360" y="8"/>
                  </a:cubicBezTo>
                  <a:cubicBezTo>
                    <a:pt x="340" y="3"/>
                    <a:pt x="320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200200" y="3154825"/>
              <a:ext cx="8000" cy="5700"/>
            </a:xfrm>
            <a:custGeom>
              <a:avLst/>
              <a:gdLst/>
              <a:ahLst/>
              <a:cxnLst/>
              <a:rect l="l" t="t" r="r" b="b"/>
              <a:pathLst>
                <a:path w="320" h="228" extrusionOk="0">
                  <a:moveTo>
                    <a:pt x="249" y="0"/>
                  </a:moveTo>
                  <a:cubicBezTo>
                    <a:pt x="234" y="0"/>
                    <a:pt x="216" y="6"/>
                    <a:pt x="196" y="18"/>
                  </a:cubicBezTo>
                  <a:lnTo>
                    <a:pt x="178" y="30"/>
                  </a:lnTo>
                  <a:lnTo>
                    <a:pt x="152" y="37"/>
                  </a:lnTo>
                  <a:cubicBezTo>
                    <a:pt x="114" y="49"/>
                    <a:pt x="1" y="156"/>
                    <a:pt x="83" y="188"/>
                  </a:cubicBezTo>
                  <a:cubicBezTo>
                    <a:pt x="89" y="188"/>
                    <a:pt x="102" y="194"/>
                    <a:pt x="102" y="207"/>
                  </a:cubicBezTo>
                  <a:cubicBezTo>
                    <a:pt x="114" y="222"/>
                    <a:pt x="129" y="228"/>
                    <a:pt x="145" y="228"/>
                  </a:cubicBezTo>
                  <a:cubicBezTo>
                    <a:pt x="203" y="228"/>
                    <a:pt x="276" y="147"/>
                    <a:pt x="291" y="112"/>
                  </a:cubicBezTo>
                  <a:cubicBezTo>
                    <a:pt x="320" y="55"/>
                    <a:pt x="297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219775" y="3172775"/>
              <a:ext cx="9650" cy="9850"/>
            </a:xfrm>
            <a:custGeom>
              <a:avLst/>
              <a:gdLst/>
              <a:ahLst/>
              <a:cxnLst/>
              <a:rect l="l" t="t" r="r" b="b"/>
              <a:pathLst>
                <a:path w="386" h="394" extrusionOk="0">
                  <a:moveTo>
                    <a:pt x="278" y="1"/>
                  </a:moveTo>
                  <a:cubicBezTo>
                    <a:pt x="266" y="1"/>
                    <a:pt x="254" y="2"/>
                    <a:pt x="240" y="6"/>
                  </a:cubicBezTo>
                  <a:cubicBezTo>
                    <a:pt x="139" y="31"/>
                    <a:pt x="0" y="151"/>
                    <a:pt x="19" y="265"/>
                  </a:cubicBezTo>
                  <a:cubicBezTo>
                    <a:pt x="19" y="277"/>
                    <a:pt x="19" y="296"/>
                    <a:pt x="19" y="309"/>
                  </a:cubicBezTo>
                  <a:cubicBezTo>
                    <a:pt x="19" y="367"/>
                    <a:pt x="63" y="394"/>
                    <a:pt x="111" y="394"/>
                  </a:cubicBezTo>
                  <a:cubicBezTo>
                    <a:pt x="120" y="394"/>
                    <a:pt x="129" y="393"/>
                    <a:pt x="139" y="391"/>
                  </a:cubicBezTo>
                  <a:cubicBezTo>
                    <a:pt x="221" y="366"/>
                    <a:pt x="284" y="309"/>
                    <a:pt x="322" y="233"/>
                  </a:cubicBezTo>
                  <a:cubicBezTo>
                    <a:pt x="334" y="214"/>
                    <a:pt x="341" y="195"/>
                    <a:pt x="347" y="176"/>
                  </a:cubicBezTo>
                  <a:cubicBezTo>
                    <a:pt x="386" y="98"/>
                    <a:pt x="366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205250" y="3205250"/>
              <a:ext cx="8475" cy="6625"/>
            </a:xfrm>
            <a:custGeom>
              <a:avLst/>
              <a:gdLst/>
              <a:ahLst/>
              <a:cxnLst/>
              <a:rect l="l" t="t" r="r" b="b"/>
              <a:pathLst>
                <a:path w="339" h="265" extrusionOk="0">
                  <a:moveTo>
                    <a:pt x="260" y="0"/>
                  </a:moveTo>
                  <a:cubicBezTo>
                    <a:pt x="250" y="0"/>
                    <a:pt x="239" y="2"/>
                    <a:pt x="228" y="6"/>
                  </a:cubicBezTo>
                  <a:lnTo>
                    <a:pt x="190" y="6"/>
                  </a:lnTo>
                  <a:lnTo>
                    <a:pt x="171" y="13"/>
                  </a:lnTo>
                  <a:cubicBezTo>
                    <a:pt x="152" y="13"/>
                    <a:pt x="133" y="19"/>
                    <a:pt x="121" y="31"/>
                  </a:cubicBezTo>
                  <a:cubicBezTo>
                    <a:pt x="83" y="57"/>
                    <a:pt x="51" y="88"/>
                    <a:pt x="32" y="132"/>
                  </a:cubicBezTo>
                  <a:cubicBezTo>
                    <a:pt x="1" y="189"/>
                    <a:pt x="7" y="252"/>
                    <a:pt x="83" y="265"/>
                  </a:cubicBezTo>
                  <a:lnTo>
                    <a:pt x="158" y="265"/>
                  </a:lnTo>
                  <a:cubicBezTo>
                    <a:pt x="240" y="240"/>
                    <a:pt x="304" y="177"/>
                    <a:pt x="322" y="101"/>
                  </a:cubicBezTo>
                  <a:cubicBezTo>
                    <a:pt x="338" y="48"/>
                    <a:pt x="310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204000" y="3175450"/>
              <a:ext cx="7600" cy="6875"/>
            </a:xfrm>
            <a:custGeom>
              <a:avLst/>
              <a:gdLst/>
              <a:ahLst/>
              <a:cxnLst/>
              <a:rect l="l" t="t" r="r" b="b"/>
              <a:pathLst>
                <a:path w="304" h="275" extrusionOk="0">
                  <a:moveTo>
                    <a:pt x="232" y="1"/>
                  </a:moveTo>
                  <a:cubicBezTo>
                    <a:pt x="222" y="1"/>
                    <a:pt x="212" y="2"/>
                    <a:pt x="202" y="6"/>
                  </a:cubicBezTo>
                  <a:lnTo>
                    <a:pt x="190" y="6"/>
                  </a:lnTo>
                  <a:cubicBezTo>
                    <a:pt x="108" y="31"/>
                    <a:pt x="44" y="95"/>
                    <a:pt x="19" y="177"/>
                  </a:cubicBezTo>
                  <a:cubicBezTo>
                    <a:pt x="1" y="246"/>
                    <a:pt x="44" y="275"/>
                    <a:pt x="98" y="275"/>
                  </a:cubicBezTo>
                  <a:cubicBezTo>
                    <a:pt x="118" y="275"/>
                    <a:pt x="138" y="271"/>
                    <a:pt x="158" y="265"/>
                  </a:cubicBezTo>
                  <a:cubicBezTo>
                    <a:pt x="190" y="259"/>
                    <a:pt x="215" y="240"/>
                    <a:pt x="234" y="214"/>
                  </a:cubicBezTo>
                  <a:lnTo>
                    <a:pt x="234" y="214"/>
                  </a:lnTo>
                  <a:lnTo>
                    <a:pt x="229" y="218"/>
                  </a:lnTo>
                  <a:lnTo>
                    <a:pt x="229" y="218"/>
                  </a:lnTo>
                  <a:cubicBezTo>
                    <a:pt x="273" y="181"/>
                    <a:pt x="298" y="130"/>
                    <a:pt x="303" y="69"/>
                  </a:cubicBezTo>
                  <a:cubicBezTo>
                    <a:pt x="303" y="29"/>
                    <a:pt x="271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225100" y="3142950"/>
              <a:ext cx="7800" cy="6525"/>
            </a:xfrm>
            <a:custGeom>
              <a:avLst/>
              <a:gdLst/>
              <a:ahLst/>
              <a:cxnLst/>
              <a:rect l="l" t="t" r="r" b="b"/>
              <a:pathLst>
                <a:path w="312" h="261" extrusionOk="0">
                  <a:moveTo>
                    <a:pt x="227" y="0"/>
                  </a:moveTo>
                  <a:cubicBezTo>
                    <a:pt x="207" y="0"/>
                    <a:pt x="184" y="8"/>
                    <a:pt x="159" y="26"/>
                  </a:cubicBezTo>
                  <a:cubicBezTo>
                    <a:pt x="115" y="57"/>
                    <a:pt x="83" y="95"/>
                    <a:pt x="52" y="133"/>
                  </a:cubicBezTo>
                  <a:cubicBezTo>
                    <a:pt x="1" y="198"/>
                    <a:pt x="32" y="260"/>
                    <a:pt x="87" y="260"/>
                  </a:cubicBezTo>
                  <a:cubicBezTo>
                    <a:pt x="107" y="260"/>
                    <a:pt x="130" y="252"/>
                    <a:pt x="153" y="234"/>
                  </a:cubicBezTo>
                  <a:cubicBezTo>
                    <a:pt x="191" y="203"/>
                    <a:pt x="229" y="171"/>
                    <a:pt x="260" y="133"/>
                  </a:cubicBezTo>
                  <a:cubicBezTo>
                    <a:pt x="311" y="63"/>
                    <a:pt x="28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568375" y="3212875"/>
              <a:ext cx="8850" cy="7375"/>
            </a:xfrm>
            <a:custGeom>
              <a:avLst/>
              <a:gdLst/>
              <a:ahLst/>
              <a:cxnLst/>
              <a:rect l="l" t="t" r="r" b="b"/>
              <a:pathLst>
                <a:path w="354" h="295" extrusionOk="0">
                  <a:moveTo>
                    <a:pt x="264" y="1"/>
                  </a:moveTo>
                  <a:cubicBezTo>
                    <a:pt x="255" y="1"/>
                    <a:pt x="245" y="2"/>
                    <a:pt x="234" y="4"/>
                  </a:cubicBezTo>
                  <a:cubicBezTo>
                    <a:pt x="127" y="17"/>
                    <a:pt x="1" y="149"/>
                    <a:pt x="51" y="256"/>
                  </a:cubicBezTo>
                  <a:cubicBezTo>
                    <a:pt x="61" y="284"/>
                    <a:pt x="77" y="294"/>
                    <a:pt x="97" y="294"/>
                  </a:cubicBezTo>
                  <a:cubicBezTo>
                    <a:pt x="113" y="294"/>
                    <a:pt x="132" y="287"/>
                    <a:pt x="152" y="275"/>
                  </a:cubicBezTo>
                  <a:cubicBezTo>
                    <a:pt x="209" y="263"/>
                    <a:pt x="266" y="225"/>
                    <a:pt x="303" y="174"/>
                  </a:cubicBezTo>
                  <a:cubicBezTo>
                    <a:pt x="349" y="106"/>
                    <a:pt x="354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570750" y="3230050"/>
              <a:ext cx="8525" cy="5600"/>
            </a:xfrm>
            <a:custGeom>
              <a:avLst/>
              <a:gdLst/>
              <a:ahLst/>
              <a:cxnLst/>
              <a:rect l="l" t="t" r="r" b="b"/>
              <a:pathLst>
                <a:path w="341" h="224" extrusionOk="0">
                  <a:moveTo>
                    <a:pt x="287" y="1"/>
                  </a:moveTo>
                  <a:cubicBezTo>
                    <a:pt x="263" y="1"/>
                    <a:pt x="236" y="15"/>
                    <a:pt x="221" y="30"/>
                  </a:cubicBezTo>
                  <a:cubicBezTo>
                    <a:pt x="196" y="42"/>
                    <a:pt x="171" y="55"/>
                    <a:pt x="139" y="68"/>
                  </a:cubicBezTo>
                  <a:cubicBezTo>
                    <a:pt x="101" y="80"/>
                    <a:pt x="0" y="175"/>
                    <a:pt x="76" y="213"/>
                  </a:cubicBezTo>
                  <a:cubicBezTo>
                    <a:pt x="93" y="220"/>
                    <a:pt x="111" y="224"/>
                    <a:pt x="129" y="224"/>
                  </a:cubicBezTo>
                  <a:cubicBezTo>
                    <a:pt x="186" y="224"/>
                    <a:pt x="246" y="189"/>
                    <a:pt x="284" y="137"/>
                  </a:cubicBezTo>
                  <a:cubicBezTo>
                    <a:pt x="316" y="105"/>
                    <a:pt x="341" y="68"/>
                    <a:pt x="328" y="30"/>
                  </a:cubicBezTo>
                  <a:cubicBezTo>
                    <a:pt x="320" y="8"/>
                    <a:pt x="304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591725" y="3210650"/>
              <a:ext cx="10375" cy="7550"/>
            </a:xfrm>
            <a:custGeom>
              <a:avLst/>
              <a:gdLst/>
              <a:ahLst/>
              <a:cxnLst/>
              <a:rect l="l" t="t" r="r" b="b"/>
              <a:pathLst>
                <a:path w="415" h="302" extrusionOk="0">
                  <a:moveTo>
                    <a:pt x="247" y="0"/>
                  </a:moveTo>
                  <a:cubicBezTo>
                    <a:pt x="206" y="0"/>
                    <a:pt x="163" y="34"/>
                    <a:pt x="139" y="68"/>
                  </a:cubicBezTo>
                  <a:cubicBezTo>
                    <a:pt x="120" y="87"/>
                    <a:pt x="107" y="112"/>
                    <a:pt x="101" y="137"/>
                  </a:cubicBezTo>
                  <a:lnTo>
                    <a:pt x="88" y="162"/>
                  </a:lnTo>
                  <a:cubicBezTo>
                    <a:pt x="38" y="219"/>
                    <a:pt x="0" y="301"/>
                    <a:pt x="88" y="301"/>
                  </a:cubicBezTo>
                  <a:cubicBezTo>
                    <a:pt x="90" y="301"/>
                    <a:pt x="92" y="301"/>
                    <a:pt x="93" y="301"/>
                  </a:cubicBezTo>
                  <a:cubicBezTo>
                    <a:pt x="196" y="301"/>
                    <a:pt x="414" y="104"/>
                    <a:pt x="284" y="11"/>
                  </a:cubicBezTo>
                  <a:cubicBezTo>
                    <a:pt x="272" y="4"/>
                    <a:pt x="25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579725" y="3199350"/>
              <a:ext cx="6350" cy="7800"/>
            </a:xfrm>
            <a:custGeom>
              <a:avLst/>
              <a:gdLst/>
              <a:ahLst/>
              <a:cxnLst/>
              <a:rect l="l" t="t" r="r" b="b"/>
              <a:pathLst>
                <a:path w="254" h="312" extrusionOk="0">
                  <a:moveTo>
                    <a:pt x="200" y="0"/>
                  </a:moveTo>
                  <a:cubicBezTo>
                    <a:pt x="170" y="0"/>
                    <a:pt x="137" y="15"/>
                    <a:pt x="121" y="28"/>
                  </a:cubicBezTo>
                  <a:cubicBezTo>
                    <a:pt x="77" y="66"/>
                    <a:pt x="45" y="110"/>
                    <a:pt x="20" y="160"/>
                  </a:cubicBezTo>
                  <a:cubicBezTo>
                    <a:pt x="1" y="185"/>
                    <a:pt x="1" y="230"/>
                    <a:pt x="20" y="255"/>
                  </a:cubicBezTo>
                  <a:cubicBezTo>
                    <a:pt x="26" y="267"/>
                    <a:pt x="32" y="280"/>
                    <a:pt x="39" y="286"/>
                  </a:cubicBezTo>
                  <a:cubicBezTo>
                    <a:pt x="50" y="305"/>
                    <a:pt x="65" y="312"/>
                    <a:pt x="82" y="312"/>
                  </a:cubicBezTo>
                  <a:cubicBezTo>
                    <a:pt x="125" y="312"/>
                    <a:pt x="177" y="267"/>
                    <a:pt x="190" y="236"/>
                  </a:cubicBezTo>
                  <a:cubicBezTo>
                    <a:pt x="203" y="198"/>
                    <a:pt x="222" y="167"/>
                    <a:pt x="234" y="129"/>
                  </a:cubicBezTo>
                  <a:cubicBezTo>
                    <a:pt x="234" y="116"/>
                    <a:pt x="241" y="110"/>
                    <a:pt x="234" y="110"/>
                  </a:cubicBezTo>
                  <a:cubicBezTo>
                    <a:pt x="234" y="103"/>
                    <a:pt x="234" y="103"/>
                    <a:pt x="241" y="97"/>
                  </a:cubicBezTo>
                  <a:cubicBezTo>
                    <a:pt x="253" y="78"/>
                    <a:pt x="253" y="47"/>
                    <a:pt x="241" y="22"/>
                  </a:cubicBezTo>
                  <a:lnTo>
                    <a:pt x="241" y="15"/>
                  </a:lnTo>
                  <a:cubicBezTo>
                    <a:pt x="230" y="4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581000" y="2990475"/>
              <a:ext cx="10425" cy="6175"/>
            </a:xfrm>
            <a:custGeom>
              <a:avLst/>
              <a:gdLst/>
              <a:ahLst/>
              <a:cxnLst/>
              <a:rect l="l" t="t" r="r" b="b"/>
              <a:pathLst>
                <a:path w="417" h="247" extrusionOk="0">
                  <a:moveTo>
                    <a:pt x="272" y="1"/>
                  </a:moveTo>
                  <a:cubicBezTo>
                    <a:pt x="158" y="1"/>
                    <a:pt x="0" y="247"/>
                    <a:pt x="152" y="247"/>
                  </a:cubicBezTo>
                  <a:cubicBezTo>
                    <a:pt x="259" y="247"/>
                    <a:pt x="417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321475" y="3095500"/>
              <a:ext cx="10175" cy="7800"/>
            </a:xfrm>
            <a:custGeom>
              <a:avLst/>
              <a:gdLst/>
              <a:ahLst/>
              <a:cxnLst/>
              <a:rect l="l" t="t" r="r" b="b"/>
              <a:pathLst>
                <a:path w="407" h="312" extrusionOk="0">
                  <a:moveTo>
                    <a:pt x="286" y="0"/>
                  </a:moveTo>
                  <a:cubicBezTo>
                    <a:pt x="254" y="0"/>
                    <a:pt x="217" y="12"/>
                    <a:pt x="183" y="38"/>
                  </a:cubicBezTo>
                  <a:lnTo>
                    <a:pt x="151" y="76"/>
                  </a:lnTo>
                  <a:cubicBezTo>
                    <a:pt x="95" y="108"/>
                    <a:pt x="0" y="208"/>
                    <a:pt x="88" y="246"/>
                  </a:cubicBezTo>
                  <a:lnTo>
                    <a:pt x="76" y="259"/>
                  </a:lnTo>
                  <a:cubicBezTo>
                    <a:pt x="93" y="297"/>
                    <a:pt x="120" y="312"/>
                    <a:pt x="150" y="312"/>
                  </a:cubicBezTo>
                  <a:cubicBezTo>
                    <a:pt x="230" y="312"/>
                    <a:pt x="337" y="207"/>
                    <a:pt x="360" y="152"/>
                  </a:cubicBezTo>
                  <a:cubicBezTo>
                    <a:pt x="407" y="57"/>
                    <a:pt x="35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343225" y="3082525"/>
              <a:ext cx="10900" cy="10150"/>
            </a:xfrm>
            <a:custGeom>
              <a:avLst/>
              <a:gdLst/>
              <a:ahLst/>
              <a:cxnLst/>
              <a:rect l="l" t="t" r="r" b="b"/>
              <a:pathLst>
                <a:path w="436" h="406" extrusionOk="0">
                  <a:moveTo>
                    <a:pt x="339" y="0"/>
                  </a:moveTo>
                  <a:cubicBezTo>
                    <a:pt x="269" y="0"/>
                    <a:pt x="172" y="59"/>
                    <a:pt x="139" y="97"/>
                  </a:cubicBezTo>
                  <a:cubicBezTo>
                    <a:pt x="89" y="147"/>
                    <a:pt x="0" y="299"/>
                    <a:pt x="89" y="362"/>
                  </a:cubicBezTo>
                  <a:cubicBezTo>
                    <a:pt x="99" y="393"/>
                    <a:pt x="121" y="406"/>
                    <a:pt x="149" y="406"/>
                  </a:cubicBezTo>
                  <a:cubicBezTo>
                    <a:pt x="227" y="406"/>
                    <a:pt x="349" y="310"/>
                    <a:pt x="373" y="273"/>
                  </a:cubicBezTo>
                  <a:cubicBezTo>
                    <a:pt x="417" y="217"/>
                    <a:pt x="436" y="135"/>
                    <a:pt x="417" y="59"/>
                  </a:cubicBezTo>
                  <a:cubicBezTo>
                    <a:pt x="406" y="16"/>
                    <a:pt x="37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320050" y="3073000"/>
              <a:ext cx="11225" cy="8225"/>
            </a:xfrm>
            <a:custGeom>
              <a:avLst/>
              <a:gdLst/>
              <a:ahLst/>
              <a:cxnLst/>
              <a:rect l="l" t="t" r="r" b="b"/>
              <a:pathLst>
                <a:path w="449" h="329" extrusionOk="0">
                  <a:moveTo>
                    <a:pt x="303" y="0"/>
                  </a:moveTo>
                  <a:cubicBezTo>
                    <a:pt x="267" y="0"/>
                    <a:pt x="230" y="8"/>
                    <a:pt x="196" y="24"/>
                  </a:cubicBezTo>
                  <a:cubicBezTo>
                    <a:pt x="139" y="61"/>
                    <a:pt x="0" y="175"/>
                    <a:pt x="57" y="263"/>
                  </a:cubicBezTo>
                  <a:cubicBezTo>
                    <a:pt x="63" y="276"/>
                    <a:pt x="76" y="295"/>
                    <a:pt x="95" y="301"/>
                  </a:cubicBezTo>
                  <a:cubicBezTo>
                    <a:pt x="101" y="307"/>
                    <a:pt x="114" y="314"/>
                    <a:pt x="120" y="320"/>
                  </a:cubicBezTo>
                  <a:cubicBezTo>
                    <a:pt x="142" y="325"/>
                    <a:pt x="165" y="329"/>
                    <a:pt x="187" y="329"/>
                  </a:cubicBezTo>
                  <a:cubicBezTo>
                    <a:pt x="196" y="329"/>
                    <a:pt x="205" y="328"/>
                    <a:pt x="215" y="326"/>
                  </a:cubicBezTo>
                  <a:cubicBezTo>
                    <a:pt x="240" y="320"/>
                    <a:pt x="265" y="314"/>
                    <a:pt x="284" y="307"/>
                  </a:cubicBezTo>
                  <a:cubicBezTo>
                    <a:pt x="284" y="307"/>
                    <a:pt x="367" y="264"/>
                    <a:pt x="362" y="264"/>
                  </a:cubicBezTo>
                  <a:cubicBezTo>
                    <a:pt x="361" y="264"/>
                    <a:pt x="357" y="265"/>
                    <a:pt x="347" y="270"/>
                  </a:cubicBezTo>
                  <a:cubicBezTo>
                    <a:pt x="385" y="251"/>
                    <a:pt x="410" y="213"/>
                    <a:pt x="417" y="175"/>
                  </a:cubicBezTo>
                  <a:cubicBezTo>
                    <a:pt x="423" y="118"/>
                    <a:pt x="448" y="36"/>
                    <a:pt x="372" y="11"/>
                  </a:cubicBezTo>
                  <a:cubicBezTo>
                    <a:pt x="350" y="4"/>
                    <a:pt x="327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339750" y="3107175"/>
              <a:ext cx="9800" cy="9150"/>
            </a:xfrm>
            <a:custGeom>
              <a:avLst/>
              <a:gdLst/>
              <a:ahLst/>
              <a:cxnLst/>
              <a:rect l="l" t="t" r="r" b="b"/>
              <a:pathLst>
                <a:path w="392" h="366" extrusionOk="0">
                  <a:moveTo>
                    <a:pt x="284" y="0"/>
                  </a:moveTo>
                  <a:cubicBezTo>
                    <a:pt x="177" y="13"/>
                    <a:pt x="83" y="82"/>
                    <a:pt x="38" y="177"/>
                  </a:cubicBezTo>
                  <a:cubicBezTo>
                    <a:pt x="1" y="252"/>
                    <a:pt x="7" y="366"/>
                    <a:pt x="108" y="366"/>
                  </a:cubicBezTo>
                  <a:cubicBezTo>
                    <a:pt x="215" y="353"/>
                    <a:pt x="310" y="284"/>
                    <a:pt x="354" y="183"/>
                  </a:cubicBezTo>
                  <a:cubicBezTo>
                    <a:pt x="392" y="114"/>
                    <a:pt x="385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309000" y="3104550"/>
              <a:ext cx="8075" cy="9675"/>
            </a:xfrm>
            <a:custGeom>
              <a:avLst/>
              <a:gdLst/>
              <a:ahLst/>
              <a:cxnLst/>
              <a:rect l="l" t="t" r="r" b="b"/>
              <a:pathLst>
                <a:path w="323" h="387" extrusionOk="0">
                  <a:moveTo>
                    <a:pt x="247" y="0"/>
                  </a:moveTo>
                  <a:cubicBezTo>
                    <a:pt x="212" y="0"/>
                    <a:pt x="173" y="18"/>
                    <a:pt x="152" y="36"/>
                  </a:cubicBezTo>
                  <a:cubicBezTo>
                    <a:pt x="70" y="92"/>
                    <a:pt x="13" y="181"/>
                    <a:pt x="7" y="282"/>
                  </a:cubicBezTo>
                  <a:cubicBezTo>
                    <a:pt x="1" y="313"/>
                    <a:pt x="20" y="345"/>
                    <a:pt x="51" y="357"/>
                  </a:cubicBezTo>
                  <a:cubicBezTo>
                    <a:pt x="58" y="360"/>
                    <a:pt x="62" y="362"/>
                    <a:pt x="65" y="362"/>
                  </a:cubicBezTo>
                  <a:cubicBezTo>
                    <a:pt x="66" y="362"/>
                    <a:pt x="66" y="362"/>
                    <a:pt x="66" y="361"/>
                  </a:cubicBezTo>
                  <a:lnTo>
                    <a:pt x="66" y="361"/>
                  </a:lnTo>
                  <a:cubicBezTo>
                    <a:pt x="78" y="379"/>
                    <a:pt x="95" y="387"/>
                    <a:pt x="113" y="387"/>
                  </a:cubicBezTo>
                  <a:cubicBezTo>
                    <a:pt x="164" y="387"/>
                    <a:pt x="227" y="329"/>
                    <a:pt x="240" y="288"/>
                  </a:cubicBezTo>
                  <a:cubicBezTo>
                    <a:pt x="253" y="250"/>
                    <a:pt x="297" y="219"/>
                    <a:pt x="310" y="174"/>
                  </a:cubicBezTo>
                  <a:cubicBezTo>
                    <a:pt x="322" y="130"/>
                    <a:pt x="322" y="86"/>
                    <a:pt x="310" y="42"/>
                  </a:cubicBezTo>
                  <a:cubicBezTo>
                    <a:pt x="299" y="11"/>
                    <a:pt x="274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412925" y="2963600"/>
              <a:ext cx="9475" cy="9250"/>
            </a:xfrm>
            <a:custGeom>
              <a:avLst/>
              <a:gdLst/>
              <a:ahLst/>
              <a:cxnLst/>
              <a:rect l="l" t="t" r="r" b="b"/>
              <a:pathLst>
                <a:path w="379" h="370" extrusionOk="0">
                  <a:moveTo>
                    <a:pt x="257" y="0"/>
                  </a:moveTo>
                  <a:cubicBezTo>
                    <a:pt x="144" y="0"/>
                    <a:pt x="34" y="136"/>
                    <a:pt x="13" y="237"/>
                  </a:cubicBezTo>
                  <a:cubicBezTo>
                    <a:pt x="1" y="292"/>
                    <a:pt x="18" y="370"/>
                    <a:pt x="87" y="370"/>
                  </a:cubicBezTo>
                  <a:cubicBezTo>
                    <a:pt x="89" y="370"/>
                    <a:pt x="92" y="370"/>
                    <a:pt x="95" y="370"/>
                  </a:cubicBezTo>
                  <a:cubicBezTo>
                    <a:pt x="120" y="370"/>
                    <a:pt x="145" y="363"/>
                    <a:pt x="170" y="357"/>
                  </a:cubicBezTo>
                  <a:cubicBezTo>
                    <a:pt x="259" y="344"/>
                    <a:pt x="372" y="224"/>
                    <a:pt x="353" y="130"/>
                  </a:cubicBezTo>
                  <a:cubicBezTo>
                    <a:pt x="378" y="86"/>
                    <a:pt x="366" y="35"/>
                    <a:pt x="322" y="16"/>
                  </a:cubicBezTo>
                  <a:cubicBezTo>
                    <a:pt x="301" y="5"/>
                    <a:pt x="279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426475" y="2978650"/>
              <a:ext cx="9000" cy="5250"/>
            </a:xfrm>
            <a:custGeom>
              <a:avLst/>
              <a:gdLst/>
              <a:ahLst/>
              <a:cxnLst/>
              <a:rect l="l" t="t" r="r" b="b"/>
              <a:pathLst>
                <a:path w="360" h="210" extrusionOk="0">
                  <a:moveTo>
                    <a:pt x="234" y="1"/>
                  </a:moveTo>
                  <a:cubicBezTo>
                    <a:pt x="139" y="1"/>
                    <a:pt x="0" y="209"/>
                    <a:pt x="133" y="209"/>
                  </a:cubicBezTo>
                  <a:cubicBezTo>
                    <a:pt x="228" y="209"/>
                    <a:pt x="360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436100" y="2965725"/>
              <a:ext cx="11050" cy="6325"/>
            </a:xfrm>
            <a:custGeom>
              <a:avLst/>
              <a:gdLst/>
              <a:ahLst/>
              <a:cxnLst/>
              <a:rect l="l" t="t" r="r" b="b"/>
              <a:pathLst>
                <a:path w="442" h="253" extrusionOk="0">
                  <a:moveTo>
                    <a:pt x="284" y="1"/>
                  </a:moveTo>
                  <a:cubicBezTo>
                    <a:pt x="170" y="1"/>
                    <a:pt x="0" y="253"/>
                    <a:pt x="158" y="253"/>
                  </a:cubicBezTo>
                  <a:cubicBezTo>
                    <a:pt x="278" y="253"/>
                    <a:pt x="442" y="1"/>
                    <a:pt x="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397550" y="2845825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216" y="0"/>
                  </a:moveTo>
                  <a:cubicBezTo>
                    <a:pt x="138" y="0"/>
                    <a:pt x="1" y="90"/>
                    <a:pt x="10" y="186"/>
                  </a:cubicBezTo>
                  <a:lnTo>
                    <a:pt x="16" y="230"/>
                  </a:lnTo>
                  <a:cubicBezTo>
                    <a:pt x="20" y="276"/>
                    <a:pt x="49" y="297"/>
                    <a:pt x="84" y="297"/>
                  </a:cubicBezTo>
                  <a:cubicBezTo>
                    <a:pt x="103" y="297"/>
                    <a:pt x="123" y="292"/>
                    <a:pt x="142" y="281"/>
                  </a:cubicBezTo>
                  <a:cubicBezTo>
                    <a:pt x="211" y="249"/>
                    <a:pt x="256" y="186"/>
                    <a:pt x="268" y="111"/>
                  </a:cubicBezTo>
                  <a:cubicBezTo>
                    <a:pt x="268" y="92"/>
                    <a:pt x="268" y="79"/>
                    <a:pt x="268" y="60"/>
                  </a:cubicBezTo>
                  <a:cubicBezTo>
                    <a:pt x="274" y="18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421575" y="284402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28" y="1"/>
                  </a:moveTo>
                  <a:cubicBezTo>
                    <a:pt x="130" y="1"/>
                    <a:pt x="25" y="100"/>
                    <a:pt x="14" y="189"/>
                  </a:cubicBezTo>
                  <a:cubicBezTo>
                    <a:pt x="1" y="221"/>
                    <a:pt x="14" y="252"/>
                    <a:pt x="39" y="277"/>
                  </a:cubicBezTo>
                  <a:cubicBezTo>
                    <a:pt x="51" y="305"/>
                    <a:pt x="71" y="317"/>
                    <a:pt x="95" y="317"/>
                  </a:cubicBezTo>
                  <a:cubicBezTo>
                    <a:pt x="174" y="317"/>
                    <a:pt x="294" y="196"/>
                    <a:pt x="304" y="139"/>
                  </a:cubicBezTo>
                  <a:cubicBezTo>
                    <a:pt x="304" y="120"/>
                    <a:pt x="310" y="101"/>
                    <a:pt x="310" y="75"/>
                  </a:cubicBezTo>
                  <a:cubicBezTo>
                    <a:pt x="310" y="44"/>
                    <a:pt x="291" y="19"/>
                    <a:pt x="266" y="6"/>
                  </a:cubicBezTo>
                  <a:cubicBezTo>
                    <a:pt x="253" y="2"/>
                    <a:pt x="241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169950" y="3037900"/>
              <a:ext cx="9800" cy="8000"/>
            </a:xfrm>
            <a:custGeom>
              <a:avLst/>
              <a:gdLst/>
              <a:ahLst/>
              <a:cxnLst/>
              <a:rect l="l" t="t" r="r" b="b"/>
              <a:pathLst>
                <a:path w="392" h="320" extrusionOk="0">
                  <a:moveTo>
                    <a:pt x="213" y="0"/>
                  </a:moveTo>
                  <a:cubicBezTo>
                    <a:pt x="173" y="0"/>
                    <a:pt x="134" y="16"/>
                    <a:pt x="107" y="46"/>
                  </a:cubicBezTo>
                  <a:cubicBezTo>
                    <a:pt x="50" y="135"/>
                    <a:pt x="0" y="210"/>
                    <a:pt x="88" y="299"/>
                  </a:cubicBezTo>
                  <a:cubicBezTo>
                    <a:pt x="103" y="313"/>
                    <a:pt x="127" y="320"/>
                    <a:pt x="152" y="320"/>
                  </a:cubicBezTo>
                  <a:cubicBezTo>
                    <a:pt x="160" y="320"/>
                    <a:pt x="169" y="319"/>
                    <a:pt x="177" y="318"/>
                  </a:cubicBezTo>
                  <a:lnTo>
                    <a:pt x="233" y="299"/>
                  </a:lnTo>
                  <a:cubicBezTo>
                    <a:pt x="290" y="286"/>
                    <a:pt x="391" y="198"/>
                    <a:pt x="360" y="128"/>
                  </a:cubicBezTo>
                  <a:cubicBezTo>
                    <a:pt x="334" y="72"/>
                    <a:pt x="328" y="34"/>
                    <a:pt x="265" y="9"/>
                  </a:cubicBezTo>
                  <a:cubicBezTo>
                    <a:pt x="248" y="3"/>
                    <a:pt x="230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297650" y="3211000"/>
              <a:ext cx="10125" cy="6925"/>
            </a:xfrm>
            <a:custGeom>
              <a:avLst/>
              <a:gdLst/>
              <a:ahLst/>
              <a:cxnLst/>
              <a:rect l="l" t="t" r="r" b="b"/>
              <a:pathLst>
                <a:path w="405" h="277" extrusionOk="0">
                  <a:moveTo>
                    <a:pt x="242" y="0"/>
                  </a:moveTo>
                  <a:cubicBezTo>
                    <a:pt x="212" y="0"/>
                    <a:pt x="181" y="10"/>
                    <a:pt x="152" y="29"/>
                  </a:cubicBezTo>
                  <a:cubicBezTo>
                    <a:pt x="64" y="73"/>
                    <a:pt x="1" y="174"/>
                    <a:pt x="32" y="249"/>
                  </a:cubicBezTo>
                  <a:cubicBezTo>
                    <a:pt x="45" y="268"/>
                    <a:pt x="61" y="276"/>
                    <a:pt x="77" y="276"/>
                  </a:cubicBezTo>
                  <a:cubicBezTo>
                    <a:pt x="94" y="276"/>
                    <a:pt x="111" y="268"/>
                    <a:pt x="127" y="256"/>
                  </a:cubicBezTo>
                  <a:cubicBezTo>
                    <a:pt x="203" y="237"/>
                    <a:pt x="266" y="211"/>
                    <a:pt x="329" y="167"/>
                  </a:cubicBezTo>
                  <a:cubicBezTo>
                    <a:pt x="354" y="155"/>
                    <a:pt x="404" y="104"/>
                    <a:pt x="373" y="73"/>
                  </a:cubicBezTo>
                  <a:cubicBezTo>
                    <a:pt x="341" y="25"/>
                    <a:pt x="293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527375" y="3257975"/>
              <a:ext cx="7925" cy="8000"/>
            </a:xfrm>
            <a:custGeom>
              <a:avLst/>
              <a:gdLst/>
              <a:ahLst/>
              <a:cxnLst/>
              <a:rect l="l" t="t" r="r" b="b"/>
              <a:pathLst>
                <a:path w="317" h="320" extrusionOk="0">
                  <a:moveTo>
                    <a:pt x="235" y="0"/>
                  </a:moveTo>
                  <a:cubicBezTo>
                    <a:pt x="225" y="0"/>
                    <a:pt x="214" y="1"/>
                    <a:pt x="203" y="4"/>
                  </a:cubicBezTo>
                  <a:cubicBezTo>
                    <a:pt x="133" y="23"/>
                    <a:pt x="70" y="79"/>
                    <a:pt x="39" y="149"/>
                  </a:cubicBezTo>
                  <a:cubicBezTo>
                    <a:pt x="20" y="187"/>
                    <a:pt x="1" y="275"/>
                    <a:pt x="64" y="288"/>
                  </a:cubicBezTo>
                  <a:cubicBezTo>
                    <a:pt x="64" y="281"/>
                    <a:pt x="66" y="278"/>
                    <a:pt x="68" y="278"/>
                  </a:cubicBezTo>
                  <a:cubicBezTo>
                    <a:pt x="70" y="278"/>
                    <a:pt x="73" y="281"/>
                    <a:pt x="77" y="288"/>
                  </a:cubicBezTo>
                  <a:cubicBezTo>
                    <a:pt x="89" y="310"/>
                    <a:pt x="105" y="319"/>
                    <a:pt x="124" y="319"/>
                  </a:cubicBezTo>
                  <a:cubicBezTo>
                    <a:pt x="171" y="319"/>
                    <a:pt x="230" y="257"/>
                    <a:pt x="253" y="212"/>
                  </a:cubicBezTo>
                  <a:cubicBezTo>
                    <a:pt x="291" y="174"/>
                    <a:pt x="310" y="130"/>
                    <a:pt x="316" y="73"/>
                  </a:cubicBezTo>
                  <a:cubicBezTo>
                    <a:pt x="316" y="22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509400" y="3243425"/>
              <a:ext cx="8075" cy="6750"/>
            </a:xfrm>
            <a:custGeom>
              <a:avLst/>
              <a:gdLst/>
              <a:ahLst/>
              <a:cxnLst/>
              <a:rect l="l" t="t" r="r" b="b"/>
              <a:pathLst>
                <a:path w="323" h="270" extrusionOk="0">
                  <a:moveTo>
                    <a:pt x="221" y="1"/>
                  </a:moveTo>
                  <a:cubicBezTo>
                    <a:pt x="213" y="1"/>
                    <a:pt x="205" y="2"/>
                    <a:pt x="196" y="6"/>
                  </a:cubicBezTo>
                  <a:cubicBezTo>
                    <a:pt x="133" y="24"/>
                    <a:pt x="77" y="62"/>
                    <a:pt x="39" y="113"/>
                  </a:cubicBezTo>
                  <a:cubicBezTo>
                    <a:pt x="14" y="144"/>
                    <a:pt x="1" y="188"/>
                    <a:pt x="14" y="226"/>
                  </a:cubicBezTo>
                  <a:lnTo>
                    <a:pt x="14" y="233"/>
                  </a:lnTo>
                  <a:cubicBezTo>
                    <a:pt x="25" y="259"/>
                    <a:pt x="50" y="270"/>
                    <a:pt x="77" y="270"/>
                  </a:cubicBezTo>
                  <a:cubicBezTo>
                    <a:pt x="94" y="270"/>
                    <a:pt x="112" y="265"/>
                    <a:pt x="127" y="258"/>
                  </a:cubicBezTo>
                  <a:cubicBezTo>
                    <a:pt x="140" y="258"/>
                    <a:pt x="152" y="252"/>
                    <a:pt x="159" y="245"/>
                  </a:cubicBezTo>
                  <a:cubicBezTo>
                    <a:pt x="209" y="226"/>
                    <a:pt x="253" y="182"/>
                    <a:pt x="266" y="132"/>
                  </a:cubicBezTo>
                  <a:cubicBezTo>
                    <a:pt x="285" y="119"/>
                    <a:pt x="323" y="81"/>
                    <a:pt x="304" y="56"/>
                  </a:cubicBezTo>
                  <a:cubicBezTo>
                    <a:pt x="299" y="47"/>
                    <a:pt x="276" y="22"/>
                    <a:pt x="271" y="22"/>
                  </a:cubicBezTo>
                  <a:cubicBezTo>
                    <a:pt x="270" y="22"/>
                    <a:pt x="271" y="25"/>
                    <a:pt x="275" y="32"/>
                  </a:cubicBezTo>
                  <a:lnTo>
                    <a:pt x="275" y="32"/>
                  </a:lnTo>
                  <a:cubicBezTo>
                    <a:pt x="261" y="12"/>
                    <a:pt x="242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443025" y="3212025"/>
              <a:ext cx="500" cy="650"/>
            </a:xfrm>
            <a:custGeom>
              <a:avLst/>
              <a:gdLst/>
              <a:ahLst/>
              <a:cxnLst/>
              <a:rect l="l" t="t" r="r" b="b"/>
              <a:pathLst>
                <a:path w="20" h="26" extrusionOk="0">
                  <a:moveTo>
                    <a:pt x="20" y="0"/>
                  </a:moveTo>
                  <a:lnTo>
                    <a:pt x="7" y="13"/>
                  </a:lnTo>
                  <a:cubicBezTo>
                    <a:pt x="7" y="19"/>
                    <a:pt x="1" y="19"/>
                    <a:pt x="1" y="25"/>
                  </a:cubicBezTo>
                  <a:cubicBezTo>
                    <a:pt x="7" y="19"/>
                    <a:pt x="13" y="6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434525" y="3205500"/>
              <a:ext cx="10925" cy="10775"/>
            </a:xfrm>
            <a:custGeom>
              <a:avLst/>
              <a:gdLst/>
              <a:ahLst/>
              <a:cxnLst/>
              <a:rect l="l" t="t" r="r" b="b"/>
              <a:pathLst>
                <a:path w="437" h="431" extrusionOk="0">
                  <a:moveTo>
                    <a:pt x="302" y="0"/>
                  </a:moveTo>
                  <a:cubicBezTo>
                    <a:pt x="288" y="0"/>
                    <a:pt x="273" y="3"/>
                    <a:pt x="259" y="9"/>
                  </a:cubicBezTo>
                  <a:cubicBezTo>
                    <a:pt x="139" y="40"/>
                    <a:pt x="51" y="135"/>
                    <a:pt x="13" y="255"/>
                  </a:cubicBezTo>
                  <a:cubicBezTo>
                    <a:pt x="0" y="299"/>
                    <a:pt x="6" y="343"/>
                    <a:pt x="38" y="381"/>
                  </a:cubicBezTo>
                  <a:cubicBezTo>
                    <a:pt x="51" y="394"/>
                    <a:pt x="63" y="400"/>
                    <a:pt x="82" y="406"/>
                  </a:cubicBezTo>
                  <a:cubicBezTo>
                    <a:pt x="99" y="423"/>
                    <a:pt x="119" y="430"/>
                    <a:pt x="140" y="430"/>
                  </a:cubicBezTo>
                  <a:cubicBezTo>
                    <a:pt x="207" y="430"/>
                    <a:pt x="286" y="359"/>
                    <a:pt x="325" y="302"/>
                  </a:cubicBezTo>
                  <a:lnTo>
                    <a:pt x="325" y="302"/>
                  </a:lnTo>
                  <a:cubicBezTo>
                    <a:pt x="322" y="305"/>
                    <a:pt x="319" y="309"/>
                    <a:pt x="315" y="312"/>
                  </a:cubicBezTo>
                  <a:cubicBezTo>
                    <a:pt x="320" y="307"/>
                    <a:pt x="323" y="303"/>
                    <a:pt x="327" y="299"/>
                  </a:cubicBezTo>
                  <a:lnTo>
                    <a:pt x="327" y="299"/>
                  </a:lnTo>
                  <a:cubicBezTo>
                    <a:pt x="326" y="300"/>
                    <a:pt x="325" y="301"/>
                    <a:pt x="325" y="302"/>
                  </a:cubicBezTo>
                  <a:lnTo>
                    <a:pt x="325" y="302"/>
                  </a:lnTo>
                  <a:cubicBezTo>
                    <a:pt x="326" y="300"/>
                    <a:pt x="328" y="297"/>
                    <a:pt x="330" y="295"/>
                  </a:cubicBezTo>
                  <a:lnTo>
                    <a:pt x="330" y="295"/>
                  </a:lnTo>
                  <a:cubicBezTo>
                    <a:pt x="329" y="296"/>
                    <a:pt x="328" y="297"/>
                    <a:pt x="327" y="299"/>
                  </a:cubicBezTo>
                  <a:lnTo>
                    <a:pt x="327" y="299"/>
                  </a:lnTo>
                  <a:cubicBezTo>
                    <a:pt x="330" y="294"/>
                    <a:pt x="332" y="290"/>
                    <a:pt x="334" y="286"/>
                  </a:cubicBezTo>
                  <a:lnTo>
                    <a:pt x="334" y="286"/>
                  </a:lnTo>
                  <a:cubicBezTo>
                    <a:pt x="333" y="290"/>
                    <a:pt x="331" y="292"/>
                    <a:pt x="330" y="295"/>
                  </a:cubicBezTo>
                  <a:lnTo>
                    <a:pt x="330" y="295"/>
                  </a:lnTo>
                  <a:cubicBezTo>
                    <a:pt x="335" y="288"/>
                    <a:pt x="340" y="281"/>
                    <a:pt x="347" y="274"/>
                  </a:cubicBezTo>
                  <a:cubicBezTo>
                    <a:pt x="355" y="262"/>
                    <a:pt x="358" y="257"/>
                    <a:pt x="357" y="257"/>
                  </a:cubicBezTo>
                  <a:lnTo>
                    <a:pt x="357" y="257"/>
                  </a:lnTo>
                  <a:cubicBezTo>
                    <a:pt x="357" y="257"/>
                    <a:pt x="356" y="259"/>
                    <a:pt x="353" y="261"/>
                  </a:cubicBezTo>
                  <a:cubicBezTo>
                    <a:pt x="379" y="230"/>
                    <a:pt x="397" y="198"/>
                    <a:pt x="410" y="160"/>
                  </a:cubicBezTo>
                  <a:cubicBezTo>
                    <a:pt x="437" y="80"/>
                    <a:pt x="37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415275" y="3192850"/>
              <a:ext cx="7600" cy="7025"/>
            </a:xfrm>
            <a:custGeom>
              <a:avLst/>
              <a:gdLst/>
              <a:ahLst/>
              <a:cxnLst/>
              <a:rect l="l" t="t" r="r" b="b"/>
              <a:pathLst>
                <a:path w="304" h="281" extrusionOk="0">
                  <a:moveTo>
                    <a:pt x="214" y="0"/>
                  </a:moveTo>
                  <a:cubicBezTo>
                    <a:pt x="132" y="0"/>
                    <a:pt x="36" y="121"/>
                    <a:pt x="20" y="181"/>
                  </a:cubicBezTo>
                  <a:cubicBezTo>
                    <a:pt x="1" y="252"/>
                    <a:pt x="40" y="281"/>
                    <a:pt x="89" y="281"/>
                  </a:cubicBezTo>
                  <a:cubicBezTo>
                    <a:pt x="123" y="281"/>
                    <a:pt x="162" y="267"/>
                    <a:pt x="190" y="244"/>
                  </a:cubicBezTo>
                  <a:cubicBezTo>
                    <a:pt x="209" y="231"/>
                    <a:pt x="228" y="218"/>
                    <a:pt x="247" y="200"/>
                  </a:cubicBezTo>
                  <a:cubicBezTo>
                    <a:pt x="284" y="168"/>
                    <a:pt x="303" y="111"/>
                    <a:pt x="297" y="61"/>
                  </a:cubicBezTo>
                  <a:cubicBezTo>
                    <a:pt x="291" y="42"/>
                    <a:pt x="272" y="23"/>
                    <a:pt x="253" y="10"/>
                  </a:cubicBezTo>
                  <a:cubicBezTo>
                    <a:pt x="241" y="3"/>
                    <a:pt x="22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99800" y="3207275"/>
              <a:ext cx="8400" cy="5675"/>
            </a:xfrm>
            <a:custGeom>
              <a:avLst/>
              <a:gdLst/>
              <a:ahLst/>
              <a:cxnLst/>
              <a:rect l="l" t="t" r="r" b="b"/>
              <a:pathLst>
                <a:path w="336" h="227" extrusionOk="0">
                  <a:moveTo>
                    <a:pt x="191" y="1"/>
                  </a:moveTo>
                  <a:cubicBezTo>
                    <a:pt x="153" y="1"/>
                    <a:pt x="121" y="14"/>
                    <a:pt x="96" y="32"/>
                  </a:cubicBezTo>
                  <a:cubicBezTo>
                    <a:pt x="77" y="51"/>
                    <a:pt x="65" y="70"/>
                    <a:pt x="52" y="83"/>
                  </a:cubicBezTo>
                  <a:cubicBezTo>
                    <a:pt x="0" y="150"/>
                    <a:pt x="21" y="227"/>
                    <a:pt x="86" y="227"/>
                  </a:cubicBezTo>
                  <a:cubicBezTo>
                    <a:pt x="100" y="227"/>
                    <a:pt x="116" y="223"/>
                    <a:pt x="134" y="215"/>
                  </a:cubicBezTo>
                  <a:lnTo>
                    <a:pt x="134" y="215"/>
                  </a:lnTo>
                  <a:cubicBezTo>
                    <a:pt x="129" y="218"/>
                    <a:pt x="128" y="219"/>
                    <a:pt x="130" y="219"/>
                  </a:cubicBezTo>
                  <a:cubicBezTo>
                    <a:pt x="137" y="219"/>
                    <a:pt x="174" y="208"/>
                    <a:pt x="175" y="208"/>
                  </a:cubicBezTo>
                  <a:lnTo>
                    <a:pt x="175" y="208"/>
                  </a:lnTo>
                  <a:cubicBezTo>
                    <a:pt x="175" y="208"/>
                    <a:pt x="174" y="208"/>
                    <a:pt x="172" y="209"/>
                  </a:cubicBezTo>
                  <a:cubicBezTo>
                    <a:pt x="216" y="196"/>
                    <a:pt x="336" y="89"/>
                    <a:pt x="254" y="45"/>
                  </a:cubicBezTo>
                  <a:cubicBezTo>
                    <a:pt x="248" y="45"/>
                    <a:pt x="248" y="39"/>
                    <a:pt x="241" y="39"/>
                  </a:cubicBezTo>
                  <a:cubicBezTo>
                    <a:pt x="235" y="14"/>
                    <a:pt x="21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401450" y="3208225"/>
              <a:ext cx="600" cy="650"/>
            </a:xfrm>
            <a:custGeom>
              <a:avLst/>
              <a:gdLst/>
              <a:ahLst/>
              <a:cxnLst/>
              <a:rect l="l" t="t" r="r" b="b"/>
              <a:pathLst>
                <a:path w="24" h="26" extrusionOk="0">
                  <a:moveTo>
                    <a:pt x="24" y="1"/>
                  </a:moveTo>
                  <a:cubicBezTo>
                    <a:pt x="24" y="1"/>
                    <a:pt x="18" y="1"/>
                    <a:pt x="18" y="7"/>
                  </a:cubicBezTo>
                  <a:cubicBezTo>
                    <a:pt x="6" y="19"/>
                    <a:pt x="1" y="25"/>
                    <a:pt x="2" y="25"/>
                  </a:cubicBezTo>
                  <a:cubicBezTo>
                    <a:pt x="3" y="25"/>
                    <a:pt x="11" y="17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402025" y="3207925"/>
              <a:ext cx="350" cy="32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" y="13"/>
                  </a:moveTo>
                  <a:lnTo>
                    <a:pt x="1" y="13"/>
                  </a:lnTo>
                  <a:cubicBezTo>
                    <a:pt x="1" y="13"/>
                    <a:pt x="7" y="6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396675" y="3170000"/>
              <a:ext cx="7600" cy="7725"/>
            </a:xfrm>
            <a:custGeom>
              <a:avLst/>
              <a:gdLst/>
              <a:ahLst/>
              <a:cxnLst/>
              <a:rect l="l" t="t" r="r" b="b"/>
              <a:pathLst>
                <a:path w="304" h="309" extrusionOk="0">
                  <a:moveTo>
                    <a:pt x="221" y="1"/>
                  </a:moveTo>
                  <a:cubicBezTo>
                    <a:pt x="191" y="1"/>
                    <a:pt x="162" y="12"/>
                    <a:pt x="139" y="35"/>
                  </a:cubicBezTo>
                  <a:cubicBezTo>
                    <a:pt x="51" y="79"/>
                    <a:pt x="0" y="174"/>
                    <a:pt x="13" y="275"/>
                  </a:cubicBezTo>
                  <a:cubicBezTo>
                    <a:pt x="19" y="299"/>
                    <a:pt x="33" y="308"/>
                    <a:pt x="51" y="308"/>
                  </a:cubicBezTo>
                  <a:cubicBezTo>
                    <a:pt x="90" y="308"/>
                    <a:pt x="145" y="265"/>
                    <a:pt x="171" y="231"/>
                  </a:cubicBezTo>
                  <a:cubicBezTo>
                    <a:pt x="209" y="212"/>
                    <a:pt x="234" y="186"/>
                    <a:pt x="259" y="155"/>
                  </a:cubicBezTo>
                  <a:cubicBezTo>
                    <a:pt x="284" y="117"/>
                    <a:pt x="297" y="79"/>
                    <a:pt x="297" y="35"/>
                  </a:cubicBezTo>
                  <a:cubicBezTo>
                    <a:pt x="303" y="29"/>
                    <a:pt x="291" y="22"/>
                    <a:pt x="278" y="16"/>
                  </a:cubicBezTo>
                  <a:cubicBezTo>
                    <a:pt x="260" y="6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607175" y="3086025"/>
              <a:ext cx="11850" cy="9500"/>
            </a:xfrm>
            <a:custGeom>
              <a:avLst/>
              <a:gdLst/>
              <a:ahLst/>
              <a:cxnLst/>
              <a:rect l="l" t="t" r="r" b="b"/>
              <a:pathLst>
                <a:path w="474" h="380" extrusionOk="0">
                  <a:moveTo>
                    <a:pt x="287" y="0"/>
                  </a:moveTo>
                  <a:cubicBezTo>
                    <a:pt x="268" y="0"/>
                    <a:pt x="247" y="5"/>
                    <a:pt x="227" y="14"/>
                  </a:cubicBezTo>
                  <a:cubicBezTo>
                    <a:pt x="221" y="14"/>
                    <a:pt x="208" y="7"/>
                    <a:pt x="202" y="7"/>
                  </a:cubicBezTo>
                  <a:cubicBezTo>
                    <a:pt x="139" y="7"/>
                    <a:pt x="0" y="146"/>
                    <a:pt x="57" y="196"/>
                  </a:cubicBezTo>
                  <a:cubicBezTo>
                    <a:pt x="51" y="209"/>
                    <a:pt x="44" y="228"/>
                    <a:pt x="38" y="247"/>
                  </a:cubicBezTo>
                  <a:cubicBezTo>
                    <a:pt x="11" y="337"/>
                    <a:pt x="72" y="379"/>
                    <a:pt x="141" y="379"/>
                  </a:cubicBezTo>
                  <a:cubicBezTo>
                    <a:pt x="168" y="379"/>
                    <a:pt x="196" y="373"/>
                    <a:pt x="221" y="360"/>
                  </a:cubicBezTo>
                  <a:cubicBezTo>
                    <a:pt x="316" y="316"/>
                    <a:pt x="473" y="152"/>
                    <a:pt x="379" y="39"/>
                  </a:cubicBezTo>
                  <a:cubicBezTo>
                    <a:pt x="354" y="14"/>
                    <a:pt x="322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10425" y="3111450"/>
              <a:ext cx="9700" cy="7925"/>
            </a:xfrm>
            <a:custGeom>
              <a:avLst/>
              <a:gdLst/>
              <a:ahLst/>
              <a:cxnLst/>
              <a:rect l="l" t="t" r="r" b="b"/>
              <a:pathLst>
                <a:path w="388" h="317" extrusionOk="0">
                  <a:moveTo>
                    <a:pt x="123" y="0"/>
                  </a:moveTo>
                  <a:cubicBezTo>
                    <a:pt x="74" y="0"/>
                    <a:pt x="0" y="86"/>
                    <a:pt x="15" y="132"/>
                  </a:cubicBezTo>
                  <a:cubicBezTo>
                    <a:pt x="34" y="189"/>
                    <a:pt x="34" y="264"/>
                    <a:pt x="78" y="296"/>
                  </a:cubicBezTo>
                  <a:cubicBezTo>
                    <a:pt x="96" y="311"/>
                    <a:pt x="117" y="317"/>
                    <a:pt x="139" y="317"/>
                  </a:cubicBezTo>
                  <a:cubicBezTo>
                    <a:pt x="199" y="317"/>
                    <a:pt x="266" y="267"/>
                    <a:pt x="299" y="220"/>
                  </a:cubicBezTo>
                  <a:cubicBezTo>
                    <a:pt x="337" y="157"/>
                    <a:pt x="387" y="119"/>
                    <a:pt x="293" y="88"/>
                  </a:cubicBezTo>
                  <a:cubicBezTo>
                    <a:pt x="223" y="56"/>
                    <a:pt x="211" y="94"/>
                    <a:pt x="154" y="18"/>
                  </a:cubicBezTo>
                  <a:cubicBezTo>
                    <a:pt x="147" y="6"/>
                    <a:pt x="13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640575" y="3094625"/>
              <a:ext cx="11250" cy="9975"/>
            </a:xfrm>
            <a:custGeom>
              <a:avLst/>
              <a:gdLst/>
              <a:ahLst/>
              <a:cxnLst/>
              <a:rect l="l" t="t" r="r" b="b"/>
              <a:pathLst>
                <a:path w="450" h="399" extrusionOk="0">
                  <a:moveTo>
                    <a:pt x="336" y="0"/>
                  </a:moveTo>
                  <a:cubicBezTo>
                    <a:pt x="283" y="0"/>
                    <a:pt x="224" y="42"/>
                    <a:pt x="197" y="73"/>
                  </a:cubicBezTo>
                  <a:cubicBezTo>
                    <a:pt x="134" y="143"/>
                    <a:pt x="77" y="225"/>
                    <a:pt x="33" y="307"/>
                  </a:cubicBezTo>
                  <a:cubicBezTo>
                    <a:pt x="0" y="358"/>
                    <a:pt x="16" y="399"/>
                    <a:pt x="54" y="399"/>
                  </a:cubicBezTo>
                  <a:cubicBezTo>
                    <a:pt x="68" y="399"/>
                    <a:pt x="84" y="394"/>
                    <a:pt x="102" y="382"/>
                  </a:cubicBezTo>
                  <a:cubicBezTo>
                    <a:pt x="191" y="338"/>
                    <a:pt x="266" y="281"/>
                    <a:pt x="342" y="218"/>
                  </a:cubicBezTo>
                  <a:cubicBezTo>
                    <a:pt x="386" y="180"/>
                    <a:pt x="449" y="79"/>
                    <a:pt x="392" y="23"/>
                  </a:cubicBezTo>
                  <a:cubicBezTo>
                    <a:pt x="376" y="7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631100" y="3049625"/>
              <a:ext cx="11575" cy="13400"/>
            </a:xfrm>
            <a:custGeom>
              <a:avLst/>
              <a:gdLst/>
              <a:ahLst/>
              <a:cxnLst/>
              <a:rect l="l" t="t" r="r" b="b"/>
              <a:pathLst>
                <a:path w="463" h="536" extrusionOk="0">
                  <a:moveTo>
                    <a:pt x="277" y="0"/>
                  </a:moveTo>
                  <a:cubicBezTo>
                    <a:pt x="147" y="0"/>
                    <a:pt x="0" y="198"/>
                    <a:pt x="33" y="303"/>
                  </a:cubicBezTo>
                  <a:cubicBezTo>
                    <a:pt x="71" y="410"/>
                    <a:pt x="191" y="410"/>
                    <a:pt x="235" y="505"/>
                  </a:cubicBezTo>
                  <a:cubicBezTo>
                    <a:pt x="245" y="526"/>
                    <a:pt x="260" y="535"/>
                    <a:pt x="277" y="535"/>
                  </a:cubicBezTo>
                  <a:cubicBezTo>
                    <a:pt x="331" y="535"/>
                    <a:pt x="407" y="454"/>
                    <a:pt x="412" y="416"/>
                  </a:cubicBezTo>
                  <a:cubicBezTo>
                    <a:pt x="437" y="284"/>
                    <a:pt x="462" y="88"/>
                    <a:pt x="330" y="13"/>
                  </a:cubicBezTo>
                  <a:cubicBezTo>
                    <a:pt x="313" y="4"/>
                    <a:pt x="295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620725" y="3066250"/>
              <a:ext cx="11800" cy="12125"/>
            </a:xfrm>
            <a:custGeom>
              <a:avLst/>
              <a:gdLst/>
              <a:ahLst/>
              <a:cxnLst/>
              <a:rect l="l" t="t" r="r" b="b"/>
              <a:pathLst>
                <a:path w="472" h="485" extrusionOk="0">
                  <a:moveTo>
                    <a:pt x="346" y="0"/>
                  </a:moveTo>
                  <a:cubicBezTo>
                    <a:pt x="310" y="0"/>
                    <a:pt x="272" y="9"/>
                    <a:pt x="240" y="22"/>
                  </a:cubicBezTo>
                  <a:cubicBezTo>
                    <a:pt x="133" y="79"/>
                    <a:pt x="51" y="174"/>
                    <a:pt x="26" y="294"/>
                  </a:cubicBezTo>
                  <a:lnTo>
                    <a:pt x="26" y="300"/>
                  </a:lnTo>
                  <a:cubicBezTo>
                    <a:pt x="26" y="306"/>
                    <a:pt x="20" y="319"/>
                    <a:pt x="20" y="331"/>
                  </a:cubicBezTo>
                  <a:lnTo>
                    <a:pt x="20" y="313"/>
                  </a:lnTo>
                  <a:lnTo>
                    <a:pt x="20" y="313"/>
                  </a:lnTo>
                  <a:cubicBezTo>
                    <a:pt x="1" y="376"/>
                    <a:pt x="1" y="445"/>
                    <a:pt x="76" y="477"/>
                  </a:cubicBezTo>
                  <a:cubicBezTo>
                    <a:pt x="93" y="482"/>
                    <a:pt x="111" y="485"/>
                    <a:pt x="129" y="485"/>
                  </a:cubicBezTo>
                  <a:cubicBezTo>
                    <a:pt x="232" y="485"/>
                    <a:pt x="349" y="400"/>
                    <a:pt x="392" y="319"/>
                  </a:cubicBezTo>
                  <a:cubicBezTo>
                    <a:pt x="436" y="256"/>
                    <a:pt x="461" y="186"/>
                    <a:pt x="467" y="111"/>
                  </a:cubicBezTo>
                  <a:cubicBezTo>
                    <a:pt x="471" y="29"/>
                    <a:pt x="412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621350" y="3073725"/>
              <a:ext cx="25" cy="200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601375" y="3048775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264" y="1"/>
                  </a:moveTo>
                  <a:cubicBezTo>
                    <a:pt x="262" y="1"/>
                    <a:pt x="260" y="1"/>
                    <a:pt x="257" y="2"/>
                  </a:cubicBezTo>
                  <a:lnTo>
                    <a:pt x="239" y="2"/>
                  </a:lnTo>
                  <a:cubicBezTo>
                    <a:pt x="237" y="2"/>
                    <a:pt x="235" y="2"/>
                    <a:pt x="233" y="2"/>
                  </a:cubicBezTo>
                  <a:cubicBezTo>
                    <a:pt x="150" y="2"/>
                    <a:pt x="0" y="137"/>
                    <a:pt x="49" y="223"/>
                  </a:cubicBezTo>
                  <a:cubicBezTo>
                    <a:pt x="56" y="236"/>
                    <a:pt x="62" y="248"/>
                    <a:pt x="68" y="261"/>
                  </a:cubicBezTo>
                  <a:cubicBezTo>
                    <a:pt x="82" y="288"/>
                    <a:pt x="101" y="298"/>
                    <a:pt x="121" y="298"/>
                  </a:cubicBezTo>
                  <a:cubicBezTo>
                    <a:pt x="181" y="298"/>
                    <a:pt x="256" y="203"/>
                    <a:pt x="270" y="160"/>
                  </a:cubicBezTo>
                  <a:cubicBezTo>
                    <a:pt x="295" y="135"/>
                    <a:pt x="327" y="59"/>
                    <a:pt x="289" y="21"/>
                  </a:cubicBezTo>
                  <a:cubicBezTo>
                    <a:pt x="284" y="11"/>
                    <a:pt x="27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1323981">
            <a:off x="7906210" y="3348639"/>
            <a:ext cx="1872967" cy="995344"/>
            <a:chOff x="199475" y="2119975"/>
            <a:chExt cx="672050" cy="357150"/>
          </a:xfrm>
        </p:grpSpPr>
        <p:sp>
          <p:nvSpPr>
            <p:cNvPr id="206" name="Google Shape;206;p2"/>
            <p:cNvSpPr/>
            <p:nvPr/>
          </p:nvSpPr>
          <p:spPr>
            <a:xfrm>
              <a:off x="199475" y="2170425"/>
              <a:ext cx="672050" cy="306700"/>
            </a:xfrm>
            <a:custGeom>
              <a:avLst/>
              <a:gdLst/>
              <a:ahLst/>
              <a:cxnLst/>
              <a:rect l="l" t="t" r="r" b="b"/>
              <a:pathLst>
                <a:path w="26882" h="12268" extrusionOk="0">
                  <a:moveTo>
                    <a:pt x="9178" y="6"/>
                  </a:moveTo>
                  <a:cubicBezTo>
                    <a:pt x="9102" y="6"/>
                    <a:pt x="9026" y="6"/>
                    <a:pt x="8950" y="7"/>
                  </a:cubicBezTo>
                  <a:cubicBezTo>
                    <a:pt x="6951" y="19"/>
                    <a:pt x="4952" y="133"/>
                    <a:pt x="2952" y="221"/>
                  </a:cubicBezTo>
                  <a:cubicBezTo>
                    <a:pt x="1" y="354"/>
                    <a:pt x="2498" y="6036"/>
                    <a:pt x="3217" y="7071"/>
                  </a:cubicBezTo>
                  <a:cubicBezTo>
                    <a:pt x="5613" y="10503"/>
                    <a:pt x="8887" y="12268"/>
                    <a:pt x="12624" y="12268"/>
                  </a:cubicBezTo>
                  <a:cubicBezTo>
                    <a:pt x="12753" y="12268"/>
                    <a:pt x="12882" y="12265"/>
                    <a:pt x="13012" y="12261"/>
                  </a:cubicBezTo>
                  <a:cubicBezTo>
                    <a:pt x="16222" y="12154"/>
                    <a:pt x="19218" y="10640"/>
                    <a:pt x="21608" y="8572"/>
                  </a:cubicBezTo>
                  <a:cubicBezTo>
                    <a:pt x="22857" y="7487"/>
                    <a:pt x="23879" y="6150"/>
                    <a:pt x="24712" y="4724"/>
                  </a:cubicBezTo>
                  <a:cubicBezTo>
                    <a:pt x="24970" y="4289"/>
                    <a:pt x="26881" y="429"/>
                    <a:pt x="25973" y="272"/>
                  </a:cubicBezTo>
                  <a:cubicBezTo>
                    <a:pt x="25904" y="259"/>
                    <a:pt x="25840" y="253"/>
                    <a:pt x="25777" y="247"/>
                  </a:cubicBezTo>
                  <a:cubicBezTo>
                    <a:pt x="25771" y="219"/>
                    <a:pt x="25753" y="208"/>
                    <a:pt x="25729" y="208"/>
                  </a:cubicBezTo>
                  <a:cubicBezTo>
                    <a:pt x="25710" y="208"/>
                    <a:pt x="25687" y="216"/>
                    <a:pt x="25664" y="228"/>
                  </a:cubicBezTo>
                  <a:cubicBezTo>
                    <a:pt x="24049" y="1"/>
                    <a:pt x="22384" y="70"/>
                    <a:pt x="20757" y="45"/>
                  </a:cubicBezTo>
                  <a:cubicBezTo>
                    <a:pt x="20454" y="39"/>
                    <a:pt x="20150" y="37"/>
                    <a:pt x="19847" y="37"/>
                  </a:cubicBezTo>
                  <a:cubicBezTo>
                    <a:pt x="18100" y="37"/>
                    <a:pt x="16354" y="117"/>
                    <a:pt x="14608" y="133"/>
                  </a:cubicBezTo>
                  <a:cubicBezTo>
                    <a:pt x="14532" y="133"/>
                    <a:pt x="14457" y="134"/>
                    <a:pt x="14381" y="134"/>
                  </a:cubicBezTo>
                  <a:cubicBezTo>
                    <a:pt x="12647" y="134"/>
                    <a:pt x="10917" y="6"/>
                    <a:pt x="9178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92500" y="2153700"/>
              <a:ext cx="491975" cy="224525"/>
            </a:xfrm>
            <a:custGeom>
              <a:avLst/>
              <a:gdLst/>
              <a:ahLst/>
              <a:cxnLst/>
              <a:rect l="l" t="t" r="r" b="b"/>
              <a:pathLst>
                <a:path w="19679" h="8981" extrusionOk="0">
                  <a:moveTo>
                    <a:pt x="6660" y="1"/>
                  </a:moveTo>
                  <a:cubicBezTo>
                    <a:pt x="6622" y="1"/>
                    <a:pt x="6585" y="1"/>
                    <a:pt x="6548" y="1"/>
                  </a:cubicBezTo>
                  <a:cubicBezTo>
                    <a:pt x="5084" y="14"/>
                    <a:pt x="3621" y="96"/>
                    <a:pt x="2158" y="159"/>
                  </a:cubicBezTo>
                  <a:cubicBezTo>
                    <a:pt x="1" y="260"/>
                    <a:pt x="1824" y="4422"/>
                    <a:pt x="2353" y="5179"/>
                  </a:cubicBezTo>
                  <a:cubicBezTo>
                    <a:pt x="4108" y="7689"/>
                    <a:pt x="6498" y="8981"/>
                    <a:pt x="9233" y="8981"/>
                  </a:cubicBezTo>
                  <a:cubicBezTo>
                    <a:pt x="9330" y="8981"/>
                    <a:pt x="9427" y="8979"/>
                    <a:pt x="9524" y="8976"/>
                  </a:cubicBezTo>
                  <a:cubicBezTo>
                    <a:pt x="11871" y="8894"/>
                    <a:pt x="14065" y="7790"/>
                    <a:pt x="15812" y="6276"/>
                  </a:cubicBezTo>
                  <a:cubicBezTo>
                    <a:pt x="16733" y="5475"/>
                    <a:pt x="17478" y="4504"/>
                    <a:pt x="18089" y="3457"/>
                  </a:cubicBezTo>
                  <a:cubicBezTo>
                    <a:pt x="18272" y="3136"/>
                    <a:pt x="19679" y="310"/>
                    <a:pt x="19004" y="197"/>
                  </a:cubicBezTo>
                  <a:cubicBezTo>
                    <a:pt x="18960" y="190"/>
                    <a:pt x="18916" y="184"/>
                    <a:pt x="18865" y="178"/>
                  </a:cubicBezTo>
                  <a:cubicBezTo>
                    <a:pt x="18862" y="158"/>
                    <a:pt x="18850" y="150"/>
                    <a:pt x="18834" y="150"/>
                  </a:cubicBezTo>
                  <a:cubicBezTo>
                    <a:pt x="18821" y="150"/>
                    <a:pt x="18804" y="156"/>
                    <a:pt x="18789" y="165"/>
                  </a:cubicBezTo>
                  <a:cubicBezTo>
                    <a:pt x="17900" y="37"/>
                    <a:pt x="16993" y="37"/>
                    <a:pt x="16092" y="37"/>
                  </a:cubicBezTo>
                  <a:lnTo>
                    <a:pt x="16092" y="37"/>
                  </a:lnTo>
                  <a:cubicBezTo>
                    <a:pt x="15792" y="37"/>
                    <a:pt x="15492" y="37"/>
                    <a:pt x="15194" y="33"/>
                  </a:cubicBezTo>
                  <a:cubicBezTo>
                    <a:pt x="14955" y="28"/>
                    <a:pt x="14716" y="25"/>
                    <a:pt x="14477" y="25"/>
                  </a:cubicBezTo>
                  <a:cubicBezTo>
                    <a:pt x="13215" y="25"/>
                    <a:pt x="11953" y="85"/>
                    <a:pt x="10691" y="96"/>
                  </a:cubicBezTo>
                  <a:cubicBezTo>
                    <a:pt x="10618" y="96"/>
                    <a:pt x="10546" y="97"/>
                    <a:pt x="10473" y="97"/>
                  </a:cubicBezTo>
                  <a:cubicBezTo>
                    <a:pt x="9202" y="97"/>
                    <a:pt x="7931" y="1"/>
                    <a:pt x="66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94250" y="2119975"/>
              <a:ext cx="505675" cy="278500"/>
            </a:xfrm>
            <a:custGeom>
              <a:avLst/>
              <a:gdLst/>
              <a:ahLst/>
              <a:cxnLst/>
              <a:rect l="l" t="t" r="r" b="b"/>
              <a:pathLst>
                <a:path w="20227" h="11140" extrusionOk="0">
                  <a:moveTo>
                    <a:pt x="19069" y="0"/>
                  </a:moveTo>
                  <a:cubicBezTo>
                    <a:pt x="18998" y="0"/>
                    <a:pt x="18916" y="78"/>
                    <a:pt x="18896" y="133"/>
                  </a:cubicBezTo>
                  <a:cubicBezTo>
                    <a:pt x="18398" y="1344"/>
                    <a:pt x="18360" y="2611"/>
                    <a:pt x="17862" y="3829"/>
                  </a:cubicBezTo>
                  <a:cubicBezTo>
                    <a:pt x="17389" y="4989"/>
                    <a:pt x="16663" y="6011"/>
                    <a:pt x="15812" y="6913"/>
                  </a:cubicBezTo>
                  <a:cubicBezTo>
                    <a:pt x="14077" y="8735"/>
                    <a:pt x="11649" y="9827"/>
                    <a:pt x="9133" y="9839"/>
                  </a:cubicBezTo>
                  <a:cubicBezTo>
                    <a:pt x="9114" y="9839"/>
                    <a:pt x="9096" y="9839"/>
                    <a:pt x="9077" y="9839"/>
                  </a:cubicBezTo>
                  <a:cubicBezTo>
                    <a:pt x="6608" y="9839"/>
                    <a:pt x="4392" y="8588"/>
                    <a:pt x="3015" y="6572"/>
                  </a:cubicBezTo>
                  <a:cubicBezTo>
                    <a:pt x="2372" y="5632"/>
                    <a:pt x="2000" y="4503"/>
                    <a:pt x="1741" y="3406"/>
                  </a:cubicBezTo>
                  <a:cubicBezTo>
                    <a:pt x="1577" y="2719"/>
                    <a:pt x="1615" y="1091"/>
                    <a:pt x="1047" y="637"/>
                  </a:cubicBezTo>
                  <a:cubicBezTo>
                    <a:pt x="1011" y="607"/>
                    <a:pt x="972" y="595"/>
                    <a:pt x="932" y="595"/>
                  </a:cubicBezTo>
                  <a:cubicBezTo>
                    <a:pt x="788" y="595"/>
                    <a:pt x="639" y="763"/>
                    <a:pt x="574" y="877"/>
                  </a:cubicBezTo>
                  <a:cubicBezTo>
                    <a:pt x="0" y="1855"/>
                    <a:pt x="271" y="3248"/>
                    <a:pt x="486" y="4308"/>
                  </a:cubicBezTo>
                  <a:cubicBezTo>
                    <a:pt x="738" y="5607"/>
                    <a:pt x="1306" y="6831"/>
                    <a:pt x="2050" y="7916"/>
                  </a:cubicBezTo>
                  <a:cubicBezTo>
                    <a:pt x="3536" y="10089"/>
                    <a:pt x="6118" y="11139"/>
                    <a:pt x="8680" y="11139"/>
                  </a:cubicBezTo>
                  <a:cubicBezTo>
                    <a:pt x="8913" y="11139"/>
                    <a:pt x="9147" y="11131"/>
                    <a:pt x="9379" y="11113"/>
                  </a:cubicBezTo>
                  <a:cubicBezTo>
                    <a:pt x="12192" y="10905"/>
                    <a:pt x="14771" y="9379"/>
                    <a:pt x="16682" y="7373"/>
                  </a:cubicBezTo>
                  <a:cubicBezTo>
                    <a:pt x="17653" y="6339"/>
                    <a:pt x="18436" y="5147"/>
                    <a:pt x="19003" y="3848"/>
                  </a:cubicBezTo>
                  <a:cubicBezTo>
                    <a:pt x="19508" y="2706"/>
                    <a:pt x="20227" y="953"/>
                    <a:pt x="19123" y="19"/>
                  </a:cubicBezTo>
                  <a:cubicBezTo>
                    <a:pt x="19107" y="6"/>
                    <a:pt x="19089" y="0"/>
                    <a:pt x="19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-501473" y="-55"/>
            <a:ext cx="1900526" cy="1710353"/>
            <a:chOff x="3256200" y="1561575"/>
            <a:chExt cx="787000" cy="708250"/>
          </a:xfrm>
        </p:grpSpPr>
        <p:sp>
          <p:nvSpPr>
            <p:cNvPr id="210" name="Google Shape;210;p2"/>
            <p:cNvSpPr/>
            <p:nvPr/>
          </p:nvSpPr>
          <p:spPr>
            <a:xfrm>
              <a:off x="3256200" y="1794475"/>
              <a:ext cx="787000" cy="475350"/>
            </a:xfrm>
            <a:custGeom>
              <a:avLst/>
              <a:gdLst/>
              <a:ahLst/>
              <a:cxnLst/>
              <a:rect l="l" t="t" r="r" b="b"/>
              <a:pathLst>
                <a:path w="31480" h="19014" extrusionOk="0">
                  <a:moveTo>
                    <a:pt x="29666" y="1"/>
                  </a:moveTo>
                  <a:cubicBezTo>
                    <a:pt x="27642" y="1"/>
                    <a:pt x="24382" y="1084"/>
                    <a:pt x="23381" y="1312"/>
                  </a:cubicBezTo>
                  <a:cubicBezTo>
                    <a:pt x="17824" y="2554"/>
                    <a:pt x="12810" y="3014"/>
                    <a:pt x="7248" y="4263"/>
                  </a:cubicBezTo>
                  <a:cubicBezTo>
                    <a:pt x="5740" y="4597"/>
                    <a:pt x="4214" y="4837"/>
                    <a:pt x="2713" y="5197"/>
                  </a:cubicBezTo>
                  <a:cubicBezTo>
                    <a:pt x="1887" y="5392"/>
                    <a:pt x="537" y="5714"/>
                    <a:pt x="247" y="6672"/>
                  </a:cubicBezTo>
                  <a:cubicBezTo>
                    <a:pt x="1" y="7499"/>
                    <a:pt x="506" y="8243"/>
                    <a:pt x="985" y="8874"/>
                  </a:cubicBezTo>
                  <a:cubicBezTo>
                    <a:pt x="1906" y="10066"/>
                    <a:pt x="3060" y="11087"/>
                    <a:pt x="4214" y="12046"/>
                  </a:cubicBezTo>
                  <a:cubicBezTo>
                    <a:pt x="6346" y="13818"/>
                    <a:pt x="8635" y="15370"/>
                    <a:pt x="10735" y="17186"/>
                  </a:cubicBezTo>
                  <a:cubicBezTo>
                    <a:pt x="11872" y="18166"/>
                    <a:pt x="13156" y="19013"/>
                    <a:pt x="14629" y="19013"/>
                  </a:cubicBezTo>
                  <a:cubicBezTo>
                    <a:pt x="14937" y="19013"/>
                    <a:pt x="15254" y="18976"/>
                    <a:pt x="15579" y="18895"/>
                  </a:cubicBezTo>
                  <a:cubicBezTo>
                    <a:pt x="16651" y="18630"/>
                    <a:pt x="17484" y="17956"/>
                    <a:pt x="18279" y="17224"/>
                  </a:cubicBezTo>
                  <a:cubicBezTo>
                    <a:pt x="19458" y="16145"/>
                    <a:pt x="20536" y="14953"/>
                    <a:pt x="21583" y="13749"/>
                  </a:cubicBezTo>
                  <a:cubicBezTo>
                    <a:pt x="23709" y="11321"/>
                    <a:pt x="25759" y="8810"/>
                    <a:pt x="27783" y="6300"/>
                  </a:cubicBezTo>
                  <a:cubicBezTo>
                    <a:pt x="28723" y="5127"/>
                    <a:pt x="29656" y="3954"/>
                    <a:pt x="30558" y="2750"/>
                  </a:cubicBezTo>
                  <a:cubicBezTo>
                    <a:pt x="31315" y="1747"/>
                    <a:pt x="31479" y="1053"/>
                    <a:pt x="31258" y="599"/>
                  </a:cubicBezTo>
                  <a:cubicBezTo>
                    <a:pt x="31047" y="163"/>
                    <a:pt x="30449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96025" y="2136525"/>
              <a:ext cx="16125" cy="9575"/>
            </a:xfrm>
            <a:custGeom>
              <a:avLst/>
              <a:gdLst/>
              <a:ahLst/>
              <a:cxnLst/>
              <a:rect l="l" t="t" r="r" b="b"/>
              <a:pathLst>
                <a:path w="645" h="383" extrusionOk="0">
                  <a:moveTo>
                    <a:pt x="364" y="1"/>
                  </a:moveTo>
                  <a:cubicBezTo>
                    <a:pt x="304" y="1"/>
                    <a:pt x="244" y="17"/>
                    <a:pt x="190" y="48"/>
                  </a:cubicBezTo>
                  <a:cubicBezTo>
                    <a:pt x="95" y="79"/>
                    <a:pt x="1" y="149"/>
                    <a:pt x="20" y="250"/>
                  </a:cubicBezTo>
                  <a:cubicBezTo>
                    <a:pt x="36" y="349"/>
                    <a:pt x="135" y="382"/>
                    <a:pt x="241" y="382"/>
                  </a:cubicBezTo>
                  <a:cubicBezTo>
                    <a:pt x="337" y="382"/>
                    <a:pt x="439" y="355"/>
                    <a:pt x="493" y="325"/>
                  </a:cubicBezTo>
                  <a:cubicBezTo>
                    <a:pt x="638" y="243"/>
                    <a:pt x="644" y="86"/>
                    <a:pt x="480" y="23"/>
                  </a:cubicBezTo>
                  <a:cubicBezTo>
                    <a:pt x="443" y="8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505800" y="2123950"/>
              <a:ext cx="11850" cy="6800"/>
            </a:xfrm>
            <a:custGeom>
              <a:avLst/>
              <a:gdLst/>
              <a:ahLst/>
              <a:cxnLst/>
              <a:rect l="l" t="t" r="r" b="b"/>
              <a:pathLst>
                <a:path w="474" h="272" extrusionOk="0">
                  <a:moveTo>
                    <a:pt x="283" y="0"/>
                  </a:moveTo>
                  <a:cubicBezTo>
                    <a:pt x="231" y="0"/>
                    <a:pt x="180" y="13"/>
                    <a:pt x="133" y="40"/>
                  </a:cubicBezTo>
                  <a:lnTo>
                    <a:pt x="114" y="53"/>
                  </a:lnTo>
                  <a:cubicBezTo>
                    <a:pt x="45" y="97"/>
                    <a:pt x="1" y="160"/>
                    <a:pt x="70" y="229"/>
                  </a:cubicBezTo>
                  <a:cubicBezTo>
                    <a:pt x="100" y="254"/>
                    <a:pt x="134" y="271"/>
                    <a:pt x="171" y="271"/>
                  </a:cubicBezTo>
                  <a:cubicBezTo>
                    <a:pt x="181" y="271"/>
                    <a:pt x="192" y="270"/>
                    <a:pt x="203" y="267"/>
                  </a:cubicBezTo>
                  <a:cubicBezTo>
                    <a:pt x="291" y="261"/>
                    <a:pt x="373" y="223"/>
                    <a:pt x="430" y="154"/>
                  </a:cubicBezTo>
                  <a:cubicBezTo>
                    <a:pt x="474" y="97"/>
                    <a:pt x="436" y="40"/>
                    <a:pt x="379" y="15"/>
                  </a:cubicBezTo>
                  <a:cubicBezTo>
                    <a:pt x="348" y="5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528050" y="2141725"/>
              <a:ext cx="9150" cy="5425"/>
            </a:xfrm>
            <a:custGeom>
              <a:avLst/>
              <a:gdLst/>
              <a:ahLst/>
              <a:cxnLst/>
              <a:rect l="l" t="t" r="r" b="b"/>
              <a:pathLst>
                <a:path w="366" h="217" extrusionOk="0">
                  <a:moveTo>
                    <a:pt x="192" y="1"/>
                  </a:moveTo>
                  <a:cubicBezTo>
                    <a:pt x="123" y="1"/>
                    <a:pt x="23" y="30"/>
                    <a:pt x="13" y="98"/>
                  </a:cubicBezTo>
                  <a:cubicBezTo>
                    <a:pt x="0" y="124"/>
                    <a:pt x="6" y="155"/>
                    <a:pt x="19" y="180"/>
                  </a:cubicBezTo>
                  <a:cubicBezTo>
                    <a:pt x="33" y="208"/>
                    <a:pt x="68" y="217"/>
                    <a:pt x="104" y="217"/>
                  </a:cubicBezTo>
                  <a:cubicBezTo>
                    <a:pt x="133" y="217"/>
                    <a:pt x="163" y="211"/>
                    <a:pt x="183" y="206"/>
                  </a:cubicBezTo>
                  <a:cubicBezTo>
                    <a:pt x="221" y="187"/>
                    <a:pt x="252" y="168"/>
                    <a:pt x="284" y="143"/>
                  </a:cubicBezTo>
                  <a:cubicBezTo>
                    <a:pt x="366" y="86"/>
                    <a:pt x="303" y="16"/>
                    <a:pt x="227" y="4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517475" y="215710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303" y="1"/>
                  </a:moveTo>
                  <a:cubicBezTo>
                    <a:pt x="277" y="1"/>
                    <a:pt x="247" y="10"/>
                    <a:pt x="234" y="20"/>
                  </a:cubicBezTo>
                  <a:cubicBezTo>
                    <a:pt x="221" y="26"/>
                    <a:pt x="215" y="32"/>
                    <a:pt x="215" y="32"/>
                  </a:cubicBezTo>
                  <a:cubicBezTo>
                    <a:pt x="202" y="32"/>
                    <a:pt x="190" y="38"/>
                    <a:pt x="184" y="45"/>
                  </a:cubicBezTo>
                  <a:cubicBezTo>
                    <a:pt x="146" y="64"/>
                    <a:pt x="114" y="83"/>
                    <a:pt x="89" y="108"/>
                  </a:cubicBezTo>
                  <a:cubicBezTo>
                    <a:pt x="20" y="146"/>
                    <a:pt x="1" y="234"/>
                    <a:pt x="45" y="297"/>
                  </a:cubicBezTo>
                  <a:cubicBezTo>
                    <a:pt x="71" y="330"/>
                    <a:pt x="127" y="347"/>
                    <a:pt x="186" y="347"/>
                  </a:cubicBezTo>
                  <a:cubicBezTo>
                    <a:pt x="284" y="347"/>
                    <a:pt x="388" y="302"/>
                    <a:pt x="373" y="215"/>
                  </a:cubicBezTo>
                  <a:cubicBezTo>
                    <a:pt x="366" y="190"/>
                    <a:pt x="373" y="152"/>
                    <a:pt x="373" y="127"/>
                  </a:cubicBezTo>
                  <a:cubicBezTo>
                    <a:pt x="373" y="102"/>
                    <a:pt x="341" y="64"/>
                    <a:pt x="347" y="38"/>
                  </a:cubicBezTo>
                  <a:cubicBezTo>
                    <a:pt x="351" y="10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47375" y="2161675"/>
              <a:ext cx="15225" cy="6700"/>
            </a:xfrm>
            <a:custGeom>
              <a:avLst/>
              <a:gdLst/>
              <a:ahLst/>
              <a:cxnLst/>
              <a:rect l="l" t="t" r="r" b="b"/>
              <a:pathLst>
                <a:path w="609" h="268" extrusionOk="0">
                  <a:moveTo>
                    <a:pt x="362" y="1"/>
                  </a:moveTo>
                  <a:cubicBezTo>
                    <a:pt x="312" y="1"/>
                    <a:pt x="268" y="7"/>
                    <a:pt x="230" y="19"/>
                  </a:cubicBezTo>
                  <a:cubicBezTo>
                    <a:pt x="200" y="33"/>
                    <a:pt x="184" y="39"/>
                    <a:pt x="181" y="39"/>
                  </a:cubicBezTo>
                  <a:cubicBezTo>
                    <a:pt x="179" y="39"/>
                    <a:pt x="187" y="35"/>
                    <a:pt x="205" y="26"/>
                  </a:cubicBezTo>
                  <a:lnTo>
                    <a:pt x="205" y="26"/>
                  </a:lnTo>
                  <a:cubicBezTo>
                    <a:pt x="189" y="32"/>
                    <a:pt x="180" y="35"/>
                    <a:pt x="175" y="35"/>
                  </a:cubicBezTo>
                  <a:cubicBezTo>
                    <a:pt x="170" y="35"/>
                    <a:pt x="170" y="32"/>
                    <a:pt x="173" y="26"/>
                  </a:cubicBezTo>
                  <a:cubicBezTo>
                    <a:pt x="171" y="25"/>
                    <a:pt x="168" y="25"/>
                    <a:pt x="165" y="25"/>
                  </a:cubicBezTo>
                  <a:cubicBezTo>
                    <a:pt x="122" y="25"/>
                    <a:pt x="0" y="61"/>
                    <a:pt x="47" y="114"/>
                  </a:cubicBezTo>
                  <a:cubicBezTo>
                    <a:pt x="60" y="133"/>
                    <a:pt x="79" y="158"/>
                    <a:pt x="104" y="171"/>
                  </a:cubicBezTo>
                  <a:lnTo>
                    <a:pt x="110" y="177"/>
                  </a:lnTo>
                  <a:cubicBezTo>
                    <a:pt x="116" y="190"/>
                    <a:pt x="123" y="196"/>
                    <a:pt x="129" y="202"/>
                  </a:cubicBezTo>
                  <a:cubicBezTo>
                    <a:pt x="171" y="247"/>
                    <a:pt x="233" y="268"/>
                    <a:pt x="296" y="268"/>
                  </a:cubicBezTo>
                  <a:cubicBezTo>
                    <a:pt x="366" y="268"/>
                    <a:pt x="439" y="242"/>
                    <a:pt x="489" y="196"/>
                  </a:cubicBezTo>
                  <a:cubicBezTo>
                    <a:pt x="608" y="95"/>
                    <a:pt x="470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53575" y="2177600"/>
              <a:ext cx="10975" cy="7175"/>
            </a:xfrm>
            <a:custGeom>
              <a:avLst/>
              <a:gdLst/>
              <a:ahLst/>
              <a:cxnLst/>
              <a:rect l="l" t="t" r="r" b="b"/>
              <a:pathLst>
                <a:path w="439" h="287" extrusionOk="0">
                  <a:moveTo>
                    <a:pt x="149" y="1"/>
                  </a:moveTo>
                  <a:cubicBezTo>
                    <a:pt x="112" y="1"/>
                    <a:pt x="76" y="21"/>
                    <a:pt x="58" y="57"/>
                  </a:cubicBezTo>
                  <a:cubicBezTo>
                    <a:pt x="51" y="76"/>
                    <a:pt x="45" y="89"/>
                    <a:pt x="39" y="108"/>
                  </a:cubicBezTo>
                  <a:cubicBezTo>
                    <a:pt x="14" y="127"/>
                    <a:pt x="1" y="171"/>
                    <a:pt x="20" y="202"/>
                  </a:cubicBezTo>
                  <a:cubicBezTo>
                    <a:pt x="32" y="221"/>
                    <a:pt x="45" y="240"/>
                    <a:pt x="64" y="259"/>
                  </a:cubicBezTo>
                  <a:cubicBezTo>
                    <a:pt x="86" y="278"/>
                    <a:pt x="118" y="287"/>
                    <a:pt x="152" y="287"/>
                  </a:cubicBezTo>
                  <a:cubicBezTo>
                    <a:pt x="276" y="287"/>
                    <a:pt x="439" y="182"/>
                    <a:pt x="335" y="108"/>
                  </a:cubicBezTo>
                  <a:cubicBezTo>
                    <a:pt x="310" y="95"/>
                    <a:pt x="285" y="83"/>
                    <a:pt x="266" y="70"/>
                  </a:cubicBezTo>
                  <a:cubicBezTo>
                    <a:pt x="247" y="57"/>
                    <a:pt x="234" y="45"/>
                    <a:pt x="228" y="32"/>
                  </a:cubicBezTo>
                  <a:cubicBezTo>
                    <a:pt x="204" y="11"/>
                    <a:pt x="176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646025" y="2198000"/>
              <a:ext cx="7725" cy="4450"/>
            </a:xfrm>
            <a:custGeom>
              <a:avLst/>
              <a:gdLst/>
              <a:ahLst/>
              <a:cxnLst/>
              <a:rect l="l" t="t" r="r" b="b"/>
              <a:pathLst>
                <a:path w="309" h="178" extrusionOk="0">
                  <a:moveTo>
                    <a:pt x="216" y="0"/>
                  </a:moveTo>
                  <a:cubicBezTo>
                    <a:pt x="169" y="0"/>
                    <a:pt x="115" y="14"/>
                    <a:pt x="100" y="30"/>
                  </a:cubicBezTo>
                  <a:cubicBezTo>
                    <a:pt x="74" y="49"/>
                    <a:pt x="62" y="68"/>
                    <a:pt x="43" y="86"/>
                  </a:cubicBezTo>
                  <a:cubicBezTo>
                    <a:pt x="1" y="144"/>
                    <a:pt x="64" y="172"/>
                    <a:pt x="134" y="172"/>
                  </a:cubicBezTo>
                  <a:cubicBezTo>
                    <a:pt x="148" y="172"/>
                    <a:pt x="162" y="171"/>
                    <a:pt x="175" y="168"/>
                  </a:cubicBezTo>
                  <a:lnTo>
                    <a:pt x="175" y="168"/>
                  </a:lnTo>
                  <a:cubicBezTo>
                    <a:pt x="163" y="175"/>
                    <a:pt x="158" y="178"/>
                    <a:pt x="161" y="178"/>
                  </a:cubicBezTo>
                  <a:cubicBezTo>
                    <a:pt x="164" y="178"/>
                    <a:pt x="175" y="175"/>
                    <a:pt x="194" y="168"/>
                  </a:cubicBezTo>
                  <a:cubicBezTo>
                    <a:pt x="220" y="162"/>
                    <a:pt x="245" y="143"/>
                    <a:pt x="264" y="124"/>
                  </a:cubicBezTo>
                  <a:cubicBezTo>
                    <a:pt x="276" y="105"/>
                    <a:pt x="283" y="86"/>
                    <a:pt x="289" y="61"/>
                  </a:cubicBezTo>
                  <a:cubicBezTo>
                    <a:pt x="308" y="16"/>
                    <a:pt x="26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645250" y="2212575"/>
              <a:ext cx="11300" cy="4925"/>
            </a:xfrm>
            <a:custGeom>
              <a:avLst/>
              <a:gdLst/>
              <a:ahLst/>
              <a:cxnLst/>
              <a:rect l="l" t="t" r="r" b="b"/>
              <a:pathLst>
                <a:path w="452" h="197" extrusionOk="0">
                  <a:moveTo>
                    <a:pt x="251" y="1"/>
                  </a:moveTo>
                  <a:cubicBezTo>
                    <a:pt x="129" y="1"/>
                    <a:pt x="0" y="110"/>
                    <a:pt x="124" y="172"/>
                  </a:cubicBezTo>
                  <a:lnTo>
                    <a:pt x="169" y="191"/>
                  </a:lnTo>
                  <a:cubicBezTo>
                    <a:pt x="178" y="195"/>
                    <a:pt x="192" y="197"/>
                    <a:pt x="208" y="197"/>
                  </a:cubicBezTo>
                  <a:cubicBezTo>
                    <a:pt x="294" y="197"/>
                    <a:pt x="452" y="145"/>
                    <a:pt x="383" y="71"/>
                  </a:cubicBezTo>
                  <a:lnTo>
                    <a:pt x="358" y="40"/>
                  </a:lnTo>
                  <a:cubicBezTo>
                    <a:pt x="329" y="12"/>
                    <a:pt x="290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599300" y="1957975"/>
              <a:ext cx="14225" cy="9125"/>
            </a:xfrm>
            <a:custGeom>
              <a:avLst/>
              <a:gdLst/>
              <a:ahLst/>
              <a:cxnLst/>
              <a:rect l="l" t="t" r="r" b="b"/>
              <a:pathLst>
                <a:path w="569" h="365" extrusionOk="0">
                  <a:moveTo>
                    <a:pt x="289" y="0"/>
                  </a:moveTo>
                  <a:cubicBezTo>
                    <a:pt x="211" y="0"/>
                    <a:pt x="136" y="27"/>
                    <a:pt x="77" y="82"/>
                  </a:cubicBezTo>
                  <a:cubicBezTo>
                    <a:pt x="26" y="120"/>
                    <a:pt x="1" y="183"/>
                    <a:pt x="14" y="240"/>
                  </a:cubicBezTo>
                  <a:cubicBezTo>
                    <a:pt x="28" y="341"/>
                    <a:pt x="146" y="365"/>
                    <a:pt x="242" y="365"/>
                  </a:cubicBezTo>
                  <a:cubicBezTo>
                    <a:pt x="272" y="365"/>
                    <a:pt x="300" y="362"/>
                    <a:pt x="323" y="359"/>
                  </a:cubicBezTo>
                  <a:cubicBezTo>
                    <a:pt x="386" y="347"/>
                    <a:pt x="442" y="328"/>
                    <a:pt x="493" y="290"/>
                  </a:cubicBezTo>
                  <a:cubicBezTo>
                    <a:pt x="569" y="164"/>
                    <a:pt x="569" y="88"/>
                    <a:pt x="493" y="50"/>
                  </a:cubicBezTo>
                  <a:cubicBezTo>
                    <a:pt x="455" y="25"/>
                    <a:pt x="417" y="13"/>
                    <a:pt x="379" y="6"/>
                  </a:cubicBezTo>
                  <a:lnTo>
                    <a:pt x="354" y="6"/>
                  </a:lnTo>
                  <a:cubicBezTo>
                    <a:pt x="332" y="2"/>
                    <a:pt x="311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598200" y="1972375"/>
              <a:ext cx="13900" cy="8800"/>
            </a:xfrm>
            <a:custGeom>
              <a:avLst/>
              <a:gdLst/>
              <a:ahLst/>
              <a:cxnLst/>
              <a:rect l="l" t="t" r="r" b="b"/>
              <a:pathLst>
                <a:path w="556" h="352" extrusionOk="0">
                  <a:moveTo>
                    <a:pt x="296" y="0"/>
                  </a:moveTo>
                  <a:cubicBezTo>
                    <a:pt x="271" y="0"/>
                    <a:pt x="243" y="8"/>
                    <a:pt x="234" y="17"/>
                  </a:cubicBezTo>
                  <a:cubicBezTo>
                    <a:pt x="171" y="86"/>
                    <a:pt x="58" y="99"/>
                    <a:pt x="32" y="193"/>
                  </a:cubicBezTo>
                  <a:cubicBezTo>
                    <a:pt x="1" y="313"/>
                    <a:pt x="152" y="351"/>
                    <a:pt x="234" y="351"/>
                  </a:cubicBezTo>
                  <a:cubicBezTo>
                    <a:pt x="335" y="351"/>
                    <a:pt x="499" y="307"/>
                    <a:pt x="531" y="193"/>
                  </a:cubicBezTo>
                  <a:cubicBezTo>
                    <a:pt x="556" y="86"/>
                    <a:pt x="430" y="55"/>
                    <a:pt x="341" y="36"/>
                  </a:cubicBezTo>
                  <a:cubicBezTo>
                    <a:pt x="348" y="9"/>
                    <a:pt x="323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626400" y="1967075"/>
              <a:ext cx="14350" cy="10225"/>
            </a:xfrm>
            <a:custGeom>
              <a:avLst/>
              <a:gdLst/>
              <a:ahLst/>
              <a:cxnLst/>
              <a:rect l="l" t="t" r="r" b="b"/>
              <a:pathLst>
                <a:path w="574" h="409" extrusionOk="0">
                  <a:moveTo>
                    <a:pt x="283" y="1"/>
                  </a:moveTo>
                  <a:cubicBezTo>
                    <a:pt x="271" y="1"/>
                    <a:pt x="259" y="1"/>
                    <a:pt x="248" y="2"/>
                  </a:cubicBezTo>
                  <a:cubicBezTo>
                    <a:pt x="185" y="8"/>
                    <a:pt x="122" y="33"/>
                    <a:pt x="77" y="77"/>
                  </a:cubicBezTo>
                  <a:cubicBezTo>
                    <a:pt x="33" y="115"/>
                    <a:pt x="8" y="172"/>
                    <a:pt x="14" y="235"/>
                  </a:cubicBezTo>
                  <a:cubicBezTo>
                    <a:pt x="0" y="354"/>
                    <a:pt x="113" y="408"/>
                    <a:pt x="241" y="408"/>
                  </a:cubicBezTo>
                  <a:cubicBezTo>
                    <a:pt x="396" y="408"/>
                    <a:pt x="573" y="327"/>
                    <a:pt x="563" y="185"/>
                  </a:cubicBezTo>
                  <a:cubicBezTo>
                    <a:pt x="557" y="35"/>
                    <a:pt x="410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26750" y="1940275"/>
              <a:ext cx="9875" cy="7125"/>
            </a:xfrm>
            <a:custGeom>
              <a:avLst/>
              <a:gdLst/>
              <a:ahLst/>
              <a:cxnLst/>
              <a:rect l="l" t="t" r="r" b="b"/>
              <a:pathLst>
                <a:path w="395" h="285" extrusionOk="0">
                  <a:moveTo>
                    <a:pt x="181" y="1"/>
                  </a:moveTo>
                  <a:cubicBezTo>
                    <a:pt x="109" y="1"/>
                    <a:pt x="37" y="30"/>
                    <a:pt x="19" y="103"/>
                  </a:cubicBezTo>
                  <a:cubicBezTo>
                    <a:pt x="13" y="115"/>
                    <a:pt x="13" y="128"/>
                    <a:pt x="7" y="140"/>
                  </a:cubicBezTo>
                  <a:cubicBezTo>
                    <a:pt x="0" y="166"/>
                    <a:pt x="13" y="191"/>
                    <a:pt x="38" y="210"/>
                  </a:cubicBezTo>
                  <a:cubicBezTo>
                    <a:pt x="63" y="222"/>
                    <a:pt x="76" y="254"/>
                    <a:pt x="101" y="273"/>
                  </a:cubicBezTo>
                  <a:cubicBezTo>
                    <a:pt x="109" y="281"/>
                    <a:pt x="125" y="284"/>
                    <a:pt x="144" y="284"/>
                  </a:cubicBezTo>
                  <a:cubicBezTo>
                    <a:pt x="201" y="284"/>
                    <a:pt x="284" y="252"/>
                    <a:pt x="246" y="210"/>
                  </a:cubicBezTo>
                  <a:lnTo>
                    <a:pt x="246" y="197"/>
                  </a:lnTo>
                  <a:cubicBezTo>
                    <a:pt x="265" y="178"/>
                    <a:pt x="284" y="166"/>
                    <a:pt x="303" y="147"/>
                  </a:cubicBezTo>
                  <a:cubicBezTo>
                    <a:pt x="394" y="67"/>
                    <a:pt x="28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03875" y="1914450"/>
              <a:ext cx="10900" cy="5700"/>
            </a:xfrm>
            <a:custGeom>
              <a:avLst/>
              <a:gdLst/>
              <a:ahLst/>
              <a:cxnLst/>
              <a:rect l="l" t="t" r="r" b="b"/>
              <a:pathLst>
                <a:path w="436" h="228" extrusionOk="0">
                  <a:moveTo>
                    <a:pt x="291" y="0"/>
                  </a:moveTo>
                  <a:cubicBezTo>
                    <a:pt x="222" y="0"/>
                    <a:pt x="1" y="89"/>
                    <a:pt x="127" y="183"/>
                  </a:cubicBezTo>
                  <a:cubicBezTo>
                    <a:pt x="152" y="196"/>
                    <a:pt x="184" y="208"/>
                    <a:pt x="215" y="208"/>
                  </a:cubicBezTo>
                  <a:cubicBezTo>
                    <a:pt x="220" y="222"/>
                    <a:pt x="237" y="228"/>
                    <a:pt x="258" y="228"/>
                  </a:cubicBezTo>
                  <a:cubicBezTo>
                    <a:pt x="295" y="228"/>
                    <a:pt x="342" y="212"/>
                    <a:pt x="354" y="196"/>
                  </a:cubicBezTo>
                  <a:lnTo>
                    <a:pt x="373" y="177"/>
                  </a:lnTo>
                  <a:cubicBezTo>
                    <a:pt x="386" y="171"/>
                    <a:pt x="398" y="158"/>
                    <a:pt x="411" y="145"/>
                  </a:cubicBezTo>
                  <a:cubicBezTo>
                    <a:pt x="411" y="139"/>
                    <a:pt x="417" y="139"/>
                    <a:pt x="417" y="133"/>
                  </a:cubicBezTo>
                  <a:cubicBezTo>
                    <a:pt x="423" y="126"/>
                    <a:pt x="423" y="120"/>
                    <a:pt x="423" y="114"/>
                  </a:cubicBezTo>
                  <a:cubicBezTo>
                    <a:pt x="430" y="101"/>
                    <a:pt x="436" y="89"/>
                    <a:pt x="430" y="76"/>
                  </a:cubicBezTo>
                  <a:lnTo>
                    <a:pt x="430" y="70"/>
                  </a:lnTo>
                  <a:cubicBezTo>
                    <a:pt x="430" y="76"/>
                    <a:pt x="430" y="76"/>
                    <a:pt x="423" y="76"/>
                  </a:cubicBezTo>
                  <a:cubicBezTo>
                    <a:pt x="423" y="32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590800" y="192720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289" y="1"/>
                  </a:moveTo>
                  <a:cubicBezTo>
                    <a:pt x="268" y="1"/>
                    <a:pt x="247" y="5"/>
                    <a:pt x="227" y="14"/>
                  </a:cubicBezTo>
                  <a:lnTo>
                    <a:pt x="177" y="33"/>
                  </a:lnTo>
                  <a:cubicBezTo>
                    <a:pt x="63" y="64"/>
                    <a:pt x="0" y="171"/>
                    <a:pt x="120" y="234"/>
                  </a:cubicBezTo>
                  <a:cubicBezTo>
                    <a:pt x="115" y="233"/>
                    <a:pt x="112" y="232"/>
                    <a:pt x="111" y="232"/>
                  </a:cubicBezTo>
                  <a:cubicBezTo>
                    <a:pt x="107" y="232"/>
                    <a:pt x="118" y="238"/>
                    <a:pt x="145" y="247"/>
                  </a:cubicBezTo>
                  <a:cubicBezTo>
                    <a:pt x="158" y="260"/>
                    <a:pt x="183" y="260"/>
                    <a:pt x="202" y="260"/>
                  </a:cubicBezTo>
                  <a:cubicBezTo>
                    <a:pt x="214" y="261"/>
                    <a:pt x="227" y="262"/>
                    <a:pt x="241" y="262"/>
                  </a:cubicBezTo>
                  <a:cubicBezTo>
                    <a:pt x="327" y="262"/>
                    <a:pt x="436" y="226"/>
                    <a:pt x="436" y="134"/>
                  </a:cubicBezTo>
                  <a:lnTo>
                    <a:pt x="436" y="121"/>
                  </a:lnTo>
                  <a:cubicBezTo>
                    <a:pt x="442" y="96"/>
                    <a:pt x="429" y="64"/>
                    <a:pt x="398" y="45"/>
                  </a:cubicBezTo>
                  <a:cubicBezTo>
                    <a:pt x="369" y="16"/>
                    <a:pt x="329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624850" y="1912975"/>
              <a:ext cx="11300" cy="670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270" y="1"/>
                  </a:moveTo>
                  <a:cubicBezTo>
                    <a:pt x="201" y="1"/>
                    <a:pt x="127" y="22"/>
                    <a:pt x="95" y="59"/>
                  </a:cubicBezTo>
                  <a:cubicBezTo>
                    <a:pt x="64" y="84"/>
                    <a:pt x="38" y="116"/>
                    <a:pt x="26" y="154"/>
                  </a:cubicBezTo>
                  <a:cubicBezTo>
                    <a:pt x="1" y="217"/>
                    <a:pt x="83" y="261"/>
                    <a:pt x="133" y="267"/>
                  </a:cubicBezTo>
                  <a:lnTo>
                    <a:pt x="228" y="267"/>
                  </a:lnTo>
                  <a:cubicBezTo>
                    <a:pt x="259" y="261"/>
                    <a:pt x="284" y="248"/>
                    <a:pt x="316" y="236"/>
                  </a:cubicBezTo>
                  <a:cubicBezTo>
                    <a:pt x="322" y="230"/>
                    <a:pt x="335" y="223"/>
                    <a:pt x="348" y="217"/>
                  </a:cubicBezTo>
                  <a:lnTo>
                    <a:pt x="348" y="211"/>
                  </a:lnTo>
                  <a:cubicBezTo>
                    <a:pt x="366" y="192"/>
                    <a:pt x="392" y="166"/>
                    <a:pt x="404" y="141"/>
                  </a:cubicBezTo>
                  <a:cubicBezTo>
                    <a:pt x="452" y="42"/>
                    <a:pt x="365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710325" y="1876625"/>
              <a:ext cx="5050" cy="3475"/>
            </a:xfrm>
            <a:custGeom>
              <a:avLst/>
              <a:gdLst/>
              <a:ahLst/>
              <a:cxnLst/>
              <a:rect l="l" t="t" r="r" b="b"/>
              <a:pathLst>
                <a:path w="202" h="139" extrusionOk="0">
                  <a:moveTo>
                    <a:pt x="157" y="0"/>
                  </a:moveTo>
                  <a:cubicBezTo>
                    <a:pt x="138" y="0"/>
                    <a:pt x="116" y="6"/>
                    <a:pt x="107" y="12"/>
                  </a:cubicBezTo>
                  <a:lnTo>
                    <a:pt x="93" y="24"/>
                  </a:lnTo>
                  <a:lnTo>
                    <a:pt x="93" y="24"/>
                  </a:lnTo>
                  <a:cubicBezTo>
                    <a:pt x="88" y="25"/>
                    <a:pt x="65" y="40"/>
                    <a:pt x="57" y="44"/>
                  </a:cubicBezTo>
                  <a:cubicBezTo>
                    <a:pt x="19" y="69"/>
                    <a:pt x="0" y="113"/>
                    <a:pt x="57" y="132"/>
                  </a:cubicBezTo>
                  <a:cubicBezTo>
                    <a:pt x="69" y="136"/>
                    <a:pt x="83" y="138"/>
                    <a:pt x="98" y="138"/>
                  </a:cubicBezTo>
                  <a:cubicBezTo>
                    <a:pt x="126" y="138"/>
                    <a:pt x="156" y="130"/>
                    <a:pt x="177" y="113"/>
                  </a:cubicBezTo>
                  <a:cubicBezTo>
                    <a:pt x="202" y="88"/>
                    <a:pt x="189" y="63"/>
                    <a:pt x="196" y="31"/>
                  </a:cubicBezTo>
                  <a:cubicBezTo>
                    <a:pt x="199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723050" y="1895875"/>
              <a:ext cx="7950" cy="3825"/>
            </a:xfrm>
            <a:custGeom>
              <a:avLst/>
              <a:gdLst/>
              <a:ahLst/>
              <a:cxnLst/>
              <a:rect l="l" t="t" r="r" b="b"/>
              <a:pathLst>
                <a:path w="318" h="153" extrusionOk="0">
                  <a:moveTo>
                    <a:pt x="214" y="0"/>
                  </a:moveTo>
                  <a:cubicBezTo>
                    <a:pt x="121" y="0"/>
                    <a:pt x="0" y="116"/>
                    <a:pt x="134" y="144"/>
                  </a:cubicBezTo>
                  <a:cubicBezTo>
                    <a:pt x="156" y="148"/>
                    <a:pt x="184" y="152"/>
                    <a:pt x="210" y="152"/>
                  </a:cubicBezTo>
                  <a:cubicBezTo>
                    <a:pt x="267" y="152"/>
                    <a:pt x="318" y="133"/>
                    <a:pt x="292" y="56"/>
                  </a:cubicBezTo>
                  <a:cubicBezTo>
                    <a:pt x="279" y="16"/>
                    <a:pt x="24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752975" y="1873650"/>
              <a:ext cx="7050" cy="2850"/>
            </a:xfrm>
            <a:custGeom>
              <a:avLst/>
              <a:gdLst/>
              <a:ahLst/>
              <a:cxnLst/>
              <a:rect l="l" t="t" r="r" b="b"/>
              <a:pathLst>
                <a:path w="282" h="114" extrusionOk="0">
                  <a:moveTo>
                    <a:pt x="173" y="1"/>
                  </a:moveTo>
                  <a:cubicBezTo>
                    <a:pt x="101" y="1"/>
                    <a:pt x="1" y="54"/>
                    <a:pt x="66" y="100"/>
                  </a:cubicBezTo>
                  <a:cubicBezTo>
                    <a:pt x="79" y="109"/>
                    <a:pt x="97" y="114"/>
                    <a:pt x="117" y="114"/>
                  </a:cubicBezTo>
                  <a:cubicBezTo>
                    <a:pt x="188" y="114"/>
                    <a:pt x="282" y="61"/>
                    <a:pt x="218" y="11"/>
                  </a:cubicBezTo>
                  <a:cubicBezTo>
                    <a:pt x="206" y="4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450" y="1832025"/>
              <a:ext cx="13575" cy="8350"/>
            </a:xfrm>
            <a:custGeom>
              <a:avLst/>
              <a:gdLst/>
              <a:ahLst/>
              <a:cxnLst/>
              <a:rect l="l" t="t" r="r" b="b"/>
              <a:pathLst>
                <a:path w="543" h="334" extrusionOk="0">
                  <a:moveTo>
                    <a:pt x="321" y="1"/>
                  </a:moveTo>
                  <a:cubicBezTo>
                    <a:pt x="184" y="1"/>
                    <a:pt x="28" y="62"/>
                    <a:pt x="7" y="169"/>
                  </a:cubicBezTo>
                  <a:cubicBezTo>
                    <a:pt x="0" y="188"/>
                    <a:pt x="0" y="207"/>
                    <a:pt x="7" y="226"/>
                  </a:cubicBezTo>
                  <a:cubicBezTo>
                    <a:pt x="19" y="295"/>
                    <a:pt x="89" y="320"/>
                    <a:pt x="171" y="327"/>
                  </a:cubicBezTo>
                  <a:cubicBezTo>
                    <a:pt x="190" y="333"/>
                    <a:pt x="208" y="333"/>
                    <a:pt x="227" y="333"/>
                  </a:cubicBezTo>
                  <a:cubicBezTo>
                    <a:pt x="328" y="333"/>
                    <a:pt x="486" y="301"/>
                    <a:pt x="524" y="194"/>
                  </a:cubicBezTo>
                  <a:cubicBezTo>
                    <a:pt x="536" y="175"/>
                    <a:pt x="543" y="150"/>
                    <a:pt x="543" y="125"/>
                  </a:cubicBezTo>
                  <a:cubicBezTo>
                    <a:pt x="543" y="119"/>
                    <a:pt x="536" y="119"/>
                    <a:pt x="536" y="112"/>
                  </a:cubicBezTo>
                  <a:cubicBezTo>
                    <a:pt x="520" y="36"/>
                    <a:pt x="426" y="1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64825" y="1851175"/>
              <a:ext cx="11425" cy="6400"/>
            </a:xfrm>
            <a:custGeom>
              <a:avLst/>
              <a:gdLst/>
              <a:ahLst/>
              <a:cxnLst/>
              <a:rect l="l" t="t" r="r" b="b"/>
              <a:pathLst>
                <a:path w="457" h="256" extrusionOk="0">
                  <a:moveTo>
                    <a:pt x="339" y="0"/>
                  </a:moveTo>
                  <a:cubicBezTo>
                    <a:pt x="326" y="0"/>
                    <a:pt x="314" y="1"/>
                    <a:pt x="302" y="2"/>
                  </a:cubicBezTo>
                  <a:lnTo>
                    <a:pt x="239" y="2"/>
                  </a:lnTo>
                  <a:cubicBezTo>
                    <a:pt x="201" y="2"/>
                    <a:pt x="163" y="8"/>
                    <a:pt x="132" y="21"/>
                  </a:cubicBezTo>
                  <a:cubicBezTo>
                    <a:pt x="119" y="26"/>
                    <a:pt x="45" y="65"/>
                    <a:pt x="48" y="65"/>
                  </a:cubicBezTo>
                  <a:cubicBezTo>
                    <a:pt x="49" y="65"/>
                    <a:pt x="64" y="58"/>
                    <a:pt x="100" y="40"/>
                  </a:cubicBezTo>
                  <a:lnTo>
                    <a:pt x="100" y="40"/>
                  </a:lnTo>
                  <a:cubicBezTo>
                    <a:pt x="69" y="59"/>
                    <a:pt x="18" y="78"/>
                    <a:pt x="12" y="122"/>
                  </a:cubicBezTo>
                  <a:lnTo>
                    <a:pt x="12" y="135"/>
                  </a:lnTo>
                  <a:cubicBezTo>
                    <a:pt x="0" y="211"/>
                    <a:pt x="88" y="255"/>
                    <a:pt x="162" y="255"/>
                  </a:cubicBezTo>
                  <a:cubicBezTo>
                    <a:pt x="166" y="255"/>
                    <a:pt x="171" y="255"/>
                    <a:pt x="176" y="254"/>
                  </a:cubicBezTo>
                  <a:lnTo>
                    <a:pt x="201" y="254"/>
                  </a:lnTo>
                  <a:cubicBezTo>
                    <a:pt x="264" y="242"/>
                    <a:pt x="454" y="198"/>
                    <a:pt x="428" y="97"/>
                  </a:cubicBezTo>
                  <a:cubicBezTo>
                    <a:pt x="435" y="90"/>
                    <a:pt x="435" y="78"/>
                    <a:pt x="441" y="72"/>
                  </a:cubicBezTo>
                  <a:cubicBezTo>
                    <a:pt x="456" y="15"/>
                    <a:pt x="39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957400" y="1822575"/>
              <a:ext cx="9150" cy="5675"/>
            </a:xfrm>
            <a:custGeom>
              <a:avLst/>
              <a:gdLst/>
              <a:ahLst/>
              <a:cxnLst/>
              <a:rect l="l" t="t" r="r" b="b"/>
              <a:pathLst>
                <a:path w="366" h="227" extrusionOk="0">
                  <a:moveTo>
                    <a:pt x="176" y="0"/>
                  </a:moveTo>
                  <a:cubicBezTo>
                    <a:pt x="108" y="0"/>
                    <a:pt x="46" y="24"/>
                    <a:pt x="0" y="87"/>
                  </a:cubicBezTo>
                  <a:cubicBezTo>
                    <a:pt x="13" y="118"/>
                    <a:pt x="19" y="156"/>
                    <a:pt x="25" y="194"/>
                  </a:cubicBezTo>
                  <a:cubicBezTo>
                    <a:pt x="65" y="215"/>
                    <a:pt x="107" y="226"/>
                    <a:pt x="149" y="226"/>
                  </a:cubicBezTo>
                  <a:cubicBezTo>
                    <a:pt x="194" y="226"/>
                    <a:pt x="238" y="214"/>
                    <a:pt x="278" y="188"/>
                  </a:cubicBezTo>
                  <a:cubicBezTo>
                    <a:pt x="296" y="175"/>
                    <a:pt x="315" y="162"/>
                    <a:pt x="334" y="150"/>
                  </a:cubicBezTo>
                  <a:cubicBezTo>
                    <a:pt x="360" y="131"/>
                    <a:pt x="366" y="87"/>
                    <a:pt x="341" y="68"/>
                  </a:cubicBezTo>
                  <a:cubicBezTo>
                    <a:pt x="328" y="42"/>
                    <a:pt x="309" y="24"/>
                    <a:pt x="284" y="17"/>
                  </a:cubicBezTo>
                  <a:cubicBezTo>
                    <a:pt x="247" y="7"/>
                    <a:pt x="211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348550" y="1979550"/>
              <a:ext cx="12075" cy="5775"/>
            </a:xfrm>
            <a:custGeom>
              <a:avLst/>
              <a:gdLst/>
              <a:ahLst/>
              <a:cxnLst/>
              <a:rect l="l" t="t" r="r" b="b"/>
              <a:pathLst>
                <a:path w="483" h="231" extrusionOk="0">
                  <a:moveTo>
                    <a:pt x="319" y="1"/>
                  </a:moveTo>
                  <a:cubicBezTo>
                    <a:pt x="236" y="1"/>
                    <a:pt x="1" y="57"/>
                    <a:pt x="85" y="171"/>
                  </a:cubicBezTo>
                  <a:cubicBezTo>
                    <a:pt x="119" y="216"/>
                    <a:pt x="161" y="231"/>
                    <a:pt x="207" y="231"/>
                  </a:cubicBezTo>
                  <a:cubicBezTo>
                    <a:pt x="244" y="231"/>
                    <a:pt x="284" y="221"/>
                    <a:pt x="324" y="209"/>
                  </a:cubicBezTo>
                  <a:cubicBezTo>
                    <a:pt x="444" y="178"/>
                    <a:pt x="482" y="26"/>
                    <a:pt x="331" y="1"/>
                  </a:cubicBezTo>
                  <a:cubicBezTo>
                    <a:pt x="327" y="1"/>
                    <a:pt x="323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338525" y="2005650"/>
              <a:ext cx="14375" cy="10275"/>
            </a:xfrm>
            <a:custGeom>
              <a:avLst/>
              <a:gdLst/>
              <a:ahLst/>
              <a:cxnLst/>
              <a:rect l="l" t="t" r="r" b="b"/>
              <a:pathLst>
                <a:path w="575" h="411" extrusionOk="0">
                  <a:moveTo>
                    <a:pt x="384" y="0"/>
                  </a:moveTo>
                  <a:cubicBezTo>
                    <a:pt x="321" y="0"/>
                    <a:pt x="256" y="27"/>
                    <a:pt x="252" y="80"/>
                  </a:cubicBezTo>
                  <a:cubicBezTo>
                    <a:pt x="252" y="86"/>
                    <a:pt x="246" y="92"/>
                    <a:pt x="246" y="105"/>
                  </a:cubicBezTo>
                  <a:cubicBezTo>
                    <a:pt x="208" y="111"/>
                    <a:pt x="177" y="124"/>
                    <a:pt x="152" y="143"/>
                  </a:cubicBezTo>
                  <a:cubicBezTo>
                    <a:pt x="44" y="206"/>
                    <a:pt x="0" y="338"/>
                    <a:pt x="139" y="389"/>
                  </a:cubicBezTo>
                  <a:cubicBezTo>
                    <a:pt x="180" y="404"/>
                    <a:pt x="222" y="411"/>
                    <a:pt x="265" y="411"/>
                  </a:cubicBezTo>
                  <a:cubicBezTo>
                    <a:pt x="365" y="411"/>
                    <a:pt x="463" y="370"/>
                    <a:pt x="530" y="294"/>
                  </a:cubicBezTo>
                  <a:lnTo>
                    <a:pt x="549" y="275"/>
                  </a:lnTo>
                  <a:cubicBezTo>
                    <a:pt x="574" y="237"/>
                    <a:pt x="574" y="193"/>
                    <a:pt x="549" y="155"/>
                  </a:cubicBezTo>
                  <a:cubicBezTo>
                    <a:pt x="530" y="124"/>
                    <a:pt x="511" y="92"/>
                    <a:pt x="498" y="54"/>
                  </a:cubicBezTo>
                  <a:cubicBezTo>
                    <a:pt x="484" y="18"/>
                    <a:pt x="43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312650" y="199105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297" y="1"/>
                  </a:moveTo>
                  <a:cubicBezTo>
                    <a:pt x="192" y="1"/>
                    <a:pt x="64" y="55"/>
                    <a:pt x="32" y="128"/>
                  </a:cubicBezTo>
                  <a:cubicBezTo>
                    <a:pt x="32" y="134"/>
                    <a:pt x="26" y="146"/>
                    <a:pt x="20" y="153"/>
                  </a:cubicBezTo>
                  <a:cubicBezTo>
                    <a:pt x="1" y="203"/>
                    <a:pt x="58" y="247"/>
                    <a:pt x="102" y="266"/>
                  </a:cubicBezTo>
                  <a:lnTo>
                    <a:pt x="108" y="266"/>
                  </a:lnTo>
                  <a:cubicBezTo>
                    <a:pt x="146" y="298"/>
                    <a:pt x="184" y="323"/>
                    <a:pt x="234" y="342"/>
                  </a:cubicBezTo>
                  <a:cubicBezTo>
                    <a:pt x="243" y="347"/>
                    <a:pt x="258" y="350"/>
                    <a:pt x="276" y="350"/>
                  </a:cubicBezTo>
                  <a:cubicBezTo>
                    <a:pt x="322" y="350"/>
                    <a:pt x="382" y="331"/>
                    <a:pt x="373" y="285"/>
                  </a:cubicBezTo>
                  <a:cubicBezTo>
                    <a:pt x="363" y="265"/>
                    <a:pt x="382" y="236"/>
                    <a:pt x="369" y="236"/>
                  </a:cubicBezTo>
                  <a:cubicBezTo>
                    <a:pt x="368" y="236"/>
                    <a:pt x="366" y="236"/>
                    <a:pt x="364" y="237"/>
                  </a:cubicBezTo>
                  <a:lnTo>
                    <a:pt x="364" y="237"/>
                  </a:lnTo>
                  <a:cubicBezTo>
                    <a:pt x="409" y="216"/>
                    <a:pt x="436" y="175"/>
                    <a:pt x="442" y="128"/>
                  </a:cubicBezTo>
                  <a:cubicBezTo>
                    <a:pt x="454" y="37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319175" y="1979775"/>
              <a:ext cx="8250" cy="4450"/>
            </a:xfrm>
            <a:custGeom>
              <a:avLst/>
              <a:gdLst/>
              <a:ahLst/>
              <a:cxnLst/>
              <a:rect l="l" t="t" r="r" b="b"/>
              <a:pathLst>
                <a:path w="330" h="178" extrusionOk="0">
                  <a:moveTo>
                    <a:pt x="193" y="0"/>
                  </a:moveTo>
                  <a:cubicBezTo>
                    <a:pt x="106" y="0"/>
                    <a:pt x="1" y="52"/>
                    <a:pt x="36" y="131"/>
                  </a:cubicBezTo>
                  <a:cubicBezTo>
                    <a:pt x="22" y="166"/>
                    <a:pt x="52" y="178"/>
                    <a:pt x="88" y="178"/>
                  </a:cubicBezTo>
                  <a:cubicBezTo>
                    <a:pt x="117" y="178"/>
                    <a:pt x="149" y="171"/>
                    <a:pt x="169" y="162"/>
                  </a:cubicBezTo>
                  <a:cubicBezTo>
                    <a:pt x="173" y="163"/>
                    <a:pt x="177" y="163"/>
                    <a:pt x="182" y="163"/>
                  </a:cubicBezTo>
                  <a:cubicBezTo>
                    <a:pt x="240" y="163"/>
                    <a:pt x="330" y="126"/>
                    <a:pt x="295" y="61"/>
                  </a:cubicBezTo>
                  <a:cubicBezTo>
                    <a:pt x="290" y="19"/>
                    <a:pt x="245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67225" y="2005250"/>
              <a:ext cx="11850" cy="6825"/>
            </a:xfrm>
            <a:custGeom>
              <a:avLst/>
              <a:gdLst/>
              <a:ahLst/>
              <a:cxnLst/>
              <a:rect l="l" t="t" r="r" b="b"/>
              <a:pathLst>
                <a:path w="474" h="273" extrusionOk="0">
                  <a:moveTo>
                    <a:pt x="261" y="0"/>
                  </a:moveTo>
                  <a:cubicBezTo>
                    <a:pt x="174" y="0"/>
                    <a:pt x="90" y="44"/>
                    <a:pt x="44" y="121"/>
                  </a:cubicBezTo>
                  <a:cubicBezTo>
                    <a:pt x="44" y="134"/>
                    <a:pt x="38" y="146"/>
                    <a:pt x="32" y="159"/>
                  </a:cubicBezTo>
                  <a:cubicBezTo>
                    <a:pt x="0" y="222"/>
                    <a:pt x="95" y="260"/>
                    <a:pt x="139" y="266"/>
                  </a:cubicBezTo>
                  <a:cubicBezTo>
                    <a:pt x="157" y="270"/>
                    <a:pt x="176" y="272"/>
                    <a:pt x="194" y="272"/>
                  </a:cubicBezTo>
                  <a:cubicBezTo>
                    <a:pt x="257" y="272"/>
                    <a:pt x="317" y="248"/>
                    <a:pt x="366" y="209"/>
                  </a:cubicBezTo>
                  <a:lnTo>
                    <a:pt x="391" y="184"/>
                  </a:lnTo>
                  <a:cubicBezTo>
                    <a:pt x="473" y="102"/>
                    <a:pt x="429" y="20"/>
                    <a:pt x="322" y="7"/>
                  </a:cubicBezTo>
                  <a:cubicBezTo>
                    <a:pt x="302" y="3"/>
                    <a:pt x="281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356325" y="2028175"/>
              <a:ext cx="17075" cy="8775"/>
            </a:xfrm>
            <a:custGeom>
              <a:avLst/>
              <a:gdLst/>
              <a:ahLst/>
              <a:cxnLst/>
              <a:rect l="l" t="t" r="r" b="b"/>
              <a:pathLst>
                <a:path w="683" h="351" extrusionOk="0">
                  <a:moveTo>
                    <a:pt x="377" y="0"/>
                  </a:moveTo>
                  <a:cubicBezTo>
                    <a:pt x="305" y="0"/>
                    <a:pt x="234" y="19"/>
                    <a:pt x="171" y="55"/>
                  </a:cubicBezTo>
                  <a:cubicBezTo>
                    <a:pt x="83" y="106"/>
                    <a:pt x="1" y="226"/>
                    <a:pt x="114" y="301"/>
                  </a:cubicBezTo>
                  <a:cubicBezTo>
                    <a:pt x="172" y="334"/>
                    <a:pt x="236" y="350"/>
                    <a:pt x="301" y="350"/>
                  </a:cubicBezTo>
                  <a:cubicBezTo>
                    <a:pt x="372" y="350"/>
                    <a:pt x="443" y="331"/>
                    <a:pt x="505" y="295"/>
                  </a:cubicBezTo>
                  <a:cubicBezTo>
                    <a:pt x="594" y="245"/>
                    <a:pt x="682" y="125"/>
                    <a:pt x="569" y="49"/>
                  </a:cubicBezTo>
                  <a:cubicBezTo>
                    <a:pt x="508" y="16"/>
                    <a:pt x="442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378400" y="1988100"/>
              <a:ext cx="12500" cy="7625"/>
            </a:xfrm>
            <a:custGeom>
              <a:avLst/>
              <a:gdLst/>
              <a:ahLst/>
              <a:cxnLst/>
              <a:rect l="l" t="t" r="r" b="b"/>
              <a:pathLst>
                <a:path w="500" h="305" extrusionOk="0">
                  <a:moveTo>
                    <a:pt x="305" y="0"/>
                  </a:moveTo>
                  <a:cubicBezTo>
                    <a:pt x="250" y="0"/>
                    <a:pt x="190" y="17"/>
                    <a:pt x="152" y="31"/>
                  </a:cubicBezTo>
                  <a:cubicBezTo>
                    <a:pt x="39" y="88"/>
                    <a:pt x="1" y="233"/>
                    <a:pt x="140" y="290"/>
                  </a:cubicBezTo>
                  <a:cubicBezTo>
                    <a:pt x="170" y="300"/>
                    <a:pt x="202" y="305"/>
                    <a:pt x="235" y="305"/>
                  </a:cubicBezTo>
                  <a:cubicBezTo>
                    <a:pt x="284" y="305"/>
                    <a:pt x="334" y="294"/>
                    <a:pt x="379" y="271"/>
                  </a:cubicBezTo>
                  <a:cubicBezTo>
                    <a:pt x="436" y="239"/>
                    <a:pt x="499" y="151"/>
                    <a:pt x="455" y="88"/>
                  </a:cubicBezTo>
                  <a:cubicBezTo>
                    <a:pt x="455" y="88"/>
                    <a:pt x="416" y="44"/>
                    <a:pt x="413" y="44"/>
                  </a:cubicBezTo>
                  <a:lnTo>
                    <a:pt x="413" y="44"/>
                  </a:lnTo>
                  <a:cubicBezTo>
                    <a:pt x="413" y="44"/>
                    <a:pt x="413" y="44"/>
                    <a:pt x="413" y="44"/>
                  </a:cubicBezTo>
                  <a:lnTo>
                    <a:pt x="413" y="44"/>
                  </a:lnTo>
                  <a:cubicBezTo>
                    <a:pt x="389" y="11"/>
                    <a:pt x="349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538125" y="2212225"/>
              <a:ext cx="15800" cy="8450"/>
            </a:xfrm>
            <a:custGeom>
              <a:avLst/>
              <a:gdLst/>
              <a:ahLst/>
              <a:cxnLst/>
              <a:rect l="l" t="t" r="r" b="b"/>
              <a:pathLst>
                <a:path w="632" h="338" extrusionOk="0">
                  <a:moveTo>
                    <a:pt x="344" y="1"/>
                  </a:moveTo>
                  <a:cubicBezTo>
                    <a:pt x="278" y="1"/>
                    <a:pt x="213" y="18"/>
                    <a:pt x="158" y="54"/>
                  </a:cubicBezTo>
                  <a:cubicBezTo>
                    <a:pt x="77" y="104"/>
                    <a:pt x="1" y="211"/>
                    <a:pt x="102" y="293"/>
                  </a:cubicBezTo>
                  <a:cubicBezTo>
                    <a:pt x="156" y="323"/>
                    <a:pt x="215" y="337"/>
                    <a:pt x="275" y="337"/>
                  </a:cubicBezTo>
                  <a:cubicBezTo>
                    <a:pt x="341" y="337"/>
                    <a:pt x="408" y="320"/>
                    <a:pt x="468" y="287"/>
                  </a:cubicBezTo>
                  <a:cubicBezTo>
                    <a:pt x="550" y="236"/>
                    <a:pt x="632" y="123"/>
                    <a:pt x="524" y="47"/>
                  </a:cubicBezTo>
                  <a:cubicBezTo>
                    <a:pt x="469" y="16"/>
                    <a:pt x="406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531275" y="2187850"/>
              <a:ext cx="9575" cy="5575"/>
            </a:xfrm>
            <a:custGeom>
              <a:avLst/>
              <a:gdLst/>
              <a:ahLst/>
              <a:cxnLst/>
              <a:rect l="l" t="t" r="r" b="b"/>
              <a:pathLst>
                <a:path w="383" h="223" extrusionOk="0">
                  <a:moveTo>
                    <a:pt x="220" y="1"/>
                  </a:moveTo>
                  <a:cubicBezTo>
                    <a:pt x="110" y="1"/>
                    <a:pt x="0" y="65"/>
                    <a:pt x="60" y="190"/>
                  </a:cubicBezTo>
                  <a:cubicBezTo>
                    <a:pt x="74" y="213"/>
                    <a:pt x="103" y="222"/>
                    <a:pt x="134" y="222"/>
                  </a:cubicBezTo>
                  <a:cubicBezTo>
                    <a:pt x="190" y="222"/>
                    <a:pt x="256" y="192"/>
                    <a:pt x="269" y="152"/>
                  </a:cubicBezTo>
                  <a:cubicBezTo>
                    <a:pt x="287" y="146"/>
                    <a:pt x="313" y="139"/>
                    <a:pt x="332" y="127"/>
                  </a:cubicBezTo>
                  <a:cubicBezTo>
                    <a:pt x="382" y="101"/>
                    <a:pt x="382" y="51"/>
                    <a:pt x="332" y="26"/>
                  </a:cubicBezTo>
                  <a:cubicBezTo>
                    <a:pt x="300" y="9"/>
                    <a:pt x="260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76075" y="2080350"/>
              <a:ext cx="11850" cy="6750"/>
            </a:xfrm>
            <a:custGeom>
              <a:avLst/>
              <a:gdLst/>
              <a:ahLst/>
              <a:cxnLst/>
              <a:rect l="l" t="t" r="r" b="b"/>
              <a:pathLst>
                <a:path w="474" h="270" extrusionOk="0">
                  <a:moveTo>
                    <a:pt x="277" y="0"/>
                  </a:moveTo>
                  <a:cubicBezTo>
                    <a:pt x="205" y="0"/>
                    <a:pt x="133" y="31"/>
                    <a:pt x="82" y="87"/>
                  </a:cubicBezTo>
                  <a:lnTo>
                    <a:pt x="57" y="119"/>
                  </a:lnTo>
                  <a:cubicBezTo>
                    <a:pt x="0" y="188"/>
                    <a:pt x="88" y="251"/>
                    <a:pt x="151" y="264"/>
                  </a:cubicBezTo>
                  <a:cubicBezTo>
                    <a:pt x="168" y="268"/>
                    <a:pt x="185" y="269"/>
                    <a:pt x="203" y="269"/>
                  </a:cubicBezTo>
                  <a:cubicBezTo>
                    <a:pt x="276" y="269"/>
                    <a:pt x="351" y="237"/>
                    <a:pt x="397" y="176"/>
                  </a:cubicBezTo>
                  <a:lnTo>
                    <a:pt x="423" y="144"/>
                  </a:lnTo>
                  <a:cubicBezTo>
                    <a:pt x="473" y="62"/>
                    <a:pt x="397" y="12"/>
                    <a:pt x="328" y="5"/>
                  </a:cubicBezTo>
                  <a:cubicBezTo>
                    <a:pt x="311" y="2"/>
                    <a:pt x="294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02075" y="2093750"/>
              <a:ext cx="11550" cy="5675"/>
            </a:xfrm>
            <a:custGeom>
              <a:avLst/>
              <a:gdLst/>
              <a:ahLst/>
              <a:cxnLst/>
              <a:rect l="l" t="t" r="r" b="b"/>
              <a:pathLst>
                <a:path w="462" h="227" extrusionOk="0">
                  <a:moveTo>
                    <a:pt x="194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102" y="12"/>
                    <a:pt x="32" y="37"/>
                    <a:pt x="20" y="88"/>
                  </a:cubicBezTo>
                  <a:cubicBezTo>
                    <a:pt x="20" y="106"/>
                    <a:pt x="13" y="119"/>
                    <a:pt x="7" y="132"/>
                  </a:cubicBezTo>
                  <a:cubicBezTo>
                    <a:pt x="1" y="176"/>
                    <a:pt x="26" y="188"/>
                    <a:pt x="57" y="195"/>
                  </a:cubicBezTo>
                  <a:cubicBezTo>
                    <a:pt x="83" y="218"/>
                    <a:pt x="126" y="227"/>
                    <a:pt x="169" y="227"/>
                  </a:cubicBezTo>
                  <a:cubicBezTo>
                    <a:pt x="231" y="227"/>
                    <a:pt x="296" y="210"/>
                    <a:pt x="322" y="195"/>
                  </a:cubicBezTo>
                  <a:cubicBezTo>
                    <a:pt x="461" y="113"/>
                    <a:pt x="360" y="12"/>
                    <a:pt x="247" y="6"/>
                  </a:cubicBezTo>
                  <a:cubicBezTo>
                    <a:pt x="228" y="2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811075" y="2064000"/>
              <a:ext cx="9800" cy="6200"/>
            </a:xfrm>
            <a:custGeom>
              <a:avLst/>
              <a:gdLst/>
              <a:ahLst/>
              <a:cxnLst/>
              <a:rect l="l" t="t" r="r" b="b"/>
              <a:pathLst>
                <a:path w="392" h="248" extrusionOk="0">
                  <a:moveTo>
                    <a:pt x="212" y="1"/>
                  </a:moveTo>
                  <a:cubicBezTo>
                    <a:pt x="136" y="1"/>
                    <a:pt x="34" y="30"/>
                    <a:pt x="13" y="104"/>
                  </a:cubicBezTo>
                  <a:cubicBezTo>
                    <a:pt x="0" y="149"/>
                    <a:pt x="13" y="193"/>
                    <a:pt x="38" y="224"/>
                  </a:cubicBezTo>
                  <a:cubicBezTo>
                    <a:pt x="48" y="241"/>
                    <a:pt x="71" y="247"/>
                    <a:pt x="94" y="247"/>
                  </a:cubicBezTo>
                  <a:cubicBezTo>
                    <a:pt x="114" y="247"/>
                    <a:pt x="134" y="243"/>
                    <a:pt x="145" y="237"/>
                  </a:cubicBezTo>
                  <a:lnTo>
                    <a:pt x="164" y="231"/>
                  </a:lnTo>
                  <a:cubicBezTo>
                    <a:pt x="221" y="218"/>
                    <a:pt x="265" y="193"/>
                    <a:pt x="309" y="155"/>
                  </a:cubicBezTo>
                  <a:cubicBezTo>
                    <a:pt x="391" y="92"/>
                    <a:pt x="328" y="16"/>
                    <a:pt x="252" y="4"/>
                  </a:cubicBezTo>
                  <a:cubicBezTo>
                    <a:pt x="240" y="2"/>
                    <a:pt x="227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73850" y="2035600"/>
              <a:ext cx="11175" cy="6075"/>
            </a:xfrm>
            <a:custGeom>
              <a:avLst/>
              <a:gdLst/>
              <a:ahLst/>
              <a:cxnLst/>
              <a:rect l="l" t="t" r="r" b="b"/>
              <a:pathLst>
                <a:path w="447" h="243" extrusionOk="0">
                  <a:moveTo>
                    <a:pt x="249" y="0"/>
                  </a:moveTo>
                  <a:cubicBezTo>
                    <a:pt x="211" y="0"/>
                    <a:pt x="176" y="5"/>
                    <a:pt x="158" y="11"/>
                  </a:cubicBezTo>
                  <a:cubicBezTo>
                    <a:pt x="32" y="55"/>
                    <a:pt x="1" y="181"/>
                    <a:pt x="152" y="219"/>
                  </a:cubicBezTo>
                  <a:lnTo>
                    <a:pt x="203" y="238"/>
                  </a:lnTo>
                  <a:cubicBezTo>
                    <a:pt x="211" y="241"/>
                    <a:pt x="221" y="243"/>
                    <a:pt x="230" y="243"/>
                  </a:cubicBezTo>
                  <a:cubicBezTo>
                    <a:pt x="254" y="243"/>
                    <a:pt x="279" y="232"/>
                    <a:pt x="297" y="219"/>
                  </a:cubicBezTo>
                  <a:cubicBezTo>
                    <a:pt x="304" y="223"/>
                    <a:pt x="316" y="225"/>
                    <a:pt x="330" y="225"/>
                  </a:cubicBezTo>
                  <a:cubicBezTo>
                    <a:pt x="377" y="225"/>
                    <a:pt x="446" y="201"/>
                    <a:pt x="417" y="162"/>
                  </a:cubicBezTo>
                  <a:cubicBezTo>
                    <a:pt x="404" y="143"/>
                    <a:pt x="398" y="124"/>
                    <a:pt x="404" y="105"/>
                  </a:cubicBezTo>
                  <a:cubicBezTo>
                    <a:pt x="435" y="23"/>
                    <a:pt x="33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746550" y="2078975"/>
              <a:ext cx="10625" cy="8275"/>
            </a:xfrm>
            <a:custGeom>
              <a:avLst/>
              <a:gdLst/>
              <a:ahLst/>
              <a:cxnLst/>
              <a:rect l="l" t="t" r="r" b="b"/>
              <a:pathLst>
                <a:path w="425" h="331" extrusionOk="0">
                  <a:moveTo>
                    <a:pt x="323" y="0"/>
                  </a:moveTo>
                  <a:cubicBezTo>
                    <a:pt x="298" y="0"/>
                    <a:pt x="274" y="5"/>
                    <a:pt x="260" y="10"/>
                  </a:cubicBezTo>
                  <a:cubicBezTo>
                    <a:pt x="172" y="48"/>
                    <a:pt x="46" y="105"/>
                    <a:pt x="21" y="212"/>
                  </a:cubicBezTo>
                  <a:cubicBezTo>
                    <a:pt x="0" y="296"/>
                    <a:pt x="68" y="331"/>
                    <a:pt x="153" y="331"/>
                  </a:cubicBezTo>
                  <a:cubicBezTo>
                    <a:pt x="252" y="331"/>
                    <a:pt x="375" y="283"/>
                    <a:pt x="405" y="212"/>
                  </a:cubicBezTo>
                  <a:cubicBezTo>
                    <a:pt x="424" y="155"/>
                    <a:pt x="424" y="86"/>
                    <a:pt x="393" y="29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860175" y="1991800"/>
              <a:ext cx="12175" cy="8875"/>
            </a:xfrm>
            <a:custGeom>
              <a:avLst/>
              <a:gdLst/>
              <a:ahLst/>
              <a:cxnLst/>
              <a:rect l="l" t="t" r="r" b="b"/>
              <a:pathLst>
                <a:path w="487" h="355" extrusionOk="0">
                  <a:moveTo>
                    <a:pt x="269" y="0"/>
                  </a:moveTo>
                  <a:cubicBezTo>
                    <a:pt x="142" y="0"/>
                    <a:pt x="0" y="70"/>
                    <a:pt x="4" y="186"/>
                  </a:cubicBezTo>
                  <a:cubicBezTo>
                    <a:pt x="4" y="224"/>
                    <a:pt x="23" y="262"/>
                    <a:pt x="42" y="287"/>
                  </a:cubicBezTo>
                  <a:cubicBezTo>
                    <a:pt x="72" y="333"/>
                    <a:pt x="142" y="355"/>
                    <a:pt x="216" y="355"/>
                  </a:cubicBezTo>
                  <a:cubicBezTo>
                    <a:pt x="344" y="355"/>
                    <a:pt x="487" y="291"/>
                    <a:pt x="471" y="180"/>
                  </a:cubicBezTo>
                  <a:cubicBezTo>
                    <a:pt x="471" y="154"/>
                    <a:pt x="464" y="129"/>
                    <a:pt x="458" y="104"/>
                  </a:cubicBezTo>
                  <a:cubicBezTo>
                    <a:pt x="435" y="32"/>
                    <a:pt x="355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866675" y="2011950"/>
              <a:ext cx="9850" cy="5150"/>
            </a:xfrm>
            <a:custGeom>
              <a:avLst/>
              <a:gdLst/>
              <a:ahLst/>
              <a:cxnLst/>
              <a:rect l="l" t="t" r="r" b="b"/>
              <a:pathLst>
                <a:path w="394" h="206" extrusionOk="0">
                  <a:moveTo>
                    <a:pt x="233" y="0"/>
                  </a:moveTo>
                  <a:cubicBezTo>
                    <a:pt x="222" y="0"/>
                    <a:pt x="210" y="2"/>
                    <a:pt x="198" y="4"/>
                  </a:cubicBezTo>
                  <a:cubicBezTo>
                    <a:pt x="193" y="4"/>
                    <a:pt x="188" y="3"/>
                    <a:pt x="182" y="3"/>
                  </a:cubicBezTo>
                  <a:cubicBezTo>
                    <a:pt x="118" y="3"/>
                    <a:pt x="0" y="35"/>
                    <a:pt x="47" y="99"/>
                  </a:cubicBezTo>
                  <a:cubicBezTo>
                    <a:pt x="26" y="176"/>
                    <a:pt x="102" y="206"/>
                    <a:pt x="183" y="206"/>
                  </a:cubicBezTo>
                  <a:cubicBezTo>
                    <a:pt x="228" y="206"/>
                    <a:pt x="274" y="197"/>
                    <a:pt x="305" y="181"/>
                  </a:cubicBezTo>
                  <a:cubicBezTo>
                    <a:pt x="343" y="156"/>
                    <a:pt x="394" y="105"/>
                    <a:pt x="356" y="55"/>
                  </a:cubicBezTo>
                  <a:cubicBezTo>
                    <a:pt x="326" y="20"/>
                    <a:pt x="28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893225" y="1969325"/>
              <a:ext cx="15000" cy="8575"/>
            </a:xfrm>
            <a:custGeom>
              <a:avLst/>
              <a:gdLst/>
              <a:ahLst/>
              <a:cxnLst/>
              <a:rect l="l" t="t" r="r" b="b"/>
              <a:pathLst>
                <a:path w="600" h="343" extrusionOk="0">
                  <a:moveTo>
                    <a:pt x="351" y="1"/>
                  </a:moveTo>
                  <a:cubicBezTo>
                    <a:pt x="260" y="1"/>
                    <a:pt x="159" y="32"/>
                    <a:pt x="114" y="107"/>
                  </a:cubicBezTo>
                  <a:cubicBezTo>
                    <a:pt x="95" y="139"/>
                    <a:pt x="82" y="177"/>
                    <a:pt x="82" y="215"/>
                  </a:cubicBezTo>
                  <a:cubicBezTo>
                    <a:pt x="76" y="221"/>
                    <a:pt x="69" y="227"/>
                    <a:pt x="82" y="227"/>
                  </a:cubicBezTo>
                  <a:cubicBezTo>
                    <a:pt x="0" y="271"/>
                    <a:pt x="57" y="341"/>
                    <a:pt x="126" y="341"/>
                  </a:cubicBezTo>
                  <a:cubicBezTo>
                    <a:pt x="139" y="342"/>
                    <a:pt x="152" y="342"/>
                    <a:pt x="165" y="342"/>
                  </a:cubicBezTo>
                  <a:cubicBezTo>
                    <a:pt x="303" y="342"/>
                    <a:pt x="438" y="281"/>
                    <a:pt x="530" y="177"/>
                  </a:cubicBezTo>
                  <a:cubicBezTo>
                    <a:pt x="599" y="88"/>
                    <a:pt x="492" y="19"/>
                    <a:pt x="416" y="6"/>
                  </a:cubicBezTo>
                  <a:cubicBezTo>
                    <a:pt x="396" y="3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861850" y="1945575"/>
              <a:ext cx="15000" cy="8200"/>
            </a:xfrm>
            <a:custGeom>
              <a:avLst/>
              <a:gdLst/>
              <a:ahLst/>
              <a:cxnLst/>
              <a:rect l="l" t="t" r="r" b="b"/>
              <a:pathLst>
                <a:path w="600" h="328" extrusionOk="0">
                  <a:moveTo>
                    <a:pt x="306" y="1"/>
                  </a:moveTo>
                  <a:cubicBezTo>
                    <a:pt x="282" y="1"/>
                    <a:pt x="258" y="4"/>
                    <a:pt x="233" y="10"/>
                  </a:cubicBezTo>
                  <a:cubicBezTo>
                    <a:pt x="151" y="23"/>
                    <a:pt x="44" y="67"/>
                    <a:pt x="25" y="155"/>
                  </a:cubicBezTo>
                  <a:cubicBezTo>
                    <a:pt x="0" y="244"/>
                    <a:pt x="88" y="275"/>
                    <a:pt x="151" y="313"/>
                  </a:cubicBezTo>
                  <a:cubicBezTo>
                    <a:pt x="178" y="323"/>
                    <a:pt x="207" y="328"/>
                    <a:pt x="235" y="328"/>
                  </a:cubicBezTo>
                  <a:cubicBezTo>
                    <a:pt x="280" y="328"/>
                    <a:pt x="325" y="315"/>
                    <a:pt x="360" y="288"/>
                  </a:cubicBezTo>
                  <a:cubicBezTo>
                    <a:pt x="410" y="288"/>
                    <a:pt x="460" y="275"/>
                    <a:pt x="505" y="256"/>
                  </a:cubicBezTo>
                  <a:cubicBezTo>
                    <a:pt x="542" y="231"/>
                    <a:pt x="599" y="174"/>
                    <a:pt x="561" y="124"/>
                  </a:cubicBezTo>
                  <a:cubicBezTo>
                    <a:pt x="496" y="48"/>
                    <a:pt x="402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844025" y="1968825"/>
              <a:ext cx="13275" cy="9575"/>
            </a:xfrm>
            <a:custGeom>
              <a:avLst/>
              <a:gdLst/>
              <a:ahLst/>
              <a:cxnLst/>
              <a:rect l="l" t="t" r="r" b="b"/>
              <a:pathLst>
                <a:path w="531" h="383" extrusionOk="0">
                  <a:moveTo>
                    <a:pt x="380" y="0"/>
                  </a:moveTo>
                  <a:cubicBezTo>
                    <a:pt x="350" y="0"/>
                    <a:pt x="321" y="6"/>
                    <a:pt x="303" y="14"/>
                  </a:cubicBezTo>
                  <a:cubicBezTo>
                    <a:pt x="190" y="52"/>
                    <a:pt x="38" y="108"/>
                    <a:pt x="19" y="235"/>
                  </a:cubicBezTo>
                  <a:cubicBezTo>
                    <a:pt x="0" y="323"/>
                    <a:pt x="82" y="367"/>
                    <a:pt x="152" y="380"/>
                  </a:cubicBezTo>
                  <a:cubicBezTo>
                    <a:pt x="169" y="382"/>
                    <a:pt x="185" y="383"/>
                    <a:pt x="202" y="383"/>
                  </a:cubicBezTo>
                  <a:cubicBezTo>
                    <a:pt x="286" y="383"/>
                    <a:pt x="367" y="356"/>
                    <a:pt x="436" y="304"/>
                  </a:cubicBezTo>
                  <a:lnTo>
                    <a:pt x="467" y="285"/>
                  </a:lnTo>
                  <a:cubicBezTo>
                    <a:pt x="505" y="253"/>
                    <a:pt x="530" y="209"/>
                    <a:pt x="524" y="165"/>
                  </a:cubicBezTo>
                  <a:cubicBezTo>
                    <a:pt x="518" y="121"/>
                    <a:pt x="505" y="77"/>
                    <a:pt x="486" y="45"/>
                  </a:cubicBezTo>
                  <a:cubicBezTo>
                    <a:pt x="467" y="12"/>
                    <a:pt x="42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867675" y="1979950"/>
              <a:ext cx="11375" cy="6850"/>
            </a:xfrm>
            <a:custGeom>
              <a:avLst/>
              <a:gdLst/>
              <a:ahLst/>
              <a:cxnLst/>
              <a:rect l="l" t="t" r="r" b="b"/>
              <a:pathLst>
                <a:path w="455" h="274" extrusionOk="0">
                  <a:moveTo>
                    <a:pt x="242" y="1"/>
                  </a:moveTo>
                  <a:cubicBezTo>
                    <a:pt x="175" y="1"/>
                    <a:pt x="109" y="25"/>
                    <a:pt x="57" y="67"/>
                  </a:cubicBezTo>
                  <a:cubicBezTo>
                    <a:pt x="0" y="99"/>
                    <a:pt x="0" y="181"/>
                    <a:pt x="51" y="218"/>
                  </a:cubicBezTo>
                  <a:cubicBezTo>
                    <a:pt x="63" y="231"/>
                    <a:pt x="76" y="237"/>
                    <a:pt x="89" y="250"/>
                  </a:cubicBezTo>
                  <a:cubicBezTo>
                    <a:pt x="121" y="266"/>
                    <a:pt x="155" y="274"/>
                    <a:pt x="189" y="274"/>
                  </a:cubicBezTo>
                  <a:cubicBezTo>
                    <a:pt x="249" y="274"/>
                    <a:pt x="307" y="250"/>
                    <a:pt x="347" y="206"/>
                  </a:cubicBezTo>
                  <a:lnTo>
                    <a:pt x="347" y="206"/>
                  </a:lnTo>
                  <a:lnTo>
                    <a:pt x="335" y="212"/>
                  </a:lnTo>
                  <a:cubicBezTo>
                    <a:pt x="366" y="193"/>
                    <a:pt x="391" y="168"/>
                    <a:pt x="410" y="136"/>
                  </a:cubicBezTo>
                  <a:cubicBezTo>
                    <a:pt x="454" y="105"/>
                    <a:pt x="436" y="35"/>
                    <a:pt x="385" y="23"/>
                  </a:cubicBezTo>
                  <a:cubicBezTo>
                    <a:pt x="373" y="23"/>
                    <a:pt x="297" y="4"/>
                    <a:pt x="284" y="4"/>
                  </a:cubicBezTo>
                  <a:cubicBezTo>
                    <a:pt x="270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874600" y="19800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327325" y="1561575"/>
              <a:ext cx="300550" cy="410750"/>
            </a:xfrm>
            <a:custGeom>
              <a:avLst/>
              <a:gdLst/>
              <a:ahLst/>
              <a:cxnLst/>
              <a:rect l="l" t="t" r="r" b="b"/>
              <a:pathLst>
                <a:path w="12022" h="16430" extrusionOk="0">
                  <a:moveTo>
                    <a:pt x="11851" y="0"/>
                  </a:moveTo>
                  <a:cubicBezTo>
                    <a:pt x="10060" y="2536"/>
                    <a:pt x="7884" y="5494"/>
                    <a:pt x="5765" y="8370"/>
                  </a:cubicBezTo>
                  <a:cubicBezTo>
                    <a:pt x="3652" y="11252"/>
                    <a:pt x="1647" y="13970"/>
                    <a:pt x="0" y="16304"/>
                  </a:cubicBezTo>
                  <a:lnTo>
                    <a:pt x="177" y="16430"/>
                  </a:lnTo>
                  <a:cubicBezTo>
                    <a:pt x="1823" y="14096"/>
                    <a:pt x="3829" y="11365"/>
                    <a:pt x="5935" y="8496"/>
                  </a:cubicBezTo>
                  <a:cubicBezTo>
                    <a:pt x="8048" y="5626"/>
                    <a:pt x="10230" y="2656"/>
                    <a:pt x="12021" y="120"/>
                  </a:cubicBezTo>
                  <a:lnTo>
                    <a:pt x="11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462775" y="1649550"/>
              <a:ext cx="302275" cy="418325"/>
            </a:xfrm>
            <a:custGeom>
              <a:avLst/>
              <a:gdLst/>
              <a:ahLst/>
              <a:cxnLst/>
              <a:rect l="l" t="t" r="r" b="b"/>
              <a:pathLst>
                <a:path w="12091" h="16733" extrusionOk="0">
                  <a:moveTo>
                    <a:pt x="11895" y="1"/>
                  </a:moveTo>
                  <a:cubicBezTo>
                    <a:pt x="11725" y="436"/>
                    <a:pt x="11315" y="928"/>
                    <a:pt x="10955" y="1357"/>
                  </a:cubicBezTo>
                  <a:cubicBezTo>
                    <a:pt x="10848" y="1489"/>
                    <a:pt x="10741" y="1615"/>
                    <a:pt x="10646" y="1735"/>
                  </a:cubicBezTo>
                  <a:cubicBezTo>
                    <a:pt x="10060" y="2479"/>
                    <a:pt x="9498" y="3261"/>
                    <a:pt x="8937" y="4062"/>
                  </a:cubicBezTo>
                  <a:lnTo>
                    <a:pt x="5689" y="8666"/>
                  </a:lnTo>
                  <a:cubicBezTo>
                    <a:pt x="4749" y="9997"/>
                    <a:pt x="3778" y="11340"/>
                    <a:pt x="2845" y="12640"/>
                  </a:cubicBezTo>
                  <a:cubicBezTo>
                    <a:pt x="1905" y="13933"/>
                    <a:pt x="940" y="15276"/>
                    <a:pt x="0" y="16607"/>
                  </a:cubicBezTo>
                  <a:lnTo>
                    <a:pt x="170" y="16733"/>
                  </a:lnTo>
                  <a:cubicBezTo>
                    <a:pt x="1110" y="15396"/>
                    <a:pt x="2075" y="14059"/>
                    <a:pt x="3015" y="12766"/>
                  </a:cubicBezTo>
                  <a:cubicBezTo>
                    <a:pt x="3955" y="11467"/>
                    <a:pt x="4920" y="10123"/>
                    <a:pt x="5859" y="8786"/>
                  </a:cubicBezTo>
                  <a:lnTo>
                    <a:pt x="9107" y="4188"/>
                  </a:lnTo>
                  <a:cubicBezTo>
                    <a:pt x="9675" y="3387"/>
                    <a:pt x="10230" y="2612"/>
                    <a:pt x="10810" y="1867"/>
                  </a:cubicBezTo>
                  <a:cubicBezTo>
                    <a:pt x="10905" y="1754"/>
                    <a:pt x="11012" y="1628"/>
                    <a:pt x="11119" y="1495"/>
                  </a:cubicBezTo>
                  <a:cubicBezTo>
                    <a:pt x="11491" y="1054"/>
                    <a:pt x="11908" y="549"/>
                    <a:pt x="12091" y="76"/>
                  </a:cubicBezTo>
                  <a:lnTo>
                    <a:pt x="11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583850" y="1750625"/>
              <a:ext cx="312075" cy="402550"/>
            </a:xfrm>
            <a:custGeom>
              <a:avLst/>
              <a:gdLst/>
              <a:ahLst/>
              <a:cxnLst/>
              <a:rect l="l" t="t" r="r" b="b"/>
              <a:pathLst>
                <a:path w="12483" h="16102" extrusionOk="0">
                  <a:moveTo>
                    <a:pt x="12312" y="0"/>
                  </a:moveTo>
                  <a:cubicBezTo>
                    <a:pt x="11170" y="1501"/>
                    <a:pt x="10042" y="3059"/>
                    <a:pt x="8950" y="4554"/>
                  </a:cubicBezTo>
                  <a:cubicBezTo>
                    <a:pt x="7594" y="6415"/>
                    <a:pt x="6201" y="8338"/>
                    <a:pt x="4763" y="10180"/>
                  </a:cubicBezTo>
                  <a:cubicBezTo>
                    <a:pt x="4397" y="10653"/>
                    <a:pt x="3678" y="11504"/>
                    <a:pt x="2921" y="12400"/>
                  </a:cubicBezTo>
                  <a:cubicBezTo>
                    <a:pt x="1792" y="13737"/>
                    <a:pt x="518" y="15251"/>
                    <a:pt x="1" y="15982"/>
                  </a:cubicBezTo>
                  <a:lnTo>
                    <a:pt x="171" y="16102"/>
                  </a:lnTo>
                  <a:cubicBezTo>
                    <a:pt x="682" y="15383"/>
                    <a:pt x="1956" y="13869"/>
                    <a:pt x="3079" y="12539"/>
                  </a:cubicBezTo>
                  <a:cubicBezTo>
                    <a:pt x="3842" y="11637"/>
                    <a:pt x="4561" y="10785"/>
                    <a:pt x="4933" y="10312"/>
                  </a:cubicBezTo>
                  <a:cubicBezTo>
                    <a:pt x="6371" y="8464"/>
                    <a:pt x="7765" y="6541"/>
                    <a:pt x="9121" y="4680"/>
                  </a:cubicBezTo>
                  <a:cubicBezTo>
                    <a:pt x="10212" y="3179"/>
                    <a:pt x="11341" y="1621"/>
                    <a:pt x="12482" y="127"/>
                  </a:cubicBezTo>
                  <a:lnTo>
                    <a:pt x="123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506750" y="1574175"/>
              <a:ext cx="452875" cy="336500"/>
            </a:xfrm>
            <a:custGeom>
              <a:avLst/>
              <a:gdLst/>
              <a:ahLst/>
              <a:cxnLst/>
              <a:rect l="l" t="t" r="r" b="b"/>
              <a:pathLst>
                <a:path w="18115" h="13460" extrusionOk="0">
                  <a:moveTo>
                    <a:pt x="121" y="1"/>
                  </a:moveTo>
                  <a:lnTo>
                    <a:pt x="1" y="171"/>
                  </a:lnTo>
                  <a:cubicBezTo>
                    <a:pt x="594" y="587"/>
                    <a:pt x="1186" y="1004"/>
                    <a:pt x="1779" y="1420"/>
                  </a:cubicBezTo>
                  <a:cubicBezTo>
                    <a:pt x="3640" y="2719"/>
                    <a:pt x="5570" y="4063"/>
                    <a:pt x="7386" y="5475"/>
                  </a:cubicBezTo>
                  <a:cubicBezTo>
                    <a:pt x="8257" y="6144"/>
                    <a:pt x="9133" y="6844"/>
                    <a:pt x="9991" y="7519"/>
                  </a:cubicBezTo>
                  <a:cubicBezTo>
                    <a:pt x="12577" y="9575"/>
                    <a:pt x="15257" y="11694"/>
                    <a:pt x="18001" y="13460"/>
                  </a:cubicBezTo>
                  <a:lnTo>
                    <a:pt x="18114" y="13283"/>
                  </a:lnTo>
                  <a:cubicBezTo>
                    <a:pt x="15377" y="11524"/>
                    <a:pt x="12703" y="9405"/>
                    <a:pt x="10117" y="7355"/>
                  </a:cubicBezTo>
                  <a:cubicBezTo>
                    <a:pt x="9266" y="6680"/>
                    <a:pt x="8383" y="5974"/>
                    <a:pt x="7519" y="5311"/>
                  </a:cubicBezTo>
                  <a:cubicBezTo>
                    <a:pt x="5696" y="3892"/>
                    <a:pt x="3766" y="2549"/>
                    <a:pt x="1899" y="1243"/>
                  </a:cubicBezTo>
                  <a:cubicBezTo>
                    <a:pt x="1306" y="833"/>
                    <a:pt x="713" y="417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387875" y="1702850"/>
              <a:ext cx="462800" cy="341225"/>
            </a:xfrm>
            <a:custGeom>
              <a:avLst/>
              <a:gdLst/>
              <a:ahLst/>
              <a:cxnLst/>
              <a:rect l="l" t="t" r="r" b="b"/>
              <a:pathLst>
                <a:path w="18512" h="13649" extrusionOk="0">
                  <a:moveTo>
                    <a:pt x="139" y="0"/>
                  </a:moveTo>
                  <a:lnTo>
                    <a:pt x="0" y="158"/>
                  </a:lnTo>
                  <a:cubicBezTo>
                    <a:pt x="3513" y="3141"/>
                    <a:pt x="7310" y="5784"/>
                    <a:pt x="10981" y="8338"/>
                  </a:cubicBezTo>
                  <a:cubicBezTo>
                    <a:pt x="13428" y="10041"/>
                    <a:pt x="15957" y="11801"/>
                    <a:pt x="18385" y="13649"/>
                  </a:cubicBezTo>
                  <a:lnTo>
                    <a:pt x="18511" y="13478"/>
                  </a:lnTo>
                  <a:cubicBezTo>
                    <a:pt x="16077" y="11637"/>
                    <a:pt x="13548" y="9871"/>
                    <a:pt x="11101" y="8168"/>
                  </a:cubicBezTo>
                  <a:cubicBezTo>
                    <a:pt x="7430" y="5614"/>
                    <a:pt x="3639" y="2977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295000" y="1850125"/>
              <a:ext cx="434250" cy="314100"/>
            </a:xfrm>
            <a:custGeom>
              <a:avLst/>
              <a:gdLst/>
              <a:ahLst/>
              <a:cxnLst/>
              <a:rect l="l" t="t" r="r" b="b"/>
              <a:pathLst>
                <a:path w="17370" h="12564" extrusionOk="0">
                  <a:moveTo>
                    <a:pt x="120" y="0"/>
                  </a:moveTo>
                  <a:lnTo>
                    <a:pt x="0" y="177"/>
                  </a:lnTo>
                  <a:cubicBezTo>
                    <a:pt x="2807" y="2107"/>
                    <a:pt x="6352" y="4686"/>
                    <a:pt x="9776" y="7177"/>
                  </a:cubicBezTo>
                  <a:cubicBezTo>
                    <a:pt x="12343" y="9044"/>
                    <a:pt x="14998" y="10980"/>
                    <a:pt x="17244" y="12563"/>
                  </a:cubicBezTo>
                  <a:lnTo>
                    <a:pt x="17370" y="12393"/>
                  </a:lnTo>
                  <a:cubicBezTo>
                    <a:pt x="15125" y="10804"/>
                    <a:pt x="12469" y="8874"/>
                    <a:pt x="9909" y="7007"/>
                  </a:cubicBezTo>
                  <a:cubicBezTo>
                    <a:pt x="6478" y="4509"/>
                    <a:pt x="2940" y="1930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2"/>
          <p:cNvGrpSpPr/>
          <p:nvPr/>
        </p:nvGrpSpPr>
        <p:grpSpPr>
          <a:xfrm rot="2167386">
            <a:off x="-1070347" y="4281336"/>
            <a:ext cx="3700558" cy="1169693"/>
            <a:chOff x="3936375" y="2384125"/>
            <a:chExt cx="1324325" cy="418600"/>
          </a:xfrm>
        </p:grpSpPr>
        <p:sp>
          <p:nvSpPr>
            <p:cNvPr id="260" name="Google Shape;260;p2"/>
            <p:cNvSpPr/>
            <p:nvPr/>
          </p:nvSpPr>
          <p:spPr>
            <a:xfrm>
              <a:off x="3936375" y="2384125"/>
              <a:ext cx="1324325" cy="353950"/>
            </a:xfrm>
            <a:custGeom>
              <a:avLst/>
              <a:gdLst/>
              <a:ahLst/>
              <a:cxnLst/>
              <a:rect l="l" t="t" r="r" b="b"/>
              <a:pathLst>
                <a:path w="52973" h="14158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8"/>
                  </a:cubicBezTo>
                  <a:cubicBezTo>
                    <a:pt x="6799" y="2868"/>
                    <a:pt x="6187" y="3574"/>
                    <a:pt x="5538" y="4312"/>
                  </a:cubicBezTo>
                  <a:cubicBezTo>
                    <a:pt x="4048" y="6013"/>
                    <a:pt x="2516" y="7762"/>
                    <a:pt x="499" y="7762"/>
                  </a:cubicBezTo>
                  <a:cubicBezTo>
                    <a:pt x="346" y="7762"/>
                    <a:pt x="190" y="7752"/>
                    <a:pt x="32" y="7731"/>
                  </a:cubicBezTo>
                  <a:lnTo>
                    <a:pt x="0" y="7939"/>
                  </a:lnTo>
                  <a:cubicBezTo>
                    <a:pt x="164" y="7960"/>
                    <a:pt x="325" y="7971"/>
                    <a:pt x="484" y="7971"/>
                  </a:cubicBezTo>
                  <a:cubicBezTo>
                    <a:pt x="2615" y="7971"/>
                    <a:pt x="4245" y="6112"/>
                    <a:pt x="5695" y="4451"/>
                  </a:cubicBezTo>
                  <a:cubicBezTo>
                    <a:pt x="6339" y="3720"/>
                    <a:pt x="6950" y="3026"/>
                    <a:pt x="7575" y="2502"/>
                  </a:cubicBezTo>
                  <a:cubicBezTo>
                    <a:pt x="9398" y="981"/>
                    <a:pt x="11405" y="218"/>
                    <a:pt x="13448" y="218"/>
                  </a:cubicBezTo>
                  <a:cubicBezTo>
                    <a:pt x="15385" y="218"/>
                    <a:pt x="17355" y="903"/>
                    <a:pt x="19230" y="2275"/>
                  </a:cubicBezTo>
                  <a:cubicBezTo>
                    <a:pt x="21046" y="3606"/>
                    <a:pt x="22535" y="5347"/>
                    <a:pt x="23973" y="7024"/>
                  </a:cubicBezTo>
                  <a:cubicBezTo>
                    <a:pt x="25449" y="8752"/>
                    <a:pt x="26975" y="10544"/>
                    <a:pt x="28861" y="11887"/>
                  </a:cubicBezTo>
                  <a:cubicBezTo>
                    <a:pt x="30721" y="13218"/>
                    <a:pt x="32323" y="14063"/>
                    <a:pt x="34505" y="14151"/>
                  </a:cubicBezTo>
                  <a:cubicBezTo>
                    <a:pt x="34632" y="14158"/>
                    <a:pt x="34751" y="14158"/>
                    <a:pt x="34871" y="14158"/>
                  </a:cubicBezTo>
                  <a:cubicBezTo>
                    <a:pt x="38346" y="14158"/>
                    <a:pt x="39955" y="12095"/>
                    <a:pt x="41525" y="10096"/>
                  </a:cubicBezTo>
                  <a:cubicBezTo>
                    <a:pt x="42541" y="8797"/>
                    <a:pt x="43588" y="7460"/>
                    <a:pt x="45145" y="6728"/>
                  </a:cubicBezTo>
                  <a:cubicBezTo>
                    <a:pt x="45816" y="6413"/>
                    <a:pt x="46391" y="6289"/>
                    <a:pt x="46924" y="6289"/>
                  </a:cubicBezTo>
                  <a:cubicBezTo>
                    <a:pt x="47779" y="6289"/>
                    <a:pt x="48525" y="6609"/>
                    <a:pt x="49384" y="6974"/>
                  </a:cubicBezTo>
                  <a:cubicBezTo>
                    <a:pt x="50349" y="7390"/>
                    <a:pt x="51440" y="7857"/>
                    <a:pt x="52960" y="7958"/>
                  </a:cubicBezTo>
                  <a:lnTo>
                    <a:pt x="52972" y="7743"/>
                  </a:lnTo>
                  <a:cubicBezTo>
                    <a:pt x="51490" y="7649"/>
                    <a:pt x="50412" y="7188"/>
                    <a:pt x="49466" y="6778"/>
                  </a:cubicBezTo>
                  <a:cubicBezTo>
                    <a:pt x="48609" y="6416"/>
                    <a:pt x="47826" y="6083"/>
                    <a:pt x="46921" y="6083"/>
                  </a:cubicBezTo>
                  <a:cubicBezTo>
                    <a:pt x="46361" y="6083"/>
                    <a:pt x="45753" y="6211"/>
                    <a:pt x="45051" y="6539"/>
                  </a:cubicBezTo>
                  <a:cubicBezTo>
                    <a:pt x="43449" y="7283"/>
                    <a:pt x="42383" y="8652"/>
                    <a:pt x="41355" y="9963"/>
                  </a:cubicBezTo>
                  <a:cubicBezTo>
                    <a:pt x="39753" y="12010"/>
                    <a:pt x="38246" y="13944"/>
                    <a:pt x="34884" y="13944"/>
                  </a:cubicBezTo>
                  <a:cubicBezTo>
                    <a:pt x="34765" y="13944"/>
                    <a:pt x="34643" y="13942"/>
                    <a:pt x="34518" y="13937"/>
                  </a:cubicBezTo>
                  <a:cubicBezTo>
                    <a:pt x="32386" y="13848"/>
                    <a:pt x="30822" y="13022"/>
                    <a:pt x="28987" y="11717"/>
                  </a:cubicBezTo>
                  <a:cubicBezTo>
                    <a:pt x="27120" y="10386"/>
                    <a:pt x="25600" y="8607"/>
                    <a:pt x="24131" y="6886"/>
                  </a:cubicBezTo>
                  <a:cubicBezTo>
                    <a:pt x="22686" y="5195"/>
                    <a:pt x="21191" y="3448"/>
                    <a:pt x="19356" y="2099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36375" y="2448850"/>
              <a:ext cx="1324150" cy="353875"/>
            </a:xfrm>
            <a:custGeom>
              <a:avLst/>
              <a:gdLst/>
              <a:ahLst/>
              <a:cxnLst/>
              <a:rect l="l" t="t" r="r" b="b"/>
              <a:pathLst>
                <a:path w="52966" h="14155" extrusionOk="0">
                  <a:moveTo>
                    <a:pt x="13449" y="1"/>
                  </a:moveTo>
                  <a:cubicBezTo>
                    <a:pt x="11360" y="1"/>
                    <a:pt x="9308" y="780"/>
                    <a:pt x="7442" y="2335"/>
                  </a:cubicBezTo>
                  <a:cubicBezTo>
                    <a:pt x="6805" y="2871"/>
                    <a:pt x="6187" y="3571"/>
                    <a:pt x="5538" y="4316"/>
                  </a:cubicBezTo>
                  <a:cubicBezTo>
                    <a:pt x="4056" y="6008"/>
                    <a:pt x="2526" y="7760"/>
                    <a:pt x="508" y="7760"/>
                  </a:cubicBezTo>
                  <a:cubicBezTo>
                    <a:pt x="352" y="7760"/>
                    <a:pt x="193" y="7749"/>
                    <a:pt x="32" y="7728"/>
                  </a:cubicBezTo>
                  <a:lnTo>
                    <a:pt x="0" y="7942"/>
                  </a:lnTo>
                  <a:cubicBezTo>
                    <a:pt x="164" y="7963"/>
                    <a:pt x="325" y="7974"/>
                    <a:pt x="483" y="7974"/>
                  </a:cubicBezTo>
                  <a:cubicBezTo>
                    <a:pt x="2614" y="7974"/>
                    <a:pt x="4245" y="6110"/>
                    <a:pt x="5695" y="4454"/>
                  </a:cubicBezTo>
                  <a:cubicBezTo>
                    <a:pt x="6345" y="3716"/>
                    <a:pt x="6950" y="3023"/>
                    <a:pt x="7575" y="2499"/>
                  </a:cubicBezTo>
                  <a:cubicBezTo>
                    <a:pt x="9401" y="977"/>
                    <a:pt x="11408" y="215"/>
                    <a:pt x="13451" y="215"/>
                  </a:cubicBezTo>
                  <a:cubicBezTo>
                    <a:pt x="15387" y="215"/>
                    <a:pt x="17355" y="900"/>
                    <a:pt x="19230" y="2272"/>
                  </a:cubicBezTo>
                  <a:cubicBezTo>
                    <a:pt x="21046" y="3603"/>
                    <a:pt x="22535" y="5344"/>
                    <a:pt x="23973" y="7028"/>
                  </a:cubicBezTo>
                  <a:cubicBezTo>
                    <a:pt x="25449" y="8756"/>
                    <a:pt x="26975" y="10540"/>
                    <a:pt x="28861" y="11890"/>
                  </a:cubicBezTo>
                  <a:cubicBezTo>
                    <a:pt x="30721" y="13221"/>
                    <a:pt x="32323" y="14060"/>
                    <a:pt x="34505" y="14148"/>
                  </a:cubicBezTo>
                  <a:cubicBezTo>
                    <a:pt x="34600" y="14154"/>
                    <a:pt x="34688" y="14154"/>
                    <a:pt x="34777" y="14154"/>
                  </a:cubicBezTo>
                  <a:cubicBezTo>
                    <a:pt x="38321" y="14154"/>
                    <a:pt x="40939" y="11360"/>
                    <a:pt x="43064" y="9102"/>
                  </a:cubicBezTo>
                  <a:cubicBezTo>
                    <a:pt x="44515" y="7551"/>
                    <a:pt x="45776" y="6208"/>
                    <a:pt x="47006" y="6025"/>
                  </a:cubicBezTo>
                  <a:cubicBezTo>
                    <a:pt x="47080" y="6013"/>
                    <a:pt x="47153" y="6008"/>
                    <a:pt x="47225" y="6008"/>
                  </a:cubicBezTo>
                  <a:cubicBezTo>
                    <a:pt x="47739" y="6008"/>
                    <a:pt x="48225" y="6287"/>
                    <a:pt x="48822" y="6630"/>
                  </a:cubicBezTo>
                  <a:cubicBezTo>
                    <a:pt x="49768" y="7166"/>
                    <a:pt x="50948" y="7841"/>
                    <a:pt x="52953" y="7942"/>
                  </a:cubicBezTo>
                  <a:lnTo>
                    <a:pt x="52966" y="7734"/>
                  </a:lnTo>
                  <a:cubicBezTo>
                    <a:pt x="51011" y="7633"/>
                    <a:pt x="49857" y="6971"/>
                    <a:pt x="48930" y="6447"/>
                  </a:cubicBezTo>
                  <a:cubicBezTo>
                    <a:pt x="48304" y="6091"/>
                    <a:pt x="47793" y="5796"/>
                    <a:pt x="47231" y="5796"/>
                  </a:cubicBezTo>
                  <a:cubicBezTo>
                    <a:pt x="47147" y="5796"/>
                    <a:pt x="47061" y="5803"/>
                    <a:pt x="46974" y="5817"/>
                  </a:cubicBezTo>
                  <a:cubicBezTo>
                    <a:pt x="45669" y="6012"/>
                    <a:pt x="44389" y="7374"/>
                    <a:pt x="42906" y="8957"/>
                  </a:cubicBezTo>
                  <a:cubicBezTo>
                    <a:pt x="40715" y="11290"/>
                    <a:pt x="38236" y="13940"/>
                    <a:pt x="34802" y="13940"/>
                  </a:cubicBezTo>
                  <a:cubicBezTo>
                    <a:pt x="34708" y="13940"/>
                    <a:pt x="34614" y="13938"/>
                    <a:pt x="34518" y="13934"/>
                  </a:cubicBezTo>
                  <a:cubicBezTo>
                    <a:pt x="32386" y="13852"/>
                    <a:pt x="30822" y="13025"/>
                    <a:pt x="28987" y="11714"/>
                  </a:cubicBezTo>
                  <a:cubicBezTo>
                    <a:pt x="27120" y="10383"/>
                    <a:pt x="25600" y="8604"/>
                    <a:pt x="24131" y="6889"/>
                  </a:cubicBezTo>
                  <a:cubicBezTo>
                    <a:pt x="22686" y="5198"/>
                    <a:pt x="21191" y="3445"/>
                    <a:pt x="19356" y="2102"/>
                  </a:cubicBezTo>
                  <a:cubicBezTo>
                    <a:pt x="17439" y="700"/>
                    <a:pt x="15428" y="1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2"/>
          <p:cNvGrpSpPr/>
          <p:nvPr/>
        </p:nvGrpSpPr>
        <p:grpSpPr>
          <a:xfrm>
            <a:off x="2533531" y="600363"/>
            <a:ext cx="850820" cy="660440"/>
            <a:chOff x="1145300" y="2753225"/>
            <a:chExt cx="173375" cy="134575"/>
          </a:xfrm>
        </p:grpSpPr>
        <p:sp>
          <p:nvSpPr>
            <p:cNvPr id="263" name="Google Shape;263;p2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2"/>
          <p:cNvSpPr/>
          <p:nvPr/>
        </p:nvSpPr>
        <p:spPr>
          <a:xfrm rot="-5165632">
            <a:off x="3721911" y="735984"/>
            <a:ext cx="546029" cy="472657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7055658" y="4846358"/>
            <a:ext cx="546028" cy="47265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 rot="7522204">
            <a:off x="1002241" y="3525911"/>
            <a:ext cx="546021" cy="472650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"/>
          <p:cNvGrpSpPr/>
          <p:nvPr/>
        </p:nvGrpSpPr>
        <p:grpSpPr>
          <a:xfrm rot="-7375283">
            <a:off x="6683271" y="117162"/>
            <a:ext cx="1854151" cy="1710307"/>
            <a:chOff x="6090200" y="2573525"/>
            <a:chExt cx="553625" cy="510675"/>
          </a:xfrm>
        </p:grpSpPr>
        <p:sp>
          <p:nvSpPr>
            <p:cNvPr id="283" name="Google Shape;283;p2"/>
            <p:cNvSpPr/>
            <p:nvPr/>
          </p:nvSpPr>
          <p:spPr>
            <a:xfrm>
              <a:off x="6090200" y="2573525"/>
              <a:ext cx="553625" cy="510675"/>
            </a:xfrm>
            <a:custGeom>
              <a:avLst/>
              <a:gdLst/>
              <a:ahLst/>
              <a:cxnLst/>
              <a:rect l="l" t="t" r="r" b="b"/>
              <a:pathLst>
                <a:path w="22145" h="20427" extrusionOk="0">
                  <a:moveTo>
                    <a:pt x="20943" y="1"/>
                  </a:moveTo>
                  <a:cubicBezTo>
                    <a:pt x="20252" y="1"/>
                    <a:pt x="20227" y="3406"/>
                    <a:pt x="16007" y="7111"/>
                  </a:cubicBezTo>
                  <a:cubicBezTo>
                    <a:pt x="14147" y="8745"/>
                    <a:pt x="11731" y="9199"/>
                    <a:pt x="9379" y="9552"/>
                  </a:cubicBezTo>
                  <a:cubicBezTo>
                    <a:pt x="6547" y="9981"/>
                    <a:pt x="1451" y="10757"/>
                    <a:pt x="587" y="14093"/>
                  </a:cubicBezTo>
                  <a:cubicBezTo>
                    <a:pt x="480" y="14307"/>
                    <a:pt x="404" y="14535"/>
                    <a:pt x="360" y="14774"/>
                  </a:cubicBezTo>
                  <a:cubicBezTo>
                    <a:pt x="0" y="16565"/>
                    <a:pt x="959" y="18382"/>
                    <a:pt x="2410" y="19397"/>
                  </a:cubicBezTo>
                  <a:cubicBezTo>
                    <a:pt x="3479" y="20147"/>
                    <a:pt x="4833" y="20427"/>
                    <a:pt x="6167" y="20427"/>
                  </a:cubicBezTo>
                  <a:cubicBezTo>
                    <a:pt x="6830" y="20427"/>
                    <a:pt x="7489" y="20358"/>
                    <a:pt x="8105" y="20242"/>
                  </a:cubicBezTo>
                  <a:cubicBezTo>
                    <a:pt x="10325" y="19832"/>
                    <a:pt x="12305" y="18508"/>
                    <a:pt x="13989" y="17064"/>
                  </a:cubicBezTo>
                  <a:cubicBezTo>
                    <a:pt x="15925" y="15392"/>
                    <a:pt x="17332" y="13305"/>
                    <a:pt x="18417" y="11034"/>
                  </a:cubicBezTo>
                  <a:cubicBezTo>
                    <a:pt x="18808" y="10221"/>
                    <a:pt x="22144" y="186"/>
                    <a:pt x="20977" y="3"/>
                  </a:cubicBezTo>
                  <a:cubicBezTo>
                    <a:pt x="20966" y="2"/>
                    <a:pt x="20954" y="1"/>
                    <a:pt x="20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573000" y="2688275"/>
              <a:ext cx="4850" cy="3650"/>
            </a:xfrm>
            <a:custGeom>
              <a:avLst/>
              <a:gdLst/>
              <a:ahLst/>
              <a:cxnLst/>
              <a:rect l="l" t="t" r="r" b="b"/>
              <a:pathLst>
                <a:path w="194" h="146" extrusionOk="0">
                  <a:moveTo>
                    <a:pt x="104" y="0"/>
                  </a:moveTo>
                  <a:cubicBezTo>
                    <a:pt x="93" y="0"/>
                    <a:pt x="84" y="2"/>
                    <a:pt x="76" y="5"/>
                  </a:cubicBezTo>
                  <a:cubicBezTo>
                    <a:pt x="51" y="17"/>
                    <a:pt x="0" y="36"/>
                    <a:pt x="0" y="81"/>
                  </a:cubicBezTo>
                  <a:cubicBezTo>
                    <a:pt x="0" y="106"/>
                    <a:pt x="25" y="125"/>
                    <a:pt x="44" y="131"/>
                  </a:cubicBezTo>
                  <a:lnTo>
                    <a:pt x="63" y="137"/>
                  </a:lnTo>
                  <a:cubicBezTo>
                    <a:pt x="75" y="142"/>
                    <a:pt x="97" y="146"/>
                    <a:pt x="118" y="146"/>
                  </a:cubicBezTo>
                  <a:cubicBezTo>
                    <a:pt x="155" y="146"/>
                    <a:pt x="193" y="135"/>
                    <a:pt x="189" y="99"/>
                  </a:cubicBezTo>
                  <a:cubicBezTo>
                    <a:pt x="183" y="81"/>
                    <a:pt x="177" y="62"/>
                    <a:pt x="164" y="49"/>
                  </a:cubicBezTo>
                  <a:cubicBezTo>
                    <a:pt x="174" y="16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78050" y="2699275"/>
              <a:ext cx="6625" cy="4500"/>
            </a:xfrm>
            <a:custGeom>
              <a:avLst/>
              <a:gdLst/>
              <a:ahLst/>
              <a:cxnLst/>
              <a:rect l="l" t="t" r="r" b="b"/>
              <a:pathLst>
                <a:path w="265" h="180" extrusionOk="0">
                  <a:moveTo>
                    <a:pt x="111" y="1"/>
                  </a:moveTo>
                  <a:cubicBezTo>
                    <a:pt x="92" y="1"/>
                    <a:pt x="74" y="4"/>
                    <a:pt x="57" y="13"/>
                  </a:cubicBezTo>
                  <a:cubicBezTo>
                    <a:pt x="44" y="13"/>
                    <a:pt x="38" y="19"/>
                    <a:pt x="25" y="32"/>
                  </a:cubicBezTo>
                  <a:cubicBezTo>
                    <a:pt x="6" y="38"/>
                    <a:pt x="0" y="50"/>
                    <a:pt x="0" y="69"/>
                  </a:cubicBezTo>
                  <a:cubicBezTo>
                    <a:pt x="0" y="82"/>
                    <a:pt x="6" y="95"/>
                    <a:pt x="13" y="101"/>
                  </a:cubicBezTo>
                  <a:lnTo>
                    <a:pt x="19" y="114"/>
                  </a:lnTo>
                  <a:cubicBezTo>
                    <a:pt x="25" y="114"/>
                    <a:pt x="25" y="114"/>
                    <a:pt x="32" y="120"/>
                  </a:cubicBezTo>
                  <a:lnTo>
                    <a:pt x="63" y="145"/>
                  </a:lnTo>
                  <a:cubicBezTo>
                    <a:pt x="76" y="158"/>
                    <a:pt x="82" y="164"/>
                    <a:pt x="95" y="170"/>
                  </a:cubicBezTo>
                  <a:cubicBezTo>
                    <a:pt x="114" y="177"/>
                    <a:pt x="134" y="180"/>
                    <a:pt x="155" y="180"/>
                  </a:cubicBezTo>
                  <a:cubicBezTo>
                    <a:pt x="175" y="180"/>
                    <a:pt x="196" y="177"/>
                    <a:pt x="215" y="170"/>
                  </a:cubicBezTo>
                  <a:cubicBezTo>
                    <a:pt x="221" y="170"/>
                    <a:pt x="233" y="164"/>
                    <a:pt x="246" y="158"/>
                  </a:cubicBezTo>
                  <a:cubicBezTo>
                    <a:pt x="259" y="145"/>
                    <a:pt x="265" y="132"/>
                    <a:pt x="265" y="114"/>
                  </a:cubicBezTo>
                  <a:cubicBezTo>
                    <a:pt x="265" y="101"/>
                    <a:pt x="265" y="95"/>
                    <a:pt x="252" y="82"/>
                  </a:cubicBezTo>
                  <a:lnTo>
                    <a:pt x="227" y="57"/>
                  </a:lnTo>
                  <a:cubicBezTo>
                    <a:pt x="227" y="50"/>
                    <a:pt x="227" y="44"/>
                    <a:pt x="221" y="44"/>
                  </a:cubicBezTo>
                  <a:lnTo>
                    <a:pt x="215" y="38"/>
                  </a:lnTo>
                  <a:cubicBezTo>
                    <a:pt x="202" y="25"/>
                    <a:pt x="196" y="19"/>
                    <a:pt x="183" y="13"/>
                  </a:cubicBezTo>
                  <a:cubicBezTo>
                    <a:pt x="159" y="6"/>
                    <a:pt x="13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565900" y="2707150"/>
              <a:ext cx="6800" cy="3525"/>
            </a:xfrm>
            <a:custGeom>
              <a:avLst/>
              <a:gdLst/>
              <a:ahLst/>
              <a:cxnLst/>
              <a:rect l="l" t="t" r="r" b="b"/>
              <a:pathLst>
                <a:path w="272" h="141" extrusionOk="0">
                  <a:moveTo>
                    <a:pt x="171" y="0"/>
                  </a:moveTo>
                  <a:cubicBezTo>
                    <a:pt x="127" y="0"/>
                    <a:pt x="82" y="19"/>
                    <a:pt x="51" y="51"/>
                  </a:cubicBezTo>
                  <a:cubicBezTo>
                    <a:pt x="1" y="113"/>
                    <a:pt x="75" y="140"/>
                    <a:pt x="147" y="140"/>
                  </a:cubicBezTo>
                  <a:cubicBezTo>
                    <a:pt x="184" y="140"/>
                    <a:pt x="221" y="133"/>
                    <a:pt x="240" y="120"/>
                  </a:cubicBezTo>
                  <a:lnTo>
                    <a:pt x="253" y="108"/>
                  </a:lnTo>
                  <a:cubicBezTo>
                    <a:pt x="265" y="95"/>
                    <a:pt x="272" y="76"/>
                    <a:pt x="265" y="57"/>
                  </a:cubicBezTo>
                  <a:lnTo>
                    <a:pt x="253" y="32"/>
                  </a:lnTo>
                  <a:cubicBezTo>
                    <a:pt x="240" y="0"/>
                    <a:pt x="196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563525" y="2697375"/>
              <a:ext cx="6350" cy="3275"/>
            </a:xfrm>
            <a:custGeom>
              <a:avLst/>
              <a:gdLst/>
              <a:ahLst/>
              <a:cxnLst/>
              <a:rect l="l" t="t" r="r" b="b"/>
              <a:pathLst>
                <a:path w="254" h="131" extrusionOk="0">
                  <a:moveTo>
                    <a:pt x="91" y="0"/>
                  </a:moveTo>
                  <a:cubicBezTo>
                    <a:pt x="46" y="0"/>
                    <a:pt x="0" y="14"/>
                    <a:pt x="20" y="57"/>
                  </a:cubicBezTo>
                  <a:cubicBezTo>
                    <a:pt x="26" y="76"/>
                    <a:pt x="32" y="89"/>
                    <a:pt x="45" y="101"/>
                  </a:cubicBezTo>
                  <a:cubicBezTo>
                    <a:pt x="60" y="122"/>
                    <a:pt x="86" y="130"/>
                    <a:pt x="114" y="130"/>
                  </a:cubicBezTo>
                  <a:cubicBezTo>
                    <a:pt x="180" y="130"/>
                    <a:pt x="253" y="84"/>
                    <a:pt x="209" y="44"/>
                  </a:cubicBezTo>
                  <a:cubicBezTo>
                    <a:pt x="196" y="32"/>
                    <a:pt x="177" y="19"/>
                    <a:pt x="159" y="13"/>
                  </a:cubicBezTo>
                  <a:cubicBezTo>
                    <a:pt x="146" y="6"/>
                    <a:pt x="11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568275" y="2723000"/>
              <a:ext cx="6775" cy="4500"/>
            </a:xfrm>
            <a:custGeom>
              <a:avLst/>
              <a:gdLst/>
              <a:ahLst/>
              <a:cxnLst/>
              <a:rect l="l" t="t" r="r" b="b"/>
              <a:pathLst>
                <a:path w="271" h="180" extrusionOk="0">
                  <a:moveTo>
                    <a:pt x="87" y="0"/>
                  </a:moveTo>
                  <a:cubicBezTo>
                    <a:pt x="50" y="0"/>
                    <a:pt x="2" y="9"/>
                    <a:pt x="6" y="41"/>
                  </a:cubicBezTo>
                  <a:cubicBezTo>
                    <a:pt x="6" y="60"/>
                    <a:pt x="0" y="85"/>
                    <a:pt x="0" y="104"/>
                  </a:cubicBezTo>
                  <a:cubicBezTo>
                    <a:pt x="8" y="157"/>
                    <a:pt x="66" y="179"/>
                    <a:pt x="124" y="179"/>
                  </a:cubicBezTo>
                  <a:cubicBezTo>
                    <a:pt x="197" y="179"/>
                    <a:pt x="271" y="144"/>
                    <a:pt x="246" y="92"/>
                  </a:cubicBezTo>
                  <a:cubicBezTo>
                    <a:pt x="221" y="29"/>
                    <a:pt x="170" y="29"/>
                    <a:pt x="120" y="3"/>
                  </a:cubicBezTo>
                  <a:cubicBezTo>
                    <a:pt x="113" y="2"/>
                    <a:pt x="101" y="0"/>
                    <a:pt x="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555025" y="2732100"/>
              <a:ext cx="9475" cy="4950"/>
            </a:xfrm>
            <a:custGeom>
              <a:avLst/>
              <a:gdLst/>
              <a:ahLst/>
              <a:cxnLst/>
              <a:rect l="l" t="t" r="r" b="b"/>
              <a:pathLst>
                <a:path w="379" h="198" extrusionOk="0">
                  <a:moveTo>
                    <a:pt x="170" y="0"/>
                  </a:moveTo>
                  <a:cubicBezTo>
                    <a:pt x="123" y="0"/>
                    <a:pt x="79" y="15"/>
                    <a:pt x="38" y="56"/>
                  </a:cubicBezTo>
                  <a:cubicBezTo>
                    <a:pt x="0" y="87"/>
                    <a:pt x="13" y="150"/>
                    <a:pt x="57" y="169"/>
                  </a:cubicBezTo>
                  <a:cubicBezTo>
                    <a:pt x="92" y="188"/>
                    <a:pt x="131" y="198"/>
                    <a:pt x="171" y="198"/>
                  </a:cubicBezTo>
                  <a:cubicBezTo>
                    <a:pt x="210" y="198"/>
                    <a:pt x="249" y="188"/>
                    <a:pt x="284" y="169"/>
                  </a:cubicBezTo>
                  <a:cubicBezTo>
                    <a:pt x="297" y="157"/>
                    <a:pt x="316" y="150"/>
                    <a:pt x="322" y="131"/>
                  </a:cubicBezTo>
                  <a:cubicBezTo>
                    <a:pt x="379" y="112"/>
                    <a:pt x="379" y="56"/>
                    <a:pt x="316" y="30"/>
                  </a:cubicBezTo>
                  <a:cubicBezTo>
                    <a:pt x="265" y="15"/>
                    <a:pt x="216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552350" y="2720500"/>
              <a:ext cx="6475" cy="3900"/>
            </a:xfrm>
            <a:custGeom>
              <a:avLst/>
              <a:gdLst/>
              <a:ahLst/>
              <a:cxnLst/>
              <a:rect l="l" t="t" r="r" b="b"/>
              <a:pathLst>
                <a:path w="259" h="156" extrusionOk="0">
                  <a:moveTo>
                    <a:pt x="110" y="1"/>
                  </a:moveTo>
                  <a:cubicBezTo>
                    <a:pt x="71" y="1"/>
                    <a:pt x="35" y="15"/>
                    <a:pt x="13" y="53"/>
                  </a:cubicBezTo>
                  <a:cubicBezTo>
                    <a:pt x="0" y="78"/>
                    <a:pt x="13" y="91"/>
                    <a:pt x="32" y="97"/>
                  </a:cubicBezTo>
                  <a:cubicBezTo>
                    <a:pt x="44" y="116"/>
                    <a:pt x="63" y="129"/>
                    <a:pt x="82" y="135"/>
                  </a:cubicBezTo>
                  <a:cubicBezTo>
                    <a:pt x="102" y="149"/>
                    <a:pt x="123" y="156"/>
                    <a:pt x="144" y="156"/>
                  </a:cubicBezTo>
                  <a:cubicBezTo>
                    <a:pt x="169" y="156"/>
                    <a:pt x="194" y="146"/>
                    <a:pt x="214" y="129"/>
                  </a:cubicBezTo>
                  <a:cubicBezTo>
                    <a:pt x="259" y="110"/>
                    <a:pt x="259" y="53"/>
                    <a:pt x="221" y="34"/>
                  </a:cubicBezTo>
                  <a:cubicBezTo>
                    <a:pt x="189" y="15"/>
                    <a:pt x="148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559700" y="2753150"/>
              <a:ext cx="4650" cy="3900"/>
            </a:xfrm>
            <a:custGeom>
              <a:avLst/>
              <a:gdLst/>
              <a:ahLst/>
              <a:cxnLst/>
              <a:rect l="l" t="t" r="r" b="b"/>
              <a:pathLst>
                <a:path w="186" h="156" extrusionOk="0">
                  <a:moveTo>
                    <a:pt x="89" y="0"/>
                  </a:moveTo>
                  <a:cubicBezTo>
                    <a:pt x="44" y="0"/>
                    <a:pt x="0" y="23"/>
                    <a:pt x="28" y="59"/>
                  </a:cubicBezTo>
                  <a:cubicBezTo>
                    <a:pt x="34" y="71"/>
                    <a:pt x="15" y="115"/>
                    <a:pt x="15" y="134"/>
                  </a:cubicBezTo>
                  <a:cubicBezTo>
                    <a:pt x="15" y="145"/>
                    <a:pt x="40" y="155"/>
                    <a:pt x="60" y="155"/>
                  </a:cubicBezTo>
                  <a:cubicBezTo>
                    <a:pt x="64" y="155"/>
                    <a:pt x="68" y="154"/>
                    <a:pt x="72" y="153"/>
                  </a:cubicBezTo>
                  <a:cubicBezTo>
                    <a:pt x="129" y="141"/>
                    <a:pt x="185" y="90"/>
                    <a:pt x="154" y="27"/>
                  </a:cubicBezTo>
                  <a:cubicBezTo>
                    <a:pt x="142" y="8"/>
                    <a:pt x="115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58550" y="2932675"/>
              <a:ext cx="14100" cy="6400"/>
            </a:xfrm>
            <a:custGeom>
              <a:avLst/>
              <a:gdLst/>
              <a:ahLst/>
              <a:cxnLst/>
              <a:rect l="l" t="t" r="r" b="b"/>
              <a:pathLst>
                <a:path w="564" h="256" extrusionOk="0">
                  <a:moveTo>
                    <a:pt x="286" y="1"/>
                  </a:moveTo>
                  <a:cubicBezTo>
                    <a:pt x="235" y="1"/>
                    <a:pt x="187" y="10"/>
                    <a:pt x="157" y="30"/>
                  </a:cubicBezTo>
                  <a:lnTo>
                    <a:pt x="144" y="42"/>
                  </a:lnTo>
                  <a:cubicBezTo>
                    <a:pt x="1" y="146"/>
                    <a:pt x="170" y="255"/>
                    <a:pt x="319" y="255"/>
                  </a:cubicBezTo>
                  <a:cubicBezTo>
                    <a:pt x="379" y="255"/>
                    <a:pt x="435" y="237"/>
                    <a:pt x="466" y="194"/>
                  </a:cubicBezTo>
                  <a:cubicBezTo>
                    <a:pt x="472" y="187"/>
                    <a:pt x="472" y="187"/>
                    <a:pt x="472" y="181"/>
                  </a:cubicBezTo>
                  <a:cubicBezTo>
                    <a:pt x="563" y="63"/>
                    <a:pt x="416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434525" y="2958075"/>
              <a:ext cx="12350" cy="7700"/>
            </a:xfrm>
            <a:custGeom>
              <a:avLst/>
              <a:gdLst/>
              <a:ahLst/>
              <a:cxnLst/>
              <a:rect l="l" t="t" r="r" b="b"/>
              <a:pathLst>
                <a:path w="494" h="308" extrusionOk="0">
                  <a:moveTo>
                    <a:pt x="338" y="0"/>
                  </a:moveTo>
                  <a:cubicBezTo>
                    <a:pt x="311" y="0"/>
                    <a:pt x="284" y="7"/>
                    <a:pt x="267" y="17"/>
                  </a:cubicBezTo>
                  <a:cubicBezTo>
                    <a:pt x="197" y="61"/>
                    <a:pt x="84" y="99"/>
                    <a:pt x="46" y="174"/>
                  </a:cubicBezTo>
                  <a:cubicBezTo>
                    <a:pt x="1" y="281"/>
                    <a:pt x="157" y="308"/>
                    <a:pt x="240" y="308"/>
                  </a:cubicBezTo>
                  <a:cubicBezTo>
                    <a:pt x="250" y="308"/>
                    <a:pt x="259" y="307"/>
                    <a:pt x="267" y="307"/>
                  </a:cubicBezTo>
                  <a:cubicBezTo>
                    <a:pt x="418" y="300"/>
                    <a:pt x="494" y="187"/>
                    <a:pt x="437" y="48"/>
                  </a:cubicBezTo>
                  <a:cubicBezTo>
                    <a:pt x="422" y="14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435800" y="2939500"/>
              <a:ext cx="7600" cy="3875"/>
            </a:xfrm>
            <a:custGeom>
              <a:avLst/>
              <a:gdLst/>
              <a:ahLst/>
              <a:cxnLst/>
              <a:rect l="l" t="t" r="r" b="b"/>
              <a:pathLst>
                <a:path w="304" h="155" extrusionOk="0">
                  <a:moveTo>
                    <a:pt x="134" y="0"/>
                  </a:moveTo>
                  <a:cubicBezTo>
                    <a:pt x="72" y="0"/>
                    <a:pt x="0" y="23"/>
                    <a:pt x="14" y="91"/>
                  </a:cubicBezTo>
                  <a:cubicBezTo>
                    <a:pt x="14" y="91"/>
                    <a:pt x="14" y="97"/>
                    <a:pt x="14" y="97"/>
                  </a:cubicBezTo>
                  <a:cubicBezTo>
                    <a:pt x="14" y="141"/>
                    <a:pt x="65" y="154"/>
                    <a:pt x="109" y="154"/>
                  </a:cubicBezTo>
                  <a:cubicBezTo>
                    <a:pt x="129" y="154"/>
                    <a:pt x="147" y="152"/>
                    <a:pt x="159" y="148"/>
                  </a:cubicBezTo>
                  <a:lnTo>
                    <a:pt x="171" y="142"/>
                  </a:lnTo>
                  <a:cubicBezTo>
                    <a:pt x="247" y="129"/>
                    <a:pt x="304" y="47"/>
                    <a:pt x="197" y="9"/>
                  </a:cubicBezTo>
                  <a:cubicBezTo>
                    <a:pt x="181" y="4"/>
                    <a:pt x="158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474600" y="2903775"/>
              <a:ext cx="10275" cy="5050"/>
            </a:xfrm>
            <a:custGeom>
              <a:avLst/>
              <a:gdLst/>
              <a:ahLst/>
              <a:cxnLst/>
              <a:rect l="l" t="t" r="r" b="b"/>
              <a:pathLst>
                <a:path w="411" h="202" extrusionOk="0">
                  <a:moveTo>
                    <a:pt x="243" y="1"/>
                  </a:moveTo>
                  <a:cubicBezTo>
                    <a:pt x="194" y="1"/>
                    <a:pt x="147" y="16"/>
                    <a:pt x="133" y="57"/>
                  </a:cubicBezTo>
                  <a:cubicBezTo>
                    <a:pt x="127" y="76"/>
                    <a:pt x="121" y="107"/>
                    <a:pt x="89" y="114"/>
                  </a:cubicBezTo>
                  <a:cubicBezTo>
                    <a:pt x="1" y="133"/>
                    <a:pt x="32" y="202"/>
                    <a:pt x="108" y="202"/>
                  </a:cubicBezTo>
                  <a:cubicBezTo>
                    <a:pt x="184" y="196"/>
                    <a:pt x="253" y="177"/>
                    <a:pt x="322" y="145"/>
                  </a:cubicBezTo>
                  <a:cubicBezTo>
                    <a:pt x="379" y="126"/>
                    <a:pt x="411" y="63"/>
                    <a:pt x="348" y="25"/>
                  </a:cubicBezTo>
                  <a:cubicBezTo>
                    <a:pt x="325" y="11"/>
                    <a:pt x="283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451575" y="2944275"/>
              <a:ext cx="7125" cy="6225"/>
            </a:xfrm>
            <a:custGeom>
              <a:avLst/>
              <a:gdLst/>
              <a:ahLst/>
              <a:cxnLst/>
              <a:rect l="l" t="t" r="r" b="b"/>
              <a:pathLst>
                <a:path w="285" h="249" extrusionOk="0">
                  <a:moveTo>
                    <a:pt x="186" y="1"/>
                  </a:moveTo>
                  <a:cubicBezTo>
                    <a:pt x="149" y="1"/>
                    <a:pt x="109" y="15"/>
                    <a:pt x="95" y="39"/>
                  </a:cubicBezTo>
                  <a:cubicBezTo>
                    <a:pt x="70" y="89"/>
                    <a:pt x="45" y="102"/>
                    <a:pt x="20" y="133"/>
                  </a:cubicBezTo>
                  <a:cubicBezTo>
                    <a:pt x="1" y="171"/>
                    <a:pt x="32" y="196"/>
                    <a:pt x="58" y="215"/>
                  </a:cubicBezTo>
                  <a:cubicBezTo>
                    <a:pt x="83" y="237"/>
                    <a:pt x="114" y="248"/>
                    <a:pt x="145" y="248"/>
                  </a:cubicBezTo>
                  <a:cubicBezTo>
                    <a:pt x="169" y="248"/>
                    <a:pt x="193" y="242"/>
                    <a:pt x="215" y="228"/>
                  </a:cubicBezTo>
                  <a:cubicBezTo>
                    <a:pt x="247" y="222"/>
                    <a:pt x="278" y="196"/>
                    <a:pt x="285" y="159"/>
                  </a:cubicBezTo>
                  <a:cubicBezTo>
                    <a:pt x="285" y="121"/>
                    <a:pt x="272" y="77"/>
                    <a:pt x="259" y="39"/>
                  </a:cubicBezTo>
                  <a:cubicBezTo>
                    <a:pt x="251" y="12"/>
                    <a:pt x="219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457575" y="29621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02" y="0"/>
                  </a:moveTo>
                  <a:cubicBezTo>
                    <a:pt x="85" y="0"/>
                    <a:pt x="71" y="2"/>
                    <a:pt x="64" y="6"/>
                  </a:cubicBezTo>
                  <a:cubicBezTo>
                    <a:pt x="45" y="19"/>
                    <a:pt x="32" y="31"/>
                    <a:pt x="19" y="44"/>
                  </a:cubicBezTo>
                  <a:cubicBezTo>
                    <a:pt x="7" y="56"/>
                    <a:pt x="1" y="69"/>
                    <a:pt x="7" y="82"/>
                  </a:cubicBezTo>
                  <a:lnTo>
                    <a:pt x="7" y="101"/>
                  </a:lnTo>
                  <a:cubicBezTo>
                    <a:pt x="3" y="117"/>
                    <a:pt x="26" y="123"/>
                    <a:pt x="47" y="123"/>
                  </a:cubicBezTo>
                  <a:cubicBezTo>
                    <a:pt x="57" y="123"/>
                    <a:pt x="66" y="122"/>
                    <a:pt x="70" y="119"/>
                  </a:cubicBezTo>
                  <a:cubicBezTo>
                    <a:pt x="120" y="101"/>
                    <a:pt x="146" y="101"/>
                    <a:pt x="177" y="50"/>
                  </a:cubicBezTo>
                  <a:cubicBezTo>
                    <a:pt x="200" y="14"/>
                    <a:pt x="144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432675" y="29789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135" y="0"/>
                  </a:moveTo>
                  <a:cubicBezTo>
                    <a:pt x="105" y="0"/>
                    <a:pt x="77" y="10"/>
                    <a:pt x="69" y="32"/>
                  </a:cubicBezTo>
                  <a:cubicBezTo>
                    <a:pt x="57" y="70"/>
                    <a:pt x="38" y="101"/>
                    <a:pt x="13" y="127"/>
                  </a:cubicBezTo>
                  <a:cubicBezTo>
                    <a:pt x="0" y="139"/>
                    <a:pt x="6" y="152"/>
                    <a:pt x="19" y="158"/>
                  </a:cubicBezTo>
                  <a:cubicBezTo>
                    <a:pt x="46" y="173"/>
                    <a:pt x="76" y="180"/>
                    <a:pt x="103" y="180"/>
                  </a:cubicBezTo>
                  <a:cubicBezTo>
                    <a:pt x="172" y="180"/>
                    <a:pt x="230" y="136"/>
                    <a:pt x="221" y="51"/>
                  </a:cubicBezTo>
                  <a:cubicBezTo>
                    <a:pt x="217" y="18"/>
                    <a:pt x="174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414700" y="2990800"/>
              <a:ext cx="6475" cy="3100"/>
            </a:xfrm>
            <a:custGeom>
              <a:avLst/>
              <a:gdLst/>
              <a:ahLst/>
              <a:cxnLst/>
              <a:rect l="l" t="t" r="r" b="b"/>
              <a:pathLst>
                <a:path w="259" h="124" extrusionOk="0">
                  <a:moveTo>
                    <a:pt x="177" y="1"/>
                  </a:moveTo>
                  <a:cubicBezTo>
                    <a:pt x="151" y="7"/>
                    <a:pt x="120" y="7"/>
                    <a:pt x="114" y="13"/>
                  </a:cubicBezTo>
                  <a:lnTo>
                    <a:pt x="101" y="13"/>
                  </a:lnTo>
                  <a:lnTo>
                    <a:pt x="76" y="26"/>
                  </a:lnTo>
                  <a:cubicBezTo>
                    <a:pt x="0" y="45"/>
                    <a:pt x="38" y="108"/>
                    <a:pt x="95" y="120"/>
                  </a:cubicBezTo>
                  <a:cubicBezTo>
                    <a:pt x="109" y="122"/>
                    <a:pt x="124" y="124"/>
                    <a:pt x="139" y="124"/>
                  </a:cubicBezTo>
                  <a:cubicBezTo>
                    <a:pt x="168" y="124"/>
                    <a:pt x="198" y="118"/>
                    <a:pt x="227" y="101"/>
                  </a:cubicBezTo>
                  <a:cubicBezTo>
                    <a:pt x="246" y="95"/>
                    <a:pt x="259" y="70"/>
                    <a:pt x="252" y="45"/>
                  </a:cubicBezTo>
                  <a:cubicBezTo>
                    <a:pt x="252" y="38"/>
                    <a:pt x="246" y="38"/>
                    <a:pt x="246" y="32"/>
                  </a:cubicBezTo>
                  <a:cubicBezTo>
                    <a:pt x="240" y="7"/>
                    <a:pt x="202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418950" y="2990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7" y="1"/>
                  </a:lnTo>
                  <a:cubicBezTo>
                    <a:pt x="13" y="1"/>
                    <a:pt x="1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391200" y="2994300"/>
              <a:ext cx="8200" cy="4075"/>
            </a:xfrm>
            <a:custGeom>
              <a:avLst/>
              <a:gdLst/>
              <a:ahLst/>
              <a:cxnLst/>
              <a:rect l="l" t="t" r="r" b="b"/>
              <a:pathLst>
                <a:path w="328" h="163" extrusionOk="0">
                  <a:moveTo>
                    <a:pt x="158" y="1"/>
                  </a:moveTo>
                  <a:cubicBezTo>
                    <a:pt x="137" y="1"/>
                    <a:pt x="119" y="3"/>
                    <a:pt x="108" y="6"/>
                  </a:cubicBezTo>
                  <a:cubicBezTo>
                    <a:pt x="0" y="43"/>
                    <a:pt x="44" y="132"/>
                    <a:pt x="126" y="151"/>
                  </a:cubicBezTo>
                  <a:cubicBezTo>
                    <a:pt x="140" y="157"/>
                    <a:pt x="172" y="163"/>
                    <a:pt x="205" y="163"/>
                  </a:cubicBezTo>
                  <a:cubicBezTo>
                    <a:pt x="264" y="163"/>
                    <a:pt x="327" y="146"/>
                    <a:pt x="303" y="94"/>
                  </a:cubicBezTo>
                  <a:cubicBezTo>
                    <a:pt x="318" y="21"/>
                    <a:pt x="225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410900" y="2971725"/>
              <a:ext cx="6175" cy="4200"/>
            </a:xfrm>
            <a:custGeom>
              <a:avLst/>
              <a:gdLst/>
              <a:ahLst/>
              <a:cxnLst/>
              <a:rect l="l" t="t" r="r" b="b"/>
              <a:pathLst>
                <a:path w="247" h="168" extrusionOk="0">
                  <a:moveTo>
                    <a:pt x="146" y="0"/>
                  </a:moveTo>
                  <a:cubicBezTo>
                    <a:pt x="70" y="13"/>
                    <a:pt x="1" y="45"/>
                    <a:pt x="1" y="127"/>
                  </a:cubicBezTo>
                  <a:cubicBezTo>
                    <a:pt x="1" y="159"/>
                    <a:pt x="37" y="167"/>
                    <a:pt x="67" y="167"/>
                  </a:cubicBezTo>
                  <a:cubicBezTo>
                    <a:pt x="78" y="167"/>
                    <a:pt x="88" y="166"/>
                    <a:pt x="95" y="164"/>
                  </a:cubicBezTo>
                  <a:cubicBezTo>
                    <a:pt x="165" y="139"/>
                    <a:pt x="247" y="114"/>
                    <a:pt x="215" y="26"/>
                  </a:cubicBezTo>
                  <a:cubicBezTo>
                    <a:pt x="209" y="7"/>
                    <a:pt x="165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417375" y="2980050"/>
              <a:ext cx="6450" cy="3350"/>
            </a:xfrm>
            <a:custGeom>
              <a:avLst/>
              <a:gdLst/>
              <a:ahLst/>
              <a:cxnLst/>
              <a:rect l="l" t="t" r="r" b="b"/>
              <a:pathLst>
                <a:path w="258" h="134" extrusionOk="0">
                  <a:moveTo>
                    <a:pt x="106" y="1"/>
                  </a:moveTo>
                  <a:cubicBezTo>
                    <a:pt x="76" y="1"/>
                    <a:pt x="48" y="8"/>
                    <a:pt x="32" y="27"/>
                  </a:cubicBezTo>
                  <a:lnTo>
                    <a:pt x="19" y="39"/>
                  </a:lnTo>
                  <a:cubicBezTo>
                    <a:pt x="0" y="58"/>
                    <a:pt x="0" y="84"/>
                    <a:pt x="19" y="103"/>
                  </a:cubicBezTo>
                  <a:cubicBezTo>
                    <a:pt x="37" y="125"/>
                    <a:pt x="62" y="134"/>
                    <a:pt x="89" y="134"/>
                  </a:cubicBezTo>
                  <a:cubicBezTo>
                    <a:pt x="131" y="134"/>
                    <a:pt x="178" y="113"/>
                    <a:pt x="208" y="90"/>
                  </a:cubicBezTo>
                  <a:cubicBezTo>
                    <a:pt x="257" y="45"/>
                    <a:pt x="17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16475" y="2957650"/>
              <a:ext cx="5975" cy="3300"/>
            </a:xfrm>
            <a:custGeom>
              <a:avLst/>
              <a:gdLst/>
              <a:ahLst/>
              <a:cxnLst/>
              <a:rect l="l" t="t" r="r" b="b"/>
              <a:pathLst>
                <a:path w="239" h="132" extrusionOk="0">
                  <a:moveTo>
                    <a:pt x="105" y="0"/>
                  </a:moveTo>
                  <a:cubicBezTo>
                    <a:pt x="83" y="0"/>
                    <a:pt x="64" y="3"/>
                    <a:pt x="55" y="8"/>
                  </a:cubicBezTo>
                  <a:cubicBezTo>
                    <a:pt x="17" y="34"/>
                    <a:pt x="17" y="46"/>
                    <a:pt x="5" y="90"/>
                  </a:cubicBezTo>
                  <a:cubicBezTo>
                    <a:pt x="0" y="122"/>
                    <a:pt x="45" y="131"/>
                    <a:pt x="78" y="131"/>
                  </a:cubicBezTo>
                  <a:cubicBezTo>
                    <a:pt x="90" y="131"/>
                    <a:pt x="100" y="130"/>
                    <a:pt x="106" y="128"/>
                  </a:cubicBezTo>
                  <a:cubicBezTo>
                    <a:pt x="150" y="109"/>
                    <a:pt x="181" y="103"/>
                    <a:pt x="207" y="65"/>
                  </a:cubicBezTo>
                  <a:cubicBezTo>
                    <a:pt x="238" y="20"/>
                    <a:pt x="162" y="0"/>
                    <a:pt x="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394350" y="29683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60" y="0"/>
                  </a:moveTo>
                  <a:cubicBezTo>
                    <a:pt x="128" y="0"/>
                    <a:pt x="97" y="6"/>
                    <a:pt x="82" y="15"/>
                  </a:cubicBezTo>
                  <a:cubicBezTo>
                    <a:pt x="57" y="21"/>
                    <a:pt x="38" y="40"/>
                    <a:pt x="26" y="65"/>
                  </a:cubicBezTo>
                  <a:cubicBezTo>
                    <a:pt x="0" y="128"/>
                    <a:pt x="89" y="153"/>
                    <a:pt x="133" y="153"/>
                  </a:cubicBezTo>
                  <a:lnTo>
                    <a:pt x="139" y="153"/>
                  </a:lnTo>
                  <a:cubicBezTo>
                    <a:pt x="144" y="155"/>
                    <a:pt x="150" y="156"/>
                    <a:pt x="156" y="156"/>
                  </a:cubicBezTo>
                  <a:cubicBezTo>
                    <a:pt x="175" y="156"/>
                    <a:pt x="199" y="149"/>
                    <a:pt x="209" y="134"/>
                  </a:cubicBezTo>
                  <a:cubicBezTo>
                    <a:pt x="209" y="128"/>
                    <a:pt x="253" y="103"/>
                    <a:pt x="265" y="84"/>
                  </a:cubicBezTo>
                  <a:cubicBezTo>
                    <a:pt x="290" y="22"/>
                    <a:pt x="222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367850" y="3005000"/>
              <a:ext cx="8550" cy="4425"/>
            </a:xfrm>
            <a:custGeom>
              <a:avLst/>
              <a:gdLst/>
              <a:ahLst/>
              <a:cxnLst/>
              <a:rect l="l" t="t" r="r" b="b"/>
              <a:pathLst>
                <a:path w="342" h="177" extrusionOk="0">
                  <a:moveTo>
                    <a:pt x="173" y="1"/>
                  </a:moveTo>
                  <a:cubicBezTo>
                    <a:pt x="145" y="1"/>
                    <a:pt x="117" y="10"/>
                    <a:pt x="108" y="32"/>
                  </a:cubicBezTo>
                  <a:cubicBezTo>
                    <a:pt x="108" y="44"/>
                    <a:pt x="108" y="51"/>
                    <a:pt x="95" y="57"/>
                  </a:cubicBezTo>
                  <a:cubicBezTo>
                    <a:pt x="1" y="107"/>
                    <a:pt x="114" y="177"/>
                    <a:pt x="171" y="177"/>
                  </a:cubicBezTo>
                  <a:cubicBezTo>
                    <a:pt x="234" y="177"/>
                    <a:pt x="341" y="114"/>
                    <a:pt x="253" y="57"/>
                  </a:cubicBezTo>
                  <a:cubicBezTo>
                    <a:pt x="241" y="51"/>
                    <a:pt x="241" y="44"/>
                    <a:pt x="241" y="32"/>
                  </a:cubicBezTo>
                  <a:cubicBezTo>
                    <a:pt x="234" y="12"/>
                    <a:pt x="204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149650" y="3004825"/>
              <a:ext cx="13250" cy="6825"/>
            </a:xfrm>
            <a:custGeom>
              <a:avLst/>
              <a:gdLst/>
              <a:ahLst/>
              <a:cxnLst/>
              <a:rect l="l" t="t" r="r" b="b"/>
              <a:pathLst>
                <a:path w="530" h="273" extrusionOk="0">
                  <a:moveTo>
                    <a:pt x="261" y="1"/>
                  </a:moveTo>
                  <a:cubicBezTo>
                    <a:pt x="226" y="1"/>
                    <a:pt x="191" y="7"/>
                    <a:pt x="158" y="20"/>
                  </a:cubicBezTo>
                  <a:cubicBezTo>
                    <a:pt x="82" y="45"/>
                    <a:pt x="0" y="127"/>
                    <a:pt x="76" y="203"/>
                  </a:cubicBezTo>
                  <a:cubicBezTo>
                    <a:pt x="130" y="248"/>
                    <a:pt x="200" y="272"/>
                    <a:pt x="271" y="272"/>
                  </a:cubicBezTo>
                  <a:cubicBezTo>
                    <a:pt x="308" y="272"/>
                    <a:pt x="344" y="266"/>
                    <a:pt x="378" y="253"/>
                  </a:cubicBezTo>
                  <a:cubicBezTo>
                    <a:pt x="448" y="228"/>
                    <a:pt x="530" y="152"/>
                    <a:pt x="460" y="77"/>
                  </a:cubicBezTo>
                  <a:cubicBezTo>
                    <a:pt x="402" y="26"/>
                    <a:pt x="331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143650" y="3015700"/>
              <a:ext cx="8350" cy="5800"/>
            </a:xfrm>
            <a:custGeom>
              <a:avLst/>
              <a:gdLst/>
              <a:ahLst/>
              <a:cxnLst/>
              <a:rect l="l" t="t" r="r" b="b"/>
              <a:pathLst>
                <a:path w="334" h="232" extrusionOk="0">
                  <a:moveTo>
                    <a:pt x="193" y="1"/>
                  </a:moveTo>
                  <a:cubicBezTo>
                    <a:pt x="162" y="1"/>
                    <a:pt x="134" y="6"/>
                    <a:pt x="120" y="14"/>
                  </a:cubicBezTo>
                  <a:lnTo>
                    <a:pt x="95" y="20"/>
                  </a:lnTo>
                  <a:cubicBezTo>
                    <a:pt x="70" y="26"/>
                    <a:pt x="51" y="45"/>
                    <a:pt x="32" y="64"/>
                  </a:cubicBezTo>
                  <a:cubicBezTo>
                    <a:pt x="7" y="89"/>
                    <a:pt x="0" y="127"/>
                    <a:pt x="13" y="165"/>
                  </a:cubicBezTo>
                  <a:cubicBezTo>
                    <a:pt x="25" y="209"/>
                    <a:pt x="88" y="232"/>
                    <a:pt x="152" y="232"/>
                  </a:cubicBezTo>
                  <a:cubicBezTo>
                    <a:pt x="224" y="232"/>
                    <a:pt x="297" y="203"/>
                    <a:pt x="297" y="146"/>
                  </a:cubicBezTo>
                  <a:cubicBezTo>
                    <a:pt x="297" y="135"/>
                    <a:pt x="311" y="80"/>
                    <a:pt x="306" y="80"/>
                  </a:cubicBezTo>
                  <a:lnTo>
                    <a:pt x="306" y="80"/>
                  </a:lnTo>
                  <a:cubicBezTo>
                    <a:pt x="306" y="80"/>
                    <a:pt x="305" y="81"/>
                    <a:pt x="303" y="83"/>
                  </a:cubicBezTo>
                  <a:cubicBezTo>
                    <a:pt x="333" y="23"/>
                    <a:pt x="258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165100" y="3034075"/>
              <a:ext cx="9200" cy="3750"/>
            </a:xfrm>
            <a:custGeom>
              <a:avLst/>
              <a:gdLst/>
              <a:ahLst/>
              <a:cxnLst/>
              <a:rect l="l" t="t" r="r" b="b"/>
              <a:pathLst>
                <a:path w="368" h="150" extrusionOk="0">
                  <a:moveTo>
                    <a:pt x="195" y="1"/>
                  </a:moveTo>
                  <a:cubicBezTo>
                    <a:pt x="101" y="1"/>
                    <a:pt x="1" y="49"/>
                    <a:pt x="69" y="117"/>
                  </a:cubicBezTo>
                  <a:cubicBezTo>
                    <a:pt x="92" y="140"/>
                    <a:pt x="133" y="150"/>
                    <a:pt x="176" y="150"/>
                  </a:cubicBezTo>
                  <a:cubicBezTo>
                    <a:pt x="268" y="150"/>
                    <a:pt x="367" y="104"/>
                    <a:pt x="303" y="35"/>
                  </a:cubicBezTo>
                  <a:cubicBezTo>
                    <a:pt x="281" y="11"/>
                    <a:pt x="238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169050" y="3022450"/>
              <a:ext cx="6775" cy="3600"/>
            </a:xfrm>
            <a:custGeom>
              <a:avLst/>
              <a:gdLst/>
              <a:ahLst/>
              <a:cxnLst/>
              <a:rect l="l" t="t" r="r" b="b"/>
              <a:pathLst>
                <a:path w="271" h="144" extrusionOk="0">
                  <a:moveTo>
                    <a:pt x="130" y="1"/>
                  </a:moveTo>
                  <a:cubicBezTo>
                    <a:pt x="71" y="1"/>
                    <a:pt x="0" y="23"/>
                    <a:pt x="19" y="84"/>
                  </a:cubicBezTo>
                  <a:cubicBezTo>
                    <a:pt x="19" y="84"/>
                    <a:pt x="19" y="91"/>
                    <a:pt x="19" y="91"/>
                  </a:cubicBezTo>
                  <a:cubicBezTo>
                    <a:pt x="9" y="133"/>
                    <a:pt x="67" y="144"/>
                    <a:pt x="110" y="144"/>
                  </a:cubicBezTo>
                  <a:cubicBezTo>
                    <a:pt x="124" y="144"/>
                    <a:pt x="137" y="143"/>
                    <a:pt x="145" y="141"/>
                  </a:cubicBezTo>
                  <a:lnTo>
                    <a:pt x="157" y="135"/>
                  </a:lnTo>
                  <a:cubicBezTo>
                    <a:pt x="227" y="122"/>
                    <a:pt x="271" y="46"/>
                    <a:pt x="183" y="9"/>
                  </a:cubicBezTo>
                  <a:cubicBezTo>
                    <a:pt x="170" y="4"/>
                    <a:pt x="151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98850" y="3029900"/>
              <a:ext cx="5200" cy="3025"/>
            </a:xfrm>
            <a:custGeom>
              <a:avLst/>
              <a:gdLst/>
              <a:ahLst/>
              <a:cxnLst/>
              <a:rect l="l" t="t" r="r" b="b"/>
              <a:pathLst>
                <a:path w="208" h="121" extrusionOk="0">
                  <a:moveTo>
                    <a:pt x="70" y="0"/>
                  </a:moveTo>
                  <a:cubicBezTo>
                    <a:pt x="36" y="0"/>
                    <a:pt x="1" y="13"/>
                    <a:pt x="12" y="51"/>
                  </a:cubicBezTo>
                  <a:cubicBezTo>
                    <a:pt x="12" y="57"/>
                    <a:pt x="12" y="57"/>
                    <a:pt x="12" y="64"/>
                  </a:cubicBezTo>
                  <a:cubicBezTo>
                    <a:pt x="12" y="107"/>
                    <a:pt x="58" y="121"/>
                    <a:pt x="98" y="121"/>
                  </a:cubicBezTo>
                  <a:cubicBezTo>
                    <a:pt x="116" y="121"/>
                    <a:pt x="133" y="118"/>
                    <a:pt x="145" y="114"/>
                  </a:cubicBezTo>
                  <a:cubicBezTo>
                    <a:pt x="202" y="95"/>
                    <a:pt x="208" y="45"/>
                    <a:pt x="151" y="20"/>
                  </a:cubicBezTo>
                  <a:cubicBezTo>
                    <a:pt x="145" y="20"/>
                    <a:pt x="132" y="13"/>
                    <a:pt x="126" y="13"/>
                  </a:cubicBezTo>
                  <a:cubicBezTo>
                    <a:pt x="116" y="6"/>
                    <a:pt x="93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195400" y="3047200"/>
              <a:ext cx="6300" cy="3050"/>
            </a:xfrm>
            <a:custGeom>
              <a:avLst/>
              <a:gdLst/>
              <a:ahLst/>
              <a:cxnLst/>
              <a:rect l="l" t="t" r="r" b="b"/>
              <a:pathLst>
                <a:path w="252" h="122" extrusionOk="0">
                  <a:moveTo>
                    <a:pt x="128" y="1"/>
                  </a:moveTo>
                  <a:cubicBezTo>
                    <a:pt x="108" y="1"/>
                    <a:pt x="90" y="3"/>
                    <a:pt x="81" y="9"/>
                  </a:cubicBezTo>
                  <a:cubicBezTo>
                    <a:pt x="62" y="21"/>
                    <a:pt x="43" y="40"/>
                    <a:pt x="31" y="59"/>
                  </a:cubicBezTo>
                  <a:cubicBezTo>
                    <a:pt x="0" y="102"/>
                    <a:pt x="64" y="122"/>
                    <a:pt x="118" y="122"/>
                  </a:cubicBezTo>
                  <a:cubicBezTo>
                    <a:pt x="143" y="122"/>
                    <a:pt x="166" y="118"/>
                    <a:pt x="176" y="110"/>
                  </a:cubicBezTo>
                  <a:cubicBezTo>
                    <a:pt x="195" y="97"/>
                    <a:pt x="207" y="84"/>
                    <a:pt x="220" y="65"/>
                  </a:cubicBezTo>
                  <a:cubicBezTo>
                    <a:pt x="252" y="20"/>
                    <a:pt x="181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156250" y="2985150"/>
              <a:ext cx="9750" cy="4825"/>
            </a:xfrm>
            <a:custGeom>
              <a:avLst/>
              <a:gdLst/>
              <a:ahLst/>
              <a:cxnLst/>
              <a:rect l="l" t="t" r="r" b="b"/>
              <a:pathLst>
                <a:path w="390" h="193" extrusionOk="0">
                  <a:moveTo>
                    <a:pt x="236" y="0"/>
                  </a:moveTo>
                  <a:cubicBezTo>
                    <a:pt x="188" y="0"/>
                    <a:pt x="141" y="10"/>
                    <a:pt x="114" y="25"/>
                  </a:cubicBezTo>
                  <a:cubicBezTo>
                    <a:pt x="1" y="88"/>
                    <a:pt x="114" y="170"/>
                    <a:pt x="190" y="182"/>
                  </a:cubicBezTo>
                  <a:cubicBezTo>
                    <a:pt x="206" y="189"/>
                    <a:pt x="233" y="193"/>
                    <a:pt x="262" y="193"/>
                  </a:cubicBezTo>
                  <a:cubicBezTo>
                    <a:pt x="322" y="193"/>
                    <a:pt x="390" y="175"/>
                    <a:pt x="386" y="119"/>
                  </a:cubicBezTo>
                  <a:cubicBezTo>
                    <a:pt x="386" y="113"/>
                    <a:pt x="386" y="100"/>
                    <a:pt x="386" y="94"/>
                  </a:cubicBezTo>
                  <a:cubicBezTo>
                    <a:pt x="386" y="25"/>
                    <a:pt x="31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130875" y="2997200"/>
              <a:ext cx="12175" cy="6575"/>
            </a:xfrm>
            <a:custGeom>
              <a:avLst/>
              <a:gdLst/>
              <a:ahLst/>
              <a:cxnLst/>
              <a:rect l="l" t="t" r="r" b="b"/>
              <a:pathLst>
                <a:path w="487" h="263" extrusionOk="0">
                  <a:moveTo>
                    <a:pt x="232" y="1"/>
                  </a:moveTo>
                  <a:cubicBezTo>
                    <a:pt x="157" y="1"/>
                    <a:pt x="81" y="26"/>
                    <a:pt x="45" y="91"/>
                  </a:cubicBezTo>
                  <a:lnTo>
                    <a:pt x="32" y="104"/>
                  </a:lnTo>
                  <a:cubicBezTo>
                    <a:pt x="0" y="167"/>
                    <a:pt x="76" y="224"/>
                    <a:pt x="127" y="243"/>
                  </a:cubicBezTo>
                  <a:cubicBezTo>
                    <a:pt x="159" y="256"/>
                    <a:pt x="196" y="263"/>
                    <a:pt x="232" y="263"/>
                  </a:cubicBezTo>
                  <a:cubicBezTo>
                    <a:pt x="281" y="263"/>
                    <a:pt x="330" y="252"/>
                    <a:pt x="373" y="230"/>
                  </a:cubicBezTo>
                  <a:lnTo>
                    <a:pt x="392" y="218"/>
                  </a:lnTo>
                  <a:cubicBezTo>
                    <a:pt x="486" y="154"/>
                    <a:pt x="448" y="54"/>
                    <a:pt x="347" y="22"/>
                  </a:cubicBezTo>
                  <a:cubicBezTo>
                    <a:pt x="314" y="9"/>
                    <a:pt x="273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122825" y="3005250"/>
              <a:ext cx="6825" cy="4200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131" y="0"/>
                  </a:moveTo>
                  <a:cubicBezTo>
                    <a:pt x="113" y="0"/>
                    <a:pt x="95" y="3"/>
                    <a:pt x="77" y="9"/>
                  </a:cubicBezTo>
                  <a:cubicBezTo>
                    <a:pt x="39" y="22"/>
                    <a:pt x="1" y="60"/>
                    <a:pt x="32" y="104"/>
                  </a:cubicBezTo>
                  <a:cubicBezTo>
                    <a:pt x="64" y="129"/>
                    <a:pt x="102" y="148"/>
                    <a:pt x="140" y="160"/>
                  </a:cubicBezTo>
                  <a:cubicBezTo>
                    <a:pt x="148" y="164"/>
                    <a:pt x="164" y="167"/>
                    <a:pt x="182" y="167"/>
                  </a:cubicBezTo>
                  <a:cubicBezTo>
                    <a:pt x="221" y="167"/>
                    <a:pt x="268" y="155"/>
                    <a:pt x="259" y="116"/>
                  </a:cubicBezTo>
                  <a:lnTo>
                    <a:pt x="259" y="104"/>
                  </a:lnTo>
                  <a:cubicBezTo>
                    <a:pt x="272" y="85"/>
                    <a:pt x="266" y="66"/>
                    <a:pt x="253" y="47"/>
                  </a:cubicBezTo>
                  <a:lnTo>
                    <a:pt x="234" y="34"/>
                  </a:lnTo>
                  <a:cubicBezTo>
                    <a:pt x="204" y="13"/>
                    <a:pt x="168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125825" y="2979925"/>
              <a:ext cx="8550" cy="5750"/>
            </a:xfrm>
            <a:custGeom>
              <a:avLst/>
              <a:gdLst/>
              <a:ahLst/>
              <a:cxnLst/>
              <a:rect l="l" t="t" r="r" b="b"/>
              <a:pathLst>
                <a:path w="342" h="230" extrusionOk="0">
                  <a:moveTo>
                    <a:pt x="176" y="0"/>
                  </a:moveTo>
                  <a:cubicBezTo>
                    <a:pt x="132" y="0"/>
                    <a:pt x="88" y="14"/>
                    <a:pt x="51" y="44"/>
                  </a:cubicBezTo>
                  <a:cubicBezTo>
                    <a:pt x="1" y="95"/>
                    <a:pt x="20" y="133"/>
                    <a:pt x="51" y="190"/>
                  </a:cubicBezTo>
                  <a:cubicBezTo>
                    <a:pt x="73" y="215"/>
                    <a:pt x="105" y="230"/>
                    <a:pt x="137" y="230"/>
                  </a:cubicBezTo>
                  <a:cubicBezTo>
                    <a:pt x="162" y="230"/>
                    <a:pt x="187" y="221"/>
                    <a:pt x="209" y="202"/>
                  </a:cubicBezTo>
                  <a:cubicBezTo>
                    <a:pt x="228" y="183"/>
                    <a:pt x="253" y="164"/>
                    <a:pt x="284" y="158"/>
                  </a:cubicBezTo>
                  <a:cubicBezTo>
                    <a:pt x="341" y="133"/>
                    <a:pt x="341" y="57"/>
                    <a:pt x="291" y="32"/>
                  </a:cubicBezTo>
                  <a:cubicBezTo>
                    <a:pt x="255" y="11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155150" y="2958775"/>
              <a:ext cx="7275" cy="4375"/>
            </a:xfrm>
            <a:custGeom>
              <a:avLst/>
              <a:gdLst/>
              <a:ahLst/>
              <a:cxnLst/>
              <a:rect l="l" t="t" r="r" b="b"/>
              <a:pathLst>
                <a:path w="291" h="175" extrusionOk="0">
                  <a:moveTo>
                    <a:pt x="161" y="1"/>
                  </a:moveTo>
                  <a:cubicBezTo>
                    <a:pt x="146" y="1"/>
                    <a:pt x="130" y="3"/>
                    <a:pt x="114" y="8"/>
                  </a:cubicBezTo>
                  <a:cubicBezTo>
                    <a:pt x="45" y="20"/>
                    <a:pt x="1" y="83"/>
                    <a:pt x="20" y="146"/>
                  </a:cubicBezTo>
                  <a:cubicBezTo>
                    <a:pt x="20" y="168"/>
                    <a:pt x="41" y="175"/>
                    <a:pt x="60" y="175"/>
                  </a:cubicBezTo>
                  <a:cubicBezTo>
                    <a:pt x="69" y="175"/>
                    <a:pt x="77" y="173"/>
                    <a:pt x="83" y="171"/>
                  </a:cubicBezTo>
                  <a:cubicBezTo>
                    <a:pt x="146" y="165"/>
                    <a:pt x="209" y="140"/>
                    <a:pt x="266" y="102"/>
                  </a:cubicBezTo>
                  <a:cubicBezTo>
                    <a:pt x="291" y="77"/>
                    <a:pt x="278" y="39"/>
                    <a:pt x="247" y="20"/>
                  </a:cubicBezTo>
                  <a:cubicBezTo>
                    <a:pt x="218" y="8"/>
                    <a:pt x="190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183975" y="3003475"/>
              <a:ext cx="7200" cy="4650"/>
            </a:xfrm>
            <a:custGeom>
              <a:avLst/>
              <a:gdLst/>
              <a:ahLst/>
              <a:cxnLst/>
              <a:rect l="l" t="t" r="r" b="b"/>
              <a:pathLst>
                <a:path w="288" h="186" extrusionOk="0">
                  <a:moveTo>
                    <a:pt x="122" y="0"/>
                  </a:moveTo>
                  <a:cubicBezTo>
                    <a:pt x="64" y="0"/>
                    <a:pt x="1" y="27"/>
                    <a:pt x="15" y="86"/>
                  </a:cubicBezTo>
                  <a:cubicBezTo>
                    <a:pt x="21" y="131"/>
                    <a:pt x="59" y="162"/>
                    <a:pt x="103" y="175"/>
                  </a:cubicBezTo>
                  <a:cubicBezTo>
                    <a:pt x="115" y="181"/>
                    <a:pt x="141" y="185"/>
                    <a:pt x="168" y="185"/>
                  </a:cubicBezTo>
                  <a:cubicBezTo>
                    <a:pt x="223" y="185"/>
                    <a:pt x="288" y="168"/>
                    <a:pt x="279" y="118"/>
                  </a:cubicBezTo>
                  <a:cubicBezTo>
                    <a:pt x="273" y="55"/>
                    <a:pt x="229" y="36"/>
                    <a:pt x="179" y="11"/>
                  </a:cubicBezTo>
                  <a:cubicBezTo>
                    <a:pt x="163" y="4"/>
                    <a:pt x="14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230050" y="3045800"/>
              <a:ext cx="5200" cy="3375"/>
            </a:xfrm>
            <a:custGeom>
              <a:avLst/>
              <a:gdLst/>
              <a:ahLst/>
              <a:cxnLst/>
              <a:rect l="l" t="t" r="r" b="b"/>
              <a:pathLst>
                <a:path w="208" h="135" extrusionOk="0">
                  <a:moveTo>
                    <a:pt x="128" y="1"/>
                  </a:moveTo>
                  <a:cubicBezTo>
                    <a:pt x="113" y="1"/>
                    <a:pt x="98" y="4"/>
                    <a:pt x="89" y="8"/>
                  </a:cubicBezTo>
                  <a:cubicBezTo>
                    <a:pt x="26" y="33"/>
                    <a:pt x="1" y="84"/>
                    <a:pt x="70" y="121"/>
                  </a:cubicBezTo>
                  <a:cubicBezTo>
                    <a:pt x="82" y="129"/>
                    <a:pt x="108" y="134"/>
                    <a:pt x="133" y="134"/>
                  </a:cubicBezTo>
                  <a:cubicBezTo>
                    <a:pt x="171" y="134"/>
                    <a:pt x="208" y="122"/>
                    <a:pt x="196" y="84"/>
                  </a:cubicBezTo>
                  <a:cubicBezTo>
                    <a:pt x="190" y="71"/>
                    <a:pt x="190" y="65"/>
                    <a:pt x="183" y="58"/>
                  </a:cubicBezTo>
                  <a:cubicBezTo>
                    <a:pt x="179" y="54"/>
                    <a:pt x="175" y="49"/>
                    <a:pt x="172" y="49"/>
                  </a:cubicBezTo>
                  <a:cubicBezTo>
                    <a:pt x="171" y="49"/>
                    <a:pt x="171" y="50"/>
                    <a:pt x="171" y="52"/>
                  </a:cubicBezTo>
                  <a:cubicBezTo>
                    <a:pt x="171" y="46"/>
                    <a:pt x="171" y="46"/>
                    <a:pt x="177" y="39"/>
                  </a:cubicBezTo>
                  <a:cubicBezTo>
                    <a:pt x="185" y="11"/>
                    <a:pt x="156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225625" y="3054675"/>
              <a:ext cx="7000" cy="3825"/>
            </a:xfrm>
            <a:custGeom>
              <a:avLst/>
              <a:gdLst/>
              <a:ahLst/>
              <a:cxnLst/>
              <a:rect l="l" t="t" r="r" b="b"/>
              <a:pathLst>
                <a:path w="280" h="153" extrusionOk="0">
                  <a:moveTo>
                    <a:pt x="172" y="0"/>
                  </a:moveTo>
                  <a:cubicBezTo>
                    <a:pt x="141" y="0"/>
                    <a:pt x="111" y="6"/>
                    <a:pt x="96" y="12"/>
                  </a:cubicBezTo>
                  <a:cubicBezTo>
                    <a:pt x="89" y="19"/>
                    <a:pt x="83" y="19"/>
                    <a:pt x="77" y="19"/>
                  </a:cubicBezTo>
                  <a:cubicBezTo>
                    <a:pt x="1" y="38"/>
                    <a:pt x="7" y="120"/>
                    <a:pt x="77" y="145"/>
                  </a:cubicBezTo>
                  <a:cubicBezTo>
                    <a:pt x="91" y="149"/>
                    <a:pt x="116" y="152"/>
                    <a:pt x="144" y="152"/>
                  </a:cubicBezTo>
                  <a:cubicBezTo>
                    <a:pt x="201" y="152"/>
                    <a:pt x="268" y="137"/>
                    <a:pt x="260" y="82"/>
                  </a:cubicBezTo>
                  <a:cubicBezTo>
                    <a:pt x="260" y="82"/>
                    <a:pt x="260" y="76"/>
                    <a:pt x="260" y="69"/>
                  </a:cubicBezTo>
                  <a:cubicBezTo>
                    <a:pt x="280" y="17"/>
                    <a:pt x="225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236350" y="2857950"/>
              <a:ext cx="9500" cy="5075"/>
            </a:xfrm>
            <a:custGeom>
              <a:avLst/>
              <a:gdLst/>
              <a:ahLst/>
              <a:cxnLst/>
              <a:rect l="l" t="t" r="r" b="b"/>
              <a:pathLst>
                <a:path w="380" h="203" extrusionOk="0">
                  <a:moveTo>
                    <a:pt x="208" y="1"/>
                  </a:moveTo>
                  <a:cubicBezTo>
                    <a:pt x="176" y="1"/>
                    <a:pt x="144" y="8"/>
                    <a:pt x="114" y="23"/>
                  </a:cubicBezTo>
                  <a:cubicBezTo>
                    <a:pt x="45" y="55"/>
                    <a:pt x="1" y="124"/>
                    <a:pt x="83" y="174"/>
                  </a:cubicBezTo>
                  <a:cubicBezTo>
                    <a:pt x="110" y="189"/>
                    <a:pt x="165" y="203"/>
                    <a:pt x="218" y="203"/>
                  </a:cubicBezTo>
                  <a:cubicBezTo>
                    <a:pt x="276" y="203"/>
                    <a:pt x="331" y="186"/>
                    <a:pt x="341" y="137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67" y="111"/>
                    <a:pt x="379" y="80"/>
                    <a:pt x="341" y="48"/>
                  </a:cubicBezTo>
                  <a:cubicBezTo>
                    <a:pt x="303" y="18"/>
                    <a:pt x="256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251175" y="2885925"/>
              <a:ext cx="9800" cy="5600"/>
            </a:xfrm>
            <a:custGeom>
              <a:avLst/>
              <a:gdLst/>
              <a:ahLst/>
              <a:cxnLst/>
              <a:rect l="l" t="t" r="r" b="b"/>
              <a:pathLst>
                <a:path w="392" h="224" extrusionOk="0">
                  <a:moveTo>
                    <a:pt x="185" y="1"/>
                  </a:moveTo>
                  <a:cubicBezTo>
                    <a:pt x="165" y="1"/>
                    <a:pt x="144" y="5"/>
                    <a:pt x="127" y="14"/>
                  </a:cubicBezTo>
                  <a:cubicBezTo>
                    <a:pt x="108" y="20"/>
                    <a:pt x="89" y="33"/>
                    <a:pt x="76" y="46"/>
                  </a:cubicBezTo>
                  <a:cubicBezTo>
                    <a:pt x="32" y="71"/>
                    <a:pt x="1" y="121"/>
                    <a:pt x="45" y="159"/>
                  </a:cubicBezTo>
                  <a:lnTo>
                    <a:pt x="64" y="172"/>
                  </a:lnTo>
                  <a:cubicBezTo>
                    <a:pt x="106" y="209"/>
                    <a:pt x="158" y="224"/>
                    <a:pt x="210" y="224"/>
                  </a:cubicBezTo>
                  <a:cubicBezTo>
                    <a:pt x="220" y="224"/>
                    <a:pt x="230" y="223"/>
                    <a:pt x="240" y="222"/>
                  </a:cubicBezTo>
                  <a:cubicBezTo>
                    <a:pt x="285" y="216"/>
                    <a:pt x="392" y="172"/>
                    <a:pt x="354" y="109"/>
                  </a:cubicBezTo>
                  <a:cubicBezTo>
                    <a:pt x="341" y="83"/>
                    <a:pt x="322" y="58"/>
                    <a:pt x="303" y="46"/>
                  </a:cubicBezTo>
                  <a:cubicBezTo>
                    <a:pt x="303" y="46"/>
                    <a:pt x="272" y="33"/>
                    <a:pt x="253" y="20"/>
                  </a:cubicBezTo>
                  <a:cubicBezTo>
                    <a:pt x="233" y="7"/>
                    <a:pt x="209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297075" y="2883300"/>
              <a:ext cx="8675" cy="4450"/>
            </a:xfrm>
            <a:custGeom>
              <a:avLst/>
              <a:gdLst/>
              <a:ahLst/>
              <a:cxnLst/>
              <a:rect l="l" t="t" r="r" b="b"/>
              <a:pathLst>
                <a:path w="347" h="178" extrusionOk="0">
                  <a:moveTo>
                    <a:pt x="169" y="1"/>
                  </a:moveTo>
                  <a:cubicBezTo>
                    <a:pt x="128" y="1"/>
                    <a:pt x="89" y="12"/>
                    <a:pt x="57" y="31"/>
                  </a:cubicBezTo>
                  <a:cubicBezTo>
                    <a:pt x="0" y="50"/>
                    <a:pt x="0" y="125"/>
                    <a:pt x="57" y="144"/>
                  </a:cubicBezTo>
                  <a:cubicBezTo>
                    <a:pt x="91" y="169"/>
                    <a:pt x="133" y="178"/>
                    <a:pt x="176" y="178"/>
                  </a:cubicBezTo>
                  <a:cubicBezTo>
                    <a:pt x="189" y="178"/>
                    <a:pt x="202" y="177"/>
                    <a:pt x="214" y="176"/>
                  </a:cubicBezTo>
                  <a:cubicBezTo>
                    <a:pt x="341" y="157"/>
                    <a:pt x="347" y="31"/>
                    <a:pt x="214" y="5"/>
                  </a:cubicBezTo>
                  <a:cubicBezTo>
                    <a:pt x="199" y="2"/>
                    <a:pt x="184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285350" y="2871225"/>
              <a:ext cx="6775" cy="2725"/>
            </a:xfrm>
            <a:custGeom>
              <a:avLst/>
              <a:gdLst/>
              <a:ahLst/>
              <a:cxnLst/>
              <a:rect l="l" t="t" r="r" b="b"/>
              <a:pathLst>
                <a:path w="271" h="109" extrusionOk="0">
                  <a:moveTo>
                    <a:pt x="137" y="1"/>
                  </a:moveTo>
                  <a:cubicBezTo>
                    <a:pt x="69" y="1"/>
                    <a:pt x="0" y="34"/>
                    <a:pt x="46" y="85"/>
                  </a:cubicBezTo>
                  <a:cubicBezTo>
                    <a:pt x="63" y="101"/>
                    <a:pt x="93" y="108"/>
                    <a:pt x="126" y="108"/>
                  </a:cubicBezTo>
                  <a:cubicBezTo>
                    <a:pt x="195" y="108"/>
                    <a:pt x="270" y="75"/>
                    <a:pt x="223" y="28"/>
                  </a:cubicBezTo>
                  <a:cubicBezTo>
                    <a:pt x="204" y="9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276375" y="2892975"/>
              <a:ext cx="9200" cy="5075"/>
            </a:xfrm>
            <a:custGeom>
              <a:avLst/>
              <a:gdLst/>
              <a:ahLst/>
              <a:cxnLst/>
              <a:rect l="l" t="t" r="r" b="b"/>
              <a:pathLst>
                <a:path w="368" h="203" extrusionOk="0">
                  <a:moveTo>
                    <a:pt x="234" y="0"/>
                  </a:moveTo>
                  <a:cubicBezTo>
                    <a:pt x="210" y="0"/>
                    <a:pt x="186" y="4"/>
                    <a:pt x="166" y="10"/>
                  </a:cubicBezTo>
                  <a:cubicBezTo>
                    <a:pt x="153" y="10"/>
                    <a:pt x="147" y="16"/>
                    <a:pt x="141" y="22"/>
                  </a:cubicBezTo>
                  <a:lnTo>
                    <a:pt x="147" y="22"/>
                  </a:lnTo>
                  <a:cubicBezTo>
                    <a:pt x="134" y="28"/>
                    <a:pt x="122" y="35"/>
                    <a:pt x="109" y="47"/>
                  </a:cubicBezTo>
                  <a:cubicBezTo>
                    <a:pt x="1" y="124"/>
                    <a:pt x="122" y="203"/>
                    <a:pt x="232" y="203"/>
                  </a:cubicBezTo>
                  <a:cubicBezTo>
                    <a:pt x="294" y="203"/>
                    <a:pt x="352" y="177"/>
                    <a:pt x="361" y="110"/>
                  </a:cubicBezTo>
                  <a:cubicBezTo>
                    <a:pt x="368" y="92"/>
                    <a:pt x="361" y="73"/>
                    <a:pt x="355" y="60"/>
                  </a:cubicBezTo>
                  <a:cubicBezTo>
                    <a:pt x="342" y="17"/>
                    <a:pt x="28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261900" y="286942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41" y="1"/>
                  </a:moveTo>
                  <a:cubicBezTo>
                    <a:pt x="92" y="1"/>
                    <a:pt x="40" y="15"/>
                    <a:pt x="20" y="56"/>
                  </a:cubicBezTo>
                  <a:cubicBezTo>
                    <a:pt x="1" y="100"/>
                    <a:pt x="26" y="125"/>
                    <a:pt x="64" y="138"/>
                  </a:cubicBezTo>
                  <a:cubicBezTo>
                    <a:pt x="59" y="177"/>
                    <a:pt x="113" y="189"/>
                    <a:pt x="156" y="189"/>
                  </a:cubicBezTo>
                  <a:cubicBezTo>
                    <a:pt x="177" y="189"/>
                    <a:pt x="194" y="186"/>
                    <a:pt x="202" y="182"/>
                  </a:cubicBezTo>
                  <a:cubicBezTo>
                    <a:pt x="272" y="138"/>
                    <a:pt x="329" y="50"/>
                    <a:pt x="215" y="12"/>
                  </a:cubicBezTo>
                  <a:cubicBezTo>
                    <a:pt x="195" y="5"/>
                    <a:pt x="169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272000" y="2854550"/>
              <a:ext cx="8375" cy="5150"/>
            </a:xfrm>
            <a:custGeom>
              <a:avLst/>
              <a:gdLst/>
              <a:ahLst/>
              <a:cxnLst/>
              <a:rect l="l" t="t" r="r" b="b"/>
              <a:pathLst>
                <a:path w="335" h="206" extrusionOk="0">
                  <a:moveTo>
                    <a:pt x="180" y="0"/>
                  </a:moveTo>
                  <a:cubicBezTo>
                    <a:pt x="150" y="0"/>
                    <a:pt x="119" y="7"/>
                    <a:pt x="89" y="20"/>
                  </a:cubicBezTo>
                  <a:cubicBezTo>
                    <a:pt x="57" y="27"/>
                    <a:pt x="25" y="52"/>
                    <a:pt x="13" y="83"/>
                  </a:cubicBezTo>
                  <a:cubicBezTo>
                    <a:pt x="0" y="115"/>
                    <a:pt x="13" y="140"/>
                    <a:pt x="13" y="172"/>
                  </a:cubicBezTo>
                  <a:cubicBezTo>
                    <a:pt x="13" y="196"/>
                    <a:pt x="55" y="205"/>
                    <a:pt x="85" y="205"/>
                  </a:cubicBezTo>
                  <a:cubicBezTo>
                    <a:pt x="94" y="205"/>
                    <a:pt x="102" y="205"/>
                    <a:pt x="107" y="203"/>
                  </a:cubicBezTo>
                  <a:cubicBezTo>
                    <a:pt x="164" y="191"/>
                    <a:pt x="227" y="178"/>
                    <a:pt x="284" y="153"/>
                  </a:cubicBezTo>
                  <a:cubicBezTo>
                    <a:pt x="297" y="140"/>
                    <a:pt x="328" y="115"/>
                    <a:pt x="328" y="90"/>
                  </a:cubicBezTo>
                  <a:lnTo>
                    <a:pt x="328" y="102"/>
                  </a:lnTo>
                  <a:cubicBezTo>
                    <a:pt x="334" y="71"/>
                    <a:pt x="322" y="45"/>
                    <a:pt x="297" y="33"/>
                  </a:cubicBezTo>
                  <a:cubicBezTo>
                    <a:pt x="261" y="11"/>
                    <a:pt x="22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299425" y="2861975"/>
              <a:ext cx="13125" cy="5425"/>
            </a:xfrm>
            <a:custGeom>
              <a:avLst/>
              <a:gdLst/>
              <a:ahLst/>
              <a:cxnLst/>
              <a:rect l="l" t="t" r="r" b="b"/>
              <a:pathLst>
                <a:path w="525" h="217" extrusionOk="0">
                  <a:moveTo>
                    <a:pt x="289" y="1"/>
                  </a:moveTo>
                  <a:cubicBezTo>
                    <a:pt x="207" y="1"/>
                    <a:pt x="123" y="39"/>
                    <a:pt x="64" y="83"/>
                  </a:cubicBezTo>
                  <a:cubicBezTo>
                    <a:pt x="1" y="133"/>
                    <a:pt x="114" y="177"/>
                    <a:pt x="146" y="177"/>
                  </a:cubicBezTo>
                  <a:lnTo>
                    <a:pt x="158" y="177"/>
                  </a:lnTo>
                  <a:lnTo>
                    <a:pt x="177" y="190"/>
                  </a:lnTo>
                  <a:cubicBezTo>
                    <a:pt x="201" y="208"/>
                    <a:pt x="243" y="217"/>
                    <a:pt x="287" y="217"/>
                  </a:cubicBezTo>
                  <a:cubicBezTo>
                    <a:pt x="397" y="217"/>
                    <a:pt x="525" y="164"/>
                    <a:pt x="448" y="70"/>
                  </a:cubicBezTo>
                  <a:cubicBezTo>
                    <a:pt x="404" y="20"/>
                    <a:pt x="347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306850" y="2875375"/>
              <a:ext cx="6125" cy="3400"/>
            </a:xfrm>
            <a:custGeom>
              <a:avLst/>
              <a:gdLst/>
              <a:ahLst/>
              <a:cxnLst/>
              <a:rect l="l" t="t" r="r" b="b"/>
              <a:pathLst>
                <a:path w="245" h="136" extrusionOk="0">
                  <a:moveTo>
                    <a:pt x="127" y="1"/>
                  </a:moveTo>
                  <a:cubicBezTo>
                    <a:pt x="104" y="1"/>
                    <a:pt x="83" y="3"/>
                    <a:pt x="69" y="7"/>
                  </a:cubicBezTo>
                  <a:cubicBezTo>
                    <a:pt x="6" y="26"/>
                    <a:pt x="0" y="95"/>
                    <a:pt x="69" y="121"/>
                  </a:cubicBezTo>
                  <a:lnTo>
                    <a:pt x="95" y="127"/>
                  </a:lnTo>
                  <a:cubicBezTo>
                    <a:pt x="110" y="131"/>
                    <a:pt x="133" y="135"/>
                    <a:pt x="155" y="135"/>
                  </a:cubicBezTo>
                  <a:cubicBezTo>
                    <a:pt x="195" y="135"/>
                    <a:pt x="236" y="123"/>
                    <a:pt x="240" y="83"/>
                  </a:cubicBezTo>
                  <a:cubicBezTo>
                    <a:pt x="240" y="77"/>
                    <a:pt x="240" y="70"/>
                    <a:pt x="240" y="64"/>
                  </a:cubicBezTo>
                  <a:cubicBezTo>
                    <a:pt x="244" y="15"/>
                    <a:pt x="180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293750" y="2914025"/>
              <a:ext cx="5000" cy="3075"/>
            </a:xfrm>
            <a:custGeom>
              <a:avLst/>
              <a:gdLst/>
              <a:ahLst/>
              <a:cxnLst/>
              <a:rect l="l" t="t" r="r" b="b"/>
              <a:pathLst>
                <a:path w="200" h="123" extrusionOk="0">
                  <a:moveTo>
                    <a:pt x="111" y="1"/>
                  </a:moveTo>
                  <a:cubicBezTo>
                    <a:pt x="95" y="1"/>
                    <a:pt x="79" y="3"/>
                    <a:pt x="70" y="6"/>
                  </a:cubicBezTo>
                  <a:cubicBezTo>
                    <a:pt x="57" y="13"/>
                    <a:pt x="45" y="25"/>
                    <a:pt x="32" y="32"/>
                  </a:cubicBezTo>
                  <a:cubicBezTo>
                    <a:pt x="20" y="44"/>
                    <a:pt x="1" y="57"/>
                    <a:pt x="13" y="76"/>
                  </a:cubicBezTo>
                  <a:lnTo>
                    <a:pt x="13" y="95"/>
                  </a:lnTo>
                  <a:cubicBezTo>
                    <a:pt x="8" y="114"/>
                    <a:pt x="37" y="122"/>
                    <a:pt x="56" y="122"/>
                  </a:cubicBezTo>
                  <a:cubicBezTo>
                    <a:pt x="62" y="122"/>
                    <a:pt x="67" y="121"/>
                    <a:pt x="70" y="120"/>
                  </a:cubicBezTo>
                  <a:cubicBezTo>
                    <a:pt x="127" y="95"/>
                    <a:pt x="146" y="95"/>
                    <a:pt x="177" y="44"/>
                  </a:cubicBezTo>
                  <a:cubicBezTo>
                    <a:pt x="200" y="13"/>
                    <a:pt x="152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272000" y="2920700"/>
              <a:ext cx="6650" cy="3925"/>
            </a:xfrm>
            <a:custGeom>
              <a:avLst/>
              <a:gdLst/>
              <a:ahLst/>
              <a:cxnLst/>
              <a:rect l="l" t="t" r="r" b="b"/>
              <a:pathLst>
                <a:path w="266" h="157" extrusionOk="0">
                  <a:moveTo>
                    <a:pt x="155" y="0"/>
                  </a:moveTo>
                  <a:cubicBezTo>
                    <a:pt x="154" y="0"/>
                    <a:pt x="140" y="5"/>
                    <a:pt x="101" y="17"/>
                  </a:cubicBezTo>
                  <a:cubicBezTo>
                    <a:pt x="105" y="16"/>
                    <a:pt x="109" y="15"/>
                    <a:pt x="113" y="14"/>
                  </a:cubicBezTo>
                  <a:lnTo>
                    <a:pt x="113" y="14"/>
                  </a:lnTo>
                  <a:cubicBezTo>
                    <a:pt x="100" y="18"/>
                    <a:pt x="89" y="22"/>
                    <a:pt x="82" y="23"/>
                  </a:cubicBezTo>
                  <a:cubicBezTo>
                    <a:pt x="0" y="48"/>
                    <a:pt x="0" y="124"/>
                    <a:pt x="82" y="149"/>
                  </a:cubicBezTo>
                  <a:cubicBezTo>
                    <a:pt x="96" y="153"/>
                    <a:pt x="120" y="157"/>
                    <a:pt x="145" y="157"/>
                  </a:cubicBezTo>
                  <a:cubicBezTo>
                    <a:pt x="199" y="157"/>
                    <a:pt x="261" y="142"/>
                    <a:pt x="265" y="86"/>
                  </a:cubicBezTo>
                  <a:lnTo>
                    <a:pt x="265" y="80"/>
                  </a:lnTo>
                  <a:cubicBezTo>
                    <a:pt x="265" y="26"/>
                    <a:pt x="205" y="11"/>
                    <a:pt x="154" y="11"/>
                  </a:cubicBezTo>
                  <a:cubicBezTo>
                    <a:pt x="139" y="11"/>
                    <a:pt x="124" y="12"/>
                    <a:pt x="113" y="14"/>
                  </a:cubicBezTo>
                  <a:lnTo>
                    <a:pt x="113" y="14"/>
                  </a:lnTo>
                  <a:cubicBezTo>
                    <a:pt x="134" y="8"/>
                    <a:pt x="156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262500" y="2906125"/>
              <a:ext cx="8425" cy="4300"/>
            </a:xfrm>
            <a:custGeom>
              <a:avLst/>
              <a:gdLst/>
              <a:ahLst/>
              <a:cxnLst/>
              <a:rect l="l" t="t" r="r" b="b"/>
              <a:pathLst>
                <a:path w="337" h="172" extrusionOk="0">
                  <a:moveTo>
                    <a:pt x="153" y="1"/>
                  </a:moveTo>
                  <a:cubicBezTo>
                    <a:pt x="82" y="1"/>
                    <a:pt x="1" y="27"/>
                    <a:pt x="27" y="102"/>
                  </a:cubicBezTo>
                  <a:lnTo>
                    <a:pt x="27" y="108"/>
                  </a:lnTo>
                  <a:cubicBezTo>
                    <a:pt x="23" y="157"/>
                    <a:pt x="83" y="171"/>
                    <a:pt x="133" y="171"/>
                  </a:cubicBezTo>
                  <a:cubicBezTo>
                    <a:pt x="154" y="171"/>
                    <a:pt x="173" y="168"/>
                    <a:pt x="185" y="165"/>
                  </a:cubicBezTo>
                  <a:lnTo>
                    <a:pt x="191" y="165"/>
                  </a:lnTo>
                  <a:cubicBezTo>
                    <a:pt x="286" y="146"/>
                    <a:pt x="336" y="51"/>
                    <a:pt x="229" y="13"/>
                  </a:cubicBezTo>
                  <a:cubicBezTo>
                    <a:pt x="212" y="6"/>
                    <a:pt x="183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240475" y="2905025"/>
              <a:ext cx="9300" cy="3675"/>
            </a:xfrm>
            <a:custGeom>
              <a:avLst/>
              <a:gdLst/>
              <a:ahLst/>
              <a:cxnLst/>
              <a:rect l="l" t="t" r="r" b="b"/>
              <a:pathLst>
                <a:path w="372" h="147" extrusionOk="0">
                  <a:moveTo>
                    <a:pt x="195" y="0"/>
                  </a:moveTo>
                  <a:cubicBezTo>
                    <a:pt x="101" y="0"/>
                    <a:pt x="0" y="45"/>
                    <a:pt x="69" y="114"/>
                  </a:cubicBezTo>
                  <a:cubicBezTo>
                    <a:pt x="91" y="136"/>
                    <a:pt x="133" y="146"/>
                    <a:pt x="177" y="146"/>
                  </a:cubicBezTo>
                  <a:cubicBezTo>
                    <a:pt x="270" y="146"/>
                    <a:pt x="371" y="101"/>
                    <a:pt x="303" y="32"/>
                  </a:cubicBezTo>
                  <a:cubicBezTo>
                    <a:pt x="280" y="10"/>
                    <a:pt x="238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229725" y="2885800"/>
              <a:ext cx="8775" cy="6300"/>
            </a:xfrm>
            <a:custGeom>
              <a:avLst/>
              <a:gdLst/>
              <a:ahLst/>
              <a:cxnLst/>
              <a:rect l="l" t="t" r="r" b="b"/>
              <a:pathLst>
                <a:path w="351" h="252" extrusionOk="0">
                  <a:moveTo>
                    <a:pt x="157" y="0"/>
                  </a:moveTo>
                  <a:cubicBezTo>
                    <a:pt x="117" y="0"/>
                    <a:pt x="79" y="11"/>
                    <a:pt x="58" y="38"/>
                  </a:cubicBezTo>
                  <a:cubicBezTo>
                    <a:pt x="1" y="101"/>
                    <a:pt x="64" y="164"/>
                    <a:pt x="108" y="221"/>
                  </a:cubicBezTo>
                  <a:cubicBezTo>
                    <a:pt x="123" y="241"/>
                    <a:pt x="155" y="252"/>
                    <a:pt x="187" y="252"/>
                  </a:cubicBezTo>
                  <a:cubicBezTo>
                    <a:pt x="225" y="252"/>
                    <a:pt x="262" y="236"/>
                    <a:pt x="266" y="202"/>
                  </a:cubicBezTo>
                  <a:cubicBezTo>
                    <a:pt x="266" y="177"/>
                    <a:pt x="266" y="133"/>
                    <a:pt x="285" y="120"/>
                  </a:cubicBezTo>
                  <a:cubicBezTo>
                    <a:pt x="351" y="58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211600" y="2893025"/>
              <a:ext cx="8550" cy="4450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174" y="1"/>
                  </a:moveTo>
                  <a:cubicBezTo>
                    <a:pt x="155" y="1"/>
                    <a:pt x="137" y="3"/>
                    <a:pt x="127" y="8"/>
                  </a:cubicBezTo>
                  <a:lnTo>
                    <a:pt x="114" y="8"/>
                  </a:lnTo>
                  <a:cubicBezTo>
                    <a:pt x="89" y="14"/>
                    <a:pt x="39" y="26"/>
                    <a:pt x="26" y="64"/>
                  </a:cubicBezTo>
                  <a:lnTo>
                    <a:pt x="26" y="71"/>
                  </a:lnTo>
                  <a:cubicBezTo>
                    <a:pt x="1" y="146"/>
                    <a:pt x="95" y="178"/>
                    <a:pt x="152" y="178"/>
                  </a:cubicBezTo>
                  <a:cubicBezTo>
                    <a:pt x="209" y="178"/>
                    <a:pt x="341" y="127"/>
                    <a:pt x="266" y="58"/>
                  </a:cubicBezTo>
                  <a:lnTo>
                    <a:pt x="266" y="52"/>
                  </a:lnTo>
                  <a:cubicBezTo>
                    <a:pt x="266" y="13"/>
                    <a:pt x="216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222450" y="2917375"/>
              <a:ext cx="5175" cy="2075"/>
            </a:xfrm>
            <a:custGeom>
              <a:avLst/>
              <a:gdLst/>
              <a:ahLst/>
              <a:cxnLst/>
              <a:rect l="l" t="t" r="r" b="b"/>
              <a:pathLst>
                <a:path w="207" h="83" extrusionOk="0">
                  <a:moveTo>
                    <a:pt x="112" y="1"/>
                  </a:moveTo>
                  <a:cubicBezTo>
                    <a:pt x="58" y="1"/>
                    <a:pt x="0" y="27"/>
                    <a:pt x="40" y="62"/>
                  </a:cubicBezTo>
                  <a:cubicBezTo>
                    <a:pt x="52" y="76"/>
                    <a:pt x="76" y="82"/>
                    <a:pt x="101" y="82"/>
                  </a:cubicBezTo>
                  <a:cubicBezTo>
                    <a:pt x="152" y="82"/>
                    <a:pt x="206" y="56"/>
                    <a:pt x="172" y="17"/>
                  </a:cubicBezTo>
                  <a:cubicBezTo>
                    <a:pt x="159" y="6"/>
                    <a:pt x="136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216650" y="2869750"/>
              <a:ext cx="7900" cy="4650"/>
            </a:xfrm>
            <a:custGeom>
              <a:avLst/>
              <a:gdLst/>
              <a:ahLst/>
              <a:cxnLst/>
              <a:rect l="l" t="t" r="r" b="b"/>
              <a:pathLst>
                <a:path w="316" h="186" extrusionOk="0">
                  <a:moveTo>
                    <a:pt x="151" y="0"/>
                  </a:moveTo>
                  <a:cubicBezTo>
                    <a:pt x="108" y="0"/>
                    <a:pt x="64" y="15"/>
                    <a:pt x="26" y="43"/>
                  </a:cubicBezTo>
                  <a:cubicBezTo>
                    <a:pt x="7" y="56"/>
                    <a:pt x="0" y="74"/>
                    <a:pt x="0" y="100"/>
                  </a:cubicBezTo>
                  <a:cubicBezTo>
                    <a:pt x="7" y="131"/>
                    <a:pt x="32" y="156"/>
                    <a:pt x="64" y="169"/>
                  </a:cubicBezTo>
                  <a:lnTo>
                    <a:pt x="95" y="175"/>
                  </a:lnTo>
                  <a:cubicBezTo>
                    <a:pt x="111" y="182"/>
                    <a:pt x="128" y="186"/>
                    <a:pt x="144" y="186"/>
                  </a:cubicBezTo>
                  <a:cubicBezTo>
                    <a:pt x="174" y="186"/>
                    <a:pt x="203" y="174"/>
                    <a:pt x="228" y="150"/>
                  </a:cubicBezTo>
                  <a:cubicBezTo>
                    <a:pt x="272" y="131"/>
                    <a:pt x="316" y="93"/>
                    <a:pt x="272" y="43"/>
                  </a:cubicBezTo>
                  <a:cubicBezTo>
                    <a:pt x="237" y="15"/>
                    <a:pt x="19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339950" y="2838750"/>
              <a:ext cx="6275" cy="3400"/>
            </a:xfrm>
            <a:custGeom>
              <a:avLst/>
              <a:gdLst/>
              <a:ahLst/>
              <a:cxnLst/>
              <a:rect l="l" t="t" r="r" b="b"/>
              <a:pathLst>
                <a:path w="251" h="136" extrusionOk="0">
                  <a:moveTo>
                    <a:pt x="132" y="1"/>
                  </a:moveTo>
                  <a:cubicBezTo>
                    <a:pt x="101" y="1"/>
                    <a:pt x="70" y="12"/>
                    <a:pt x="45" y="34"/>
                  </a:cubicBezTo>
                  <a:cubicBezTo>
                    <a:pt x="1" y="78"/>
                    <a:pt x="51" y="104"/>
                    <a:pt x="101" y="116"/>
                  </a:cubicBezTo>
                  <a:lnTo>
                    <a:pt x="89" y="116"/>
                  </a:lnTo>
                  <a:cubicBezTo>
                    <a:pt x="101" y="122"/>
                    <a:pt x="114" y="122"/>
                    <a:pt x="127" y="129"/>
                  </a:cubicBezTo>
                  <a:cubicBezTo>
                    <a:pt x="135" y="133"/>
                    <a:pt x="152" y="136"/>
                    <a:pt x="170" y="136"/>
                  </a:cubicBezTo>
                  <a:cubicBezTo>
                    <a:pt x="207" y="136"/>
                    <a:pt x="251" y="125"/>
                    <a:pt x="247" y="91"/>
                  </a:cubicBezTo>
                  <a:cubicBezTo>
                    <a:pt x="240" y="78"/>
                    <a:pt x="240" y="59"/>
                    <a:pt x="234" y="53"/>
                  </a:cubicBezTo>
                  <a:cubicBezTo>
                    <a:pt x="209" y="18"/>
                    <a:pt x="17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334425" y="2858325"/>
              <a:ext cx="5225" cy="3125"/>
            </a:xfrm>
            <a:custGeom>
              <a:avLst/>
              <a:gdLst/>
              <a:ahLst/>
              <a:cxnLst/>
              <a:rect l="l" t="t" r="r" b="b"/>
              <a:pathLst>
                <a:path w="209" h="125" extrusionOk="0">
                  <a:moveTo>
                    <a:pt x="86" y="1"/>
                  </a:moveTo>
                  <a:cubicBezTo>
                    <a:pt x="56" y="1"/>
                    <a:pt x="24" y="11"/>
                    <a:pt x="32" y="40"/>
                  </a:cubicBezTo>
                  <a:cubicBezTo>
                    <a:pt x="39" y="65"/>
                    <a:pt x="45" y="46"/>
                    <a:pt x="26" y="71"/>
                  </a:cubicBezTo>
                  <a:cubicBezTo>
                    <a:pt x="1" y="105"/>
                    <a:pt x="57" y="124"/>
                    <a:pt x="106" y="124"/>
                  </a:cubicBezTo>
                  <a:cubicBezTo>
                    <a:pt x="131" y="124"/>
                    <a:pt x="154" y="119"/>
                    <a:pt x="165" y="109"/>
                  </a:cubicBezTo>
                  <a:cubicBezTo>
                    <a:pt x="209" y="65"/>
                    <a:pt x="165" y="33"/>
                    <a:pt x="127" y="8"/>
                  </a:cubicBezTo>
                  <a:cubicBezTo>
                    <a:pt x="118" y="4"/>
                    <a:pt x="102" y="1"/>
                    <a:pt x="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320550" y="2893825"/>
              <a:ext cx="9225" cy="4325"/>
            </a:xfrm>
            <a:custGeom>
              <a:avLst/>
              <a:gdLst/>
              <a:ahLst/>
              <a:cxnLst/>
              <a:rect l="l" t="t" r="r" b="b"/>
              <a:pathLst>
                <a:path w="369" h="173" extrusionOk="0">
                  <a:moveTo>
                    <a:pt x="196" y="1"/>
                  </a:moveTo>
                  <a:cubicBezTo>
                    <a:pt x="171" y="1"/>
                    <a:pt x="152" y="1"/>
                    <a:pt x="133" y="7"/>
                  </a:cubicBezTo>
                  <a:cubicBezTo>
                    <a:pt x="121" y="13"/>
                    <a:pt x="102" y="20"/>
                    <a:pt x="89" y="26"/>
                  </a:cubicBezTo>
                  <a:cubicBezTo>
                    <a:pt x="1" y="76"/>
                    <a:pt x="83" y="158"/>
                    <a:pt x="152" y="171"/>
                  </a:cubicBezTo>
                  <a:cubicBezTo>
                    <a:pt x="159" y="172"/>
                    <a:pt x="166" y="172"/>
                    <a:pt x="175" y="172"/>
                  </a:cubicBezTo>
                  <a:cubicBezTo>
                    <a:pt x="243" y="172"/>
                    <a:pt x="369" y="148"/>
                    <a:pt x="335" y="64"/>
                  </a:cubicBezTo>
                  <a:cubicBezTo>
                    <a:pt x="316" y="39"/>
                    <a:pt x="291" y="13"/>
                    <a:pt x="259" y="13"/>
                  </a:cubicBezTo>
                  <a:lnTo>
                    <a:pt x="253" y="13"/>
                  </a:lnTo>
                  <a:cubicBezTo>
                    <a:pt x="240" y="7"/>
                    <a:pt x="228" y="7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460425" y="2793875"/>
              <a:ext cx="9000" cy="4600"/>
            </a:xfrm>
            <a:custGeom>
              <a:avLst/>
              <a:gdLst/>
              <a:ahLst/>
              <a:cxnLst/>
              <a:rect l="l" t="t" r="r" b="b"/>
              <a:pathLst>
                <a:path w="360" h="184" extrusionOk="0">
                  <a:moveTo>
                    <a:pt x="178" y="0"/>
                  </a:moveTo>
                  <a:cubicBezTo>
                    <a:pt x="154" y="0"/>
                    <a:pt x="130" y="4"/>
                    <a:pt x="107" y="13"/>
                  </a:cubicBezTo>
                  <a:cubicBezTo>
                    <a:pt x="57" y="32"/>
                    <a:pt x="0" y="82"/>
                    <a:pt x="51" y="133"/>
                  </a:cubicBezTo>
                  <a:cubicBezTo>
                    <a:pt x="88" y="166"/>
                    <a:pt x="135" y="183"/>
                    <a:pt x="182" y="183"/>
                  </a:cubicBezTo>
                  <a:cubicBezTo>
                    <a:pt x="205" y="183"/>
                    <a:pt x="229" y="179"/>
                    <a:pt x="252" y="170"/>
                  </a:cubicBezTo>
                  <a:cubicBezTo>
                    <a:pt x="303" y="152"/>
                    <a:pt x="360" y="101"/>
                    <a:pt x="309" y="51"/>
                  </a:cubicBezTo>
                  <a:cubicBezTo>
                    <a:pt x="271" y="17"/>
                    <a:pt x="225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451750" y="2810700"/>
              <a:ext cx="7900" cy="5500"/>
            </a:xfrm>
            <a:custGeom>
              <a:avLst/>
              <a:gdLst/>
              <a:ahLst/>
              <a:cxnLst/>
              <a:rect l="l" t="t" r="r" b="b"/>
              <a:pathLst>
                <a:path w="316" h="220" extrusionOk="0">
                  <a:moveTo>
                    <a:pt x="199" y="0"/>
                  </a:moveTo>
                  <a:cubicBezTo>
                    <a:pt x="183" y="0"/>
                    <a:pt x="169" y="3"/>
                    <a:pt x="158" y="8"/>
                  </a:cubicBezTo>
                  <a:cubicBezTo>
                    <a:pt x="168" y="3"/>
                    <a:pt x="169" y="1"/>
                    <a:pt x="165" y="1"/>
                  </a:cubicBezTo>
                  <a:cubicBezTo>
                    <a:pt x="154" y="1"/>
                    <a:pt x="107" y="15"/>
                    <a:pt x="107" y="15"/>
                  </a:cubicBezTo>
                  <a:cubicBezTo>
                    <a:pt x="88" y="27"/>
                    <a:pt x="63" y="34"/>
                    <a:pt x="44" y="46"/>
                  </a:cubicBezTo>
                  <a:cubicBezTo>
                    <a:pt x="19" y="59"/>
                    <a:pt x="0" y="84"/>
                    <a:pt x="0" y="109"/>
                  </a:cubicBezTo>
                  <a:cubicBezTo>
                    <a:pt x="0" y="116"/>
                    <a:pt x="0" y="122"/>
                    <a:pt x="0" y="122"/>
                  </a:cubicBezTo>
                  <a:cubicBezTo>
                    <a:pt x="6" y="188"/>
                    <a:pt x="87" y="220"/>
                    <a:pt x="164" y="220"/>
                  </a:cubicBezTo>
                  <a:cubicBezTo>
                    <a:pt x="241" y="220"/>
                    <a:pt x="316" y="188"/>
                    <a:pt x="309" y="128"/>
                  </a:cubicBezTo>
                  <a:cubicBezTo>
                    <a:pt x="303" y="109"/>
                    <a:pt x="297" y="90"/>
                    <a:pt x="290" y="78"/>
                  </a:cubicBezTo>
                  <a:cubicBezTo>
                    <a:pt x="284" y="71"/>
                    <a:pt x="284" y="65"/>
                    <a:pt x="278" y="59"/>
                  </a:cubicBezTo>
                  <a:cubicBezTo>
                    <a:pt x="282" y="18"/>
                    <a:pt x="238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471750" y="2817150"/>
              <a:ext cx="7700" cy="4850"/>
            </a:xfrm>
            <a:custGeom>
              <a:avLst/>
              <a:gdLst/>
              <a:ahLst/>
              <a:cxnLst/>
              <a:rect l="l" t="t" r="r" b="b"/>
              <a:pathLst>
                <a:path w="308" h="194" extrusionOk="0">
                  <a:moveTo>
                    <a:pt x="158" y="0"/>
                  </a:moveTo>
                  <a:cubicBezTo>
                    <a:pt x="88" y="0"/>
                    <a:pt x="17" y="27"/>
                    <a:pt x="7" y="85"/>
                  </a:cubicBezTo>
                  <a:lnTo>
                    <a:pt x="7" y="103"/>
                  </a:lnTo>
                  <a:cubicBezTo>
                    <a:pt x="1" y="162"/>
                    <a:pt x="74" y="193"/>
                    <a:pt x="149" y="193"/>
                  </a:cubicBezTo>
                  <a:cubicBezTo>
                    <a:pt x="220" y="193"/>
                    <a:pt x="291" y="165"/>
                    <a:pt x="298" y="103"/>
                  </a:cubicBezTo>
                  <a:cubicBezTo>
                    <a:pt x="298" y="97"/>
                    <a:pt x="298" y="97"/>
                    <a:pt x="298" y="91"/>
                  </a:cubicBezTo>
                  <a:cubicBezTo>
                    <a:pt x="307" y="32"/>
                    <a:pt x="234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466725" y="2806175"/>
              <a:ext cx="8225" cy="4725"/>
            </a:xfrm>
            <a:custGeom>
              <a:avLst/>
              <a:gdLst/>
              <a:ahLst/>
              <a:cxnLst/>
              <a:rect l="l" t="t" r="r" b="b"/>
              <a:pathLst>
                <a:path w="329" h="189" extrusionOk="0">
                  <a:moveTo>
                    <a:pt x="183" y="0"/>
                  </a:moveTo>
                  <a:cubicBezTo>
                    <a:pt x="120" y="0"/>
                    <a:pt x="0" y="19"/>
                    <a:pt x="26" y="107"/>
                  </a:cubicBezTo>
                  <a:cubicBezTo>
                    <a:pt x="41" y="158"/>
                    <a:pt x="89" y="188"/>
                    <a:pt x="143" y="188"/>
                  </a:cubicBezTo>
                  <a:cubicBezTo>
                    <a:pt x="156" y="188"/>
                    <a:pt x="170" y="187"/>
                    <a:pt x="183" y="183"/>
                  </a:cubicBezTo>
                  <a:cubicBezTo>
                    <a:pt x="202" y="177"/>
                    <a:pt x="215" y="170"/>
                    <a:pt x="234" y="158"/>
                  </a:cubicBezTo>
                  <a:lnTo>
                    <a:pt x="246" y="158"/>
                  </a:lnTo>
                  <a:cubicBezTo>
                    <a:pt x="284" y="145"/>
                    <a:pt x="328" y="107"/>
                    <a:pt x="309" y="63"/>
                  </a:cubicBezTo>
                  <a:cubicBezTo>
                    <a:pt x="284" y="13"/>
                    <a:pt x="227" y="6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480575" y="2799175"/>
              <a:ext cx="12175" cy="5850"/>
            </a:xfrm>
            <a:custGeom>
              <a:avLst/>
              <a:gdLst/>
              <a:ahLst/>
              <a:cxnLst/>
              <a:rect l="l" t="t" r="r" b="b"/>
              <a:pathLst>
                <a:path w="487" h="234" extrusionOk="0">
                  <a:moveTo>
                    <a:pt x="319" y="0"/>
                  </a:moveTo>
                  <a:cubicBezTo>
                    <a:pt x="284" y="0"/>
                    <a:pt x="251" y="6"/>
                    <a:pt x="228" y="15"/>
                  </a:cubicBezTo>
                  <a:cubicBezTo>
                    <a:pt x="254" y="15"/>
                    <a:pt x="241" y="15"/>
                    <a:pt x="203" y="22"/>
                  </a:cubicBezTo>
                  <a:lnTo>
                    <a:pt x="153" y="40"/>
                  </a:lnTo>
                  <a:cubicBezTo>
                    <a:pt x="121" y="59"/>
                    <a:pt x="96" y="85"/>
                    <a:pt x="71" y="110"/>
                  </a:cubicBezTo>
                  <a:cubicBezTo>
                    <a:pt x="1" y="189"/>
                    <a:pt x="117" y="234"/>
                    <a:pt x="211" y="234"/>
                  </a:cubicBezTo>
                  <a:cubicBezTo>
                    <a:pt x="244" y="234"/>
                    <a:pt x="273" y="228"/>
                    <a:pt x="291" y="217"/>
                  </a:cubicBezTo>
                  <a:cubicBezTo>
                    <a:pt x="298" y="211"/>
                    <a:pt x="304" y="211"/>
                    <a:pt x="310" y="204"/>
                  </a:cubicBezTo>
                  <a:cubicBezTo>
                    <a:pt x="355" y="204"/>
                    <a:pt x="399" y="198"/>
                    <a:pt x="437" y="173"/>
                  </a:cubicBezTo>
                  <a:cubicBezTo>
                    <a:pt x="468" y="167"/>
                    <a:pt x="487" y="135"/>
                    <a:pt x="487" y="104"/>
                  </a:cubicBezTo>
                  <a:cubicBezTo>
                    <a:pt x="487" y="29"/>
                    <a:pt x="398" y="0"/>
                    <a:pt x="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491000" y="2829500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extrusionOk="0">
                  <a:moveTo>
                    <a:pt x="212" y="0"/>
                  </a:moveTo>
                  <a:cubicBezTo>
                    <a:pt x="162" y="0"/>
                    <a:pt x="111" y="16"/>
                    <a:pt x="83" y="45"/>
                  </a:cubicBezTo>
                  <a:lnTo>
                    <a:pt x="89" y="45"/>
                  </a:lnTo>
                  <a:lnTo>
                    <a:pt x="70" y="57"/>
                  </a:lnTo>
                  <a:cubicBezTo>
                    <a:pt x="1" y="127"/>
                    <a:pt x="102" y="183"/>
                    <a:pt x="165" y="196"/>
                  </a:cubicBezTo>
                  <a:cubicBezTo>
                    <a:pt x="173" y="198"/>
                    <a:pt x="185" y="199"/>
                    <a:pt x="199" y="199"/>
                  </a:cubicBezTo>
                  <a:cubicBezTo>
                    <a:pt x="273" y="199"/>
                    <a:pt x="397" y="168"/>
                    <a:pt x="360" y="83"/>
                  </a:cubicBezTo>
                  <a:lnTo>
                    <a:pt x="354" y="70"/>
                  </a:lnTo>
                  <a:cubicBezTo>
                    <a:pt x="330" y="22"/>
                    <a:pt x="271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48900" y="2849100"/>
              <a:ext cx="10600" cy="5575"/>
            </a:xfrm>
            <a:custGeom>
              <a:avLst/>
              <a:gdLst/>
              <a:ahLst/>
              <a:cxnLst/>
              <a:rect l="l" t="t" r="r" b="b"/>
              <a:pathLst>
                <a:path w="424" h="223" extrusionOk="0">
                  <a:moveTo>
                    <a:pt x="297" y="0"/>
                  </a:moveTo>
                  <a:cubicBezTo>
                    <a:pt x="224" y="0"/>
                    <a:pt x="151" y="16"/>
                    <a:pt x="89" y="49"/>
                  </a:cubicBezTo>
                  <a:cubicBezTo>
                    <a:pt x="1" y="99"/>
                    <a:pt x="45" y="175"/>
                    <a:pt x="114" y="207"/>
                  </a:cubicBezTo>
                  <a:cubicBezTo>
                    <a:pt x="139" y="217"/>
                    <a:pt x="170" y="223"/>
                    <a:pt x="200" y="223"/>
                  </a:cubicBezTo>
                  <a:cubicBezTo>
                    <a:pt x="261" y="223"/>
                    <a:pt x="324" y="200"/>
                    <a:pt x="354" y="150"/>
                  </a:cubicBezTo>
                  <a:cubicBezTo>
                    <a:pt x="373" y="125"/>
                    <a:pt x="354" y="81"/>
                    <a:pt x="392" y="68"/>
                  </a:cubicBezTo>
                  <a:cubicBezTo>
                    <a:pt x="423" y="49"/>
                    <a:pt x="392" y="11"/>
                    <a:pt x="366" y="5"/>
                  </a:cubicBezTo>
                  <a:cubicBezTo>
                    <a:pt x="344" y="2"/>
                    <a:pt x="320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456175" y="2830750"/>
              <a:ext cx="4900" cy="2775"/>
            </a:xfrm>
            <a:custGeom>
              <a:avLst/>
              <a:gdLst/>
              <a:ahLst/>
              <a:cxnLst/>
              <a:rect l="l" t="t" r="r" b="b"/>
              <a:pathLst>
                <a:path w="196" h="111" extrusionOk="0">
                  <a:moveTo>
                    <a:pt x="92" y="0"/>
                  </a:moveTo>
                  <a:cubicBezTo>
                    <a:pt x="54" y="0"/>
                    <a:pt x="12" y="11"/>
                    <a:pt x="12" y="45"/>
                  </a:cubicBezTo>
                  <a:cubicBezTo>
                    <a:pt x="12" y="51"/>
                    <a:pt x="12" y="58"/>
                    <a:pt x="12" y="64"/>
                  </a:cubicBezTo>
                  <a:cubicBezTo>
                    <a:pt x="1" y="100"/>
                    <a:pt x="33" y="110"/>
                    <a:pt x="67" y="110"/>
                  </a:cubicBezTo>
                  <a:cubicBezTo>
                    <a:pt x="87" y="110"/>
                    <a:pt x="108" y="107"/>
                    <a:pt x="120" y="102"/>
                  </a:cubicBezTo>
                  <a:cubicBezTo>
                    <a:pt x="126" y="96"/>
                    <a:pt x="132" y="96"/>
                    <a:pt x="145" y="96"/>
                  </a:cubicBezTo>
                  <a:cubicBezTo>
                    <a:pt x="195" y="77"/>
                    <a:pt x="189" y="26"/>
                    <a:pt x="139" y="7"/>
                  </a:cubicBezTo>
                  <a:cubicBezTo>
                    <a:pt x="128" y="3"/>
                    <a:pt x="110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35100" y="2831350"/>
              <a:ext cx="6050" cy="292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139" y="0"/>
                  </a:moveTo>
                  <a:cubicBezTo>
                    <a:pt x="131" y="0"/>
                    <a:pt x="123" y="1"/>
                    <a:pt x="117" y="2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17" y="2"/>
                  </a:lnTo>
                  <a:cubicBezTo>
                    <a:pt x="77" y="6"/>
                    <a:pt x="0" y="37"/>
                    <a:pt x="42" y="84"/>
                  </a:cubicBezTo>
                  <a:cubicBezTo>
                    <a:pt x="67" y="103"/>
                    <a:pt x="92" y="116"/>
                    <a:pt x="124" y="116"/>
                  </a:cubicBezTo>
                  <a:cubicBezTo>
                    <a:pt x="127" y="116"/>
                    <a:pt x="131" y="117"/>
                    <a:pt x="134" y="117"/>
                  </a:cubicBezTo>
                  <a:cubicBezTo>
                    <a:pt x="174" y="117"/>
                    <a:pt x="241" y="88"/>
                    <a:pt x="210" y="45"/>
                  </a:cubicBezTo>
                  <a:lnTo>
                    <a:pt x="210" y="45"/>
                  </a:lnTo>
                  <a:cubicBezTo>
                    <a:pt x="211" y="44"/>
                    <a:pt x="212" y="43"/>
                    <a:pt x="212" y="40"/>
                  </a:cubicBezTo>
                  <a:cubicBezTo>
                    <a:pt x="217" y="10"/>
                    <a:pt x="171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433350" y="2804125"/>
              <a:ext cx="5375" cy="2725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95" y="0"/>
                  </a:moveTo>
                  <a:cubicBezTo>
                    <a:pt x="69" y="0"/>
                    <a:pt x="43" y="11"/>
                    <a:pt x="30" y="38"/>
                  </a:cubicBezTo>
                  <a:lnTo>
                    <a:pt x="17" y="63"/>
                  </a:lnTo>
                  <a:cubicBezTo>
                    <a:pt x="0" y="97"/>
                    <a:pt x="42" y="108"/>
                    <a:pt x="80" y="108"/>
                  </a:cubicBezTo>
                  <a:cubicBezTo>
                    <a:pt x="98" y="108"/>
                    <a:pt x="116" y="105"/>
                    <a:pt x="124" y="101"/>
                  </a:cubicBezTo>
                  <a:lnTo>
                    <a:pt x="162" y="82"/>
                  </a:lnTo>
                  <a:cubicBezTo>
                    <a:pt x="214" y="52"/>
                    <a:pt x="15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419900" y="2847025"/>
              <a:ext cx="8050" cy="3475"/>
            </a:xfrm>
            <a:custGeom>
              <a:avLst/>
              <a:gdLst/>
              <a:ahLst/>
              <a:cxnLst/>
              <a:rect l="l" t="t" r="r" b="b"/>
              <a:pathLst>
                <a:path w="322" h="139" extrusionOk="0">
                  <a:moveTo>
                    <a:pt x="134" y="1"/>
                  </a:moveTo>
                  <a:cubicBezTo>
                    <a:pt x="91" y="1"/>
                    <a:pt x="45" y="14"/>
                    <a:pt x="25" y="50"/>
                  </a:cubicBezTo>
                  <a:cubicBezTo>
                    <a:pt x="0" y="107"/>
                    <a:pt x="95" y="138"/>
                    <a:pt x="139" y="138"/>
                  </a:cubicBezTo>
                  <a:cubicBezTo>
                    <a:pt x="221" y="138"/>
                    <a:pt x="322" y="56"/>
                    <a:pt x="202" y="12"/>
                  </a:cubicBezTo>
                  <a:cubicBezTo>
                    <a:pt x="184" y="5"/>
                    <a:pt x="159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08225" y="2867700"/>
              <a:ext cx="9800" cy="5775"/>
            </a:xfrm>
            <a:custGeom>
              <a:avLst/>
              <a:gdLst/>
              <a:ahLst/>
              <a:cxnLst/>
              <a:rect l="l" t="t" r="r" b="b"/>
              <a:pathLst>
                <a:path w="392" h="231" extrusionOk="0">
                  <a:moveTo>
                    <a:pt x="186" y="0"/>
                  </a:moveTo>
                  <a:cubicBezTo>
                    <a:pt x="121" y="0"/>
                    <a:pt x="55" y="29"/>
                    <a:pt x="7" y="81"/>
                  </a:cubicBezTo>
                  <a:cubicBezTo>
                    <a:pt x="0" y="100"/>
                    <a:pt x="0" y="119"/>
                    <a:pt x="7" y="138"/>
                  </a:cubicBezTo>
                  <a:cubicBezTo>
                    <a:pt x="26" y="175"/>
                    <a:pt x="70" y="201"/>
                    <a:pt x="114" y="207"/>
                  </a:cubicBezTo>
                  <a:lnTo>
                    <a:pt x="95" y="207"/>
                  </a:lnTo>
                  <a:cubicBezTo>
                    <a:pt x="127" y="220"/>
                    <a:pt x="170" y="230"/>
                    <a:pt x="213" y="230"/>
                  </a:cubicBezTo>
                  <a:cubicBezTo>
                    <a:pt x="272" y="230"/>
                    <a:pt x="331" y="211"/>
                    <a:pt x="360" y="156"/>
                  </a:cubicBezTo>
                  <a:cubicBezTo>
                    <a:pt x="360" y="156"/>
                    <a:pt x="360" y="150"/>
                    <a:pt x="360" y="150"/>
                  </a:cubicBezTo>
                  <a:cubicBezTo>
                    <a:pt x="391" y="87"/>
                    <a:pt x="328" y="43"/>
                    <a:pt x="284" y="24"/>
                  </a:cubicBezTo>
                  <a:lnTo>
                    <a:pt x="272" y="18"/>
                  </a:lnTo>
                  <a:cubicBezTo>
                    <a:pt x="244" y="6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409400" y="2872425"/>
              <a:ext cx="1050" cy="450"/>
            </a:xfrm>
            <a:custGeom>
              <a:avLst/>
              <a:gdLst/>
              <a:ahLst/>
              <a:cxnLst/>
              <a:rect l="l" t="t" r="r" b="b"/>
              <a:pathLst>
                <a:path w="42" h="18" extrusionOk="0">
                  <a:moveTo>
                    <a:pt x="6" y="0"/>
                  </a:moveTo>
                  <a:cubicBezTo>
                    <a:pt x="1" y="0"/>
                    <a:pt x="15" y="9"/>
                    <a:pt x="42" y="18"/>
                  </a:cubicBezTo>
                  <a:lnTo>
                    <a:pt x="23" y="5"/>
                  </a:lnTo>
                  <a:cubicBezTo>
                    <a:pt x="14" y="2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291850" y="3006750"/>
              <a:ext cx="7750" cy="4575"/>
            </a:xfrm>
            <a:custGeom>
              <a:avLst/>
              <a:gdLst/>
              <a:ahLst/>
              <a:cxnLst/>
              <a:rect l="l" t="t" r="r" b="b"/>
              <a:pathLst>
                <a:path w="310" h="183" extrusionOk="0">
                  <a:moveTo>
                    <a:pt x="194" y="0"/>
                  </a:moveTo>
                  <a:cubicBezTo>
                    <a:pt x="147" y="0"/>
                    <a:pt x="98" y="16"/>
                    <a:pt x="77" y="37"/>
                  </a:cubicBezTo>
                  <a:cubicBezTo>
                    <a:pt x="1" y="75"/>
                    <a:pt x="39" y="151"/>
                    <a:pt x="102" y="170"/>
                  </a:cubicBezTo>
                  <a:cubicBezTo>
                    <a:pt x="120" y="178"/>
                    <a:pt x="147" y="183"/>
                    <a:pt x="176" y="183"/>
                  </a:cubicBezTo>
                  <a:cubicBezTo>
                    <a:pt x="237" y="183"/>
                    <a:pt x="306" y="161"/>
                    <a:pt x="310" y="100"/>
                  </a:cubicBezTo>
                  <a:cubicBezTo>
                    <a:pt x="310" y="88"/>
                    <a:pt x="310" y="75"/>
                    <a:pt x="304" y="63"/>
                  </a:cubicBezTo>
                  <a:cubicBezTo>
                    <a:pt x="291" y="17"/>
                    <a:pt x="243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309275" y="3016700"/>
              <a:ext cx="5450" cy="2775"/>
            </a:xfrm>
            <a:custGeom>
              <a:avLst/>
              <a:gdLst/>
              <a:ahLst/>
              <a:cxnLst/>
              <a:rect l="l" t="t" r="r" b="b"/>
              <a:pathLst>
                <a:path w="218" h="111" extrusionOk="0">
                  <a:moveTo>
                    <a:pt x="88" y="0"/>
                  </a:moveTo>
                  <a:cubicBezTo>
                    <a:pt x="45" y="0"/>
                    <a:pt x="1" y="13"/>
                    <a:pt x="17" y="49"/>
                  </a:cubicBezTo>
                  <a:cubicBezTo>
                    <a:pt x="29" y="68"/>
                    <a:pt x="42" y="87"/>
                    <a:pt x="61" y="100"/>
                  </a:cubicBezTo>
                  <a:cubicBezTo>
                    <a:pt x="72" y="106"/>
                    <a:pt x="96" y="111"/>
                    <a:pt x="122" y="111"/>
                  </a:cubicBezTo>
                  <a:cubicBezTo>
                    <a:pt x="168" y="111"/>
                    <a:pt x="218" y="96"/>
                    <a:pt x="193" y="56"/>
                  </a:cubicBezTo>
                  <a:cubicBezTo>
                    <a:pt x="181" y="37"/>
                    <a:pt x="168" y="18"/>
                    <a:pt x="149" y="11"/>
                  </a:cubicBezTo>
                  <a:cubicBezTo>
                    <a:pt x="137" y="5"/>
                    <a:pt x="11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295575" y="3030800"/>
              <a:ext cx="6725" cy="3550"/>
            </a:xfrm>
            <a:custGeom>
              <a:avLst/>
              <a:gdLst/>
              <a:ahLst/>
              <a:cxnLst/>
              <a:rect l="l" t="t" r="r" b="b"/>
              <a:pathLst>
                <a:path w="269" h="142" extrusionOk="0">
                  <a:moveTo>
                    <a:pt x="187" y="0"/>
                  </a:moveTo>
                  <a:cubicBezTo>
                    <a:pt x="180" y="0"/>
                    <a:pt x="173" y="1"/>
                    <a:pt x="167" y="2"/>
                  </a:cubicBezTo>
                  <a:lnTo>
                    <a:pt x="180" y="9"/>
                  </a:lnTo>
                  <a:cubicBezTo>
                    <a:pt x="169" y="6"/>
                    <a:pt x="159" y="5"/>
                    <a:pt x="148" y="5"/>
                  </a:cubicBezTo>
                  <a:cubicBezTo>
                    <a:pt x="109" y="5"/>
                    <a:pt x="72" y="23"/>
                    <a:pt x="47" y="53"/>
                  </a:cubicBezTo>
                  <a:lnTo>
                    <a:pt x="35" y="66"/>
                  </a:lnTo>
                  <a:cubicBezTo>
                    <a:pt x="1" y="121"/>
                    <a:pt x="76" y="142"/>
                    <a:pt x="140" y="142"/>
                  </a:cubicBezTo>
                  <a:cubicBezTo>
                    <a:pt x="171" y="142"/>
                    <a:pt x="199" y="137"/>
                    <a:pt x="211" y="129"/>
                  </a:cubicBezTo>
                  <a:lnTo>
                    <a:pt x="230" y="122"/>
                  </a:lnTo>
                  <a:cubicBezTo>
                    <a:pt x="256" y="103"/>
                    <a:pt x="268" y="91"/>
                    <a:pt x="262" y="59"/>
                  </a:cubicBezTo>
                  <a:cubicBezTo>
                    <a:pt x="262" y="47"/>
                    <a:pt x="256" y="40"/>
                    <a:pt x="249" y="34"/>
                  </a:cubicBezTo>
                  <a:cubicBezTo>
                    <a:pt x="244" y="10"/>
                    <a:pt x="213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278775" y="3034725"/>
              <a:ext cx="9325" cy="4825"/>
            </a:xfrm>
            <a:custGeom>
              <a:avLst/>
              <a:gdLst/>
              <a:ahLst/>
              <a:cxnLst/>
              <a:rect l="l" t="t" r="r" b="b"/>
              <a:pathLst>
                <a:path w="373" h="193" extrusionOk="0">
                  <a:moveTo>
                    <a:pt x="180" y="0"/>
                  </a:moveTo>
                  <a:cubicBezTo>
                    <a:pt x="155" y="0"/>
                    <a:pt x="131" y="5"/>
                    <a:pt x="108" y="16"/>
                  </a:cubicBezTo>
                  <a:cubicBezTo>
                    <a:pt x="57" y="28"/>
                    <a:pt x="0" y="85"/>
                    <a:pt x="51" y="142"/>
                  </a:cubicBezTo>
                  <a:cubicBezTo>
                    <a:pt x="89" y="176"/>
                    <a:pt x="138" y="192"/>
                    <a:pt x="189" y="192"/>
                  </a:cubicBezTo>
                  <a:cubicBezTo>
                    <a:pt x="214" y="192"/>
                    <a:pt x="240" y="188"/>
                    <a:pt x="265" y="180"/>
                  </a:cubicBezTo>
                  <a:cubicBezTo>
                    <a:pt x="316" y="161"/>
                    <a:pt x="373" y="104"/>
                    <a:pt x="322" y="54"/>
                  </a:cubicBezTo>
                  <a:cubicBezTo>
                    <a:pt x="280" y="20"/>
                    <a:pt x="230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282250" y="3021975"/>
              <a:ext cx="7075" cy="3475"/>
            </a:xfrm>
            <a:custGeom>
              <a:avLst/>
              <a:gdLst/>
              <a:ahLst/>
              <a:cxnLst/>
              <a:rect l="l" t="t" r="r" b="b"/>
              <a:pathLst>
                <a:path w="283" h="139" extrusionOk="0">
                  <a:moveTo>
                    <a:pt x="146" y="1"/>
                  </a:moveTo>
                  <a:cubicBezTo>
                    <a:pt x="125" y="1"/>
                    <a:pt x="106" y="4"/>
                    <a:pt x="95" y="9"/>
                  </a:cubicBezTo>
                  <a:cubicBezTo>
                    <a:pt x="0" y="40"/>
                    <a:pt x="44" y="116"/>
                    <a:pt x="120" y="135"/>
                  </a:cubicBezTo>
                  <a:cubicBezTo>
                    <a:pt x="135" y="137"/>
                    <a:pt x="152" y="139"/>
                    <a:pt x="169" y="139"/>
                  </a:cubicBezTo>
                  <a:cubicBezTo>
                    <a:pt x="208" y="139"/>
                    <a:pt x="246" y="128"/>
                    <a:pt x="259" y="84"/>
                  </a:cubicBezTo>
                  <a:cubicBezTo>
                    <a:pt x="282" y="24"/>
                    <a:pt x="205" y="1"/>
                    <a:pt x="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301050" y="3050800"/>
              <a:ext cx="725" cy="325"/>
            </a:xfrm>
            <a:custGeom>
              <a:avLst/>
              <a:gdLst/>
              <a:ahLst/>
              <a:cxnLst/>
              <a:rect l="l" t="t" r="r" b="b"/>
              <a:pathLst>
                <a:path w="29" h="13" extrusionOk="0">
                  <a:moveTo>
                    <a:pt x="16" y="1"/>
                  </a:moveTo>
                  <a:cubicBezTo>
                    <a:pt x="9" y="1"/>
                    <a:pt x="1" y="5"/>
                    <a:pt x="5" y="10"/>
                  </a:cubicBezTo>
                  <a:cubicBezTo>
                    <a:pt x="7" y="12"/>
                    <a:pt x="10" y="12"/>
                    <a:pt x="13" y="12"/>
                  </a:cubicBezTo>
                  <a:cubicBezTo>
                    <a:pt x="20" y="12"/>
                    <a:pt x="28" y="8"/>
                    <a:pt x="24" y="3"/>
                  </a:cubicBezTo>
                  <a:cubicBezTo>
                    <a:pt x="22" y="2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287200" y="3058825"/>
              <a:ext cx="7375" cy="3900"/>
            </a:xfrm>
            <a:custGeom>
              <a:avLst/>
              <a:gdLst/>
              <a:ahLst/>
              <a:cxnLst/>
              <a:rect l="l" t="t" r="r" b="b"/>
              <a:pathLst>
                <a:path w="295" h="156" extrusionOk="0">
                  <a:moveTo>
                    <a:pt x="110" y="0"/>
                  </a:moveTo>
                  <a:cubicBezTo>
                    <a:pt x="56" y="0"/>
                    <a:pt x="1" y="19"/>
                    <a:pt x="17" y="73"/>
                  </a:cubicBezTo>
                  <a:lnTo>
                    <a:pt x="29" y="105"/>
                  </a:lnTo>
                  <a:cubicBezTo>
                    <a:pt x="42" y="144"/>
                    <a:pt x="96" y="156"/>
                    <a:pt x="145" y="156"/>
                  </a:cubicBezTo>
                  <a:cubicBezTo>
                    <a:pt x="168" y="156"/>
                    <a:pt x="190" y="153"/>
                    <a:pt x="206" y="149"/>
                  </a:cubicBezTo>
                  <a:cubicBezTo>
                    <a:pt x="250" y="137"/>
                    <a:pt x="294" y="73"/>
                    <a:pt x="231" y="36"/>
                  </a:cubicBezTo>
                  <a:lnTo>
                    <a:pt x="193" y="17"/>
                  </a:lnTo>
                  <a:cubicBezTo>
                    <a:pt x="176" y="7"/>
                    <a:pt x="143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313225" y="3056425"/>
              <a:ext cx="6875" cy="4075"/>
            </a:xfrm>
            <a:custGeom>
              <a:avLst/>
              <a:gdLst/>
              <a:ahLst/>
              <a:cxnLst/>
              <a:rect l="l" t="t" r="r" b="b"/>
              <a:pathLst>
                <a:path w="275" h="163" extrusionOk="0">
                  <a:moveTo>
                    <a:pt x="127" y="1"/>
                  </a:moveTo>
                  <a:cubicBezTo>
                    <a:pt x="97" y="1"/>
                    <a:pt x="67" y="9"/>
                    <a:pt x="41" y="24"/>
                  </a:cubicBezTo>
                  <a:cubicBezTo>
                    <a:pt x="16" y="37"/>
                    <a:pt x="4" y="56"/>
                    <a:pt x="4" y="81"/>
                  </a:cubicBezTo>
                  <a:cubicBezTo>
                    <a:pt x="4" y="89"/>
                    <a:pt x="6" y="98"/>
                    <a:pt x="10" y="106"/>
                  </a:cubicBezTo>
                  <a:lnTo>
                    <a:pt x="10" y="106"/>
                  </a:lnTo>
                  <a:cubicBezTo>
                    <a:pt x="10" y="108"/>
                    <a:pt x="10" y="110"/>
                    <a:pt x="10" y="113"/>
                  </a:cubicBezTo>
                  <a:cubicBezTo>
                    <a:pt x="1" y="149"/>
                    <a:pt x="57" y="162"/>
                    <a:pt x="99" y="162"/>
                  </a:cubicBezTo>
                  <a:cubicBezTo>
                    <a:pt x="115" y="162"/>
                    <a:pt x="129" y="160"/>
                    <a:pt x="136" y="157"/>
                  </a:cubicBezTo>
                  <a:cubicBezTo>
                    <a:pt x="168" y="157"/>
                    <a:pt x="193" y="151"/>
                    <a:pt x="212" y="138"/>
                  </a:cubicBezTo>
                  <a:cubicBezTo>
                    <a:pt x="275" y="125"/>
                    <a:pt x="275" y="43"/>
                    <a:pt x="218" y="24"/>
                  </a:cubicBezTo>
                  <a:cubicBezTo>
                    <a:pt x="190" y="9"/>
                    <a:pt x="158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323575" y="3031450"/>
              <a:ext cx="4050" cy="1700"/>
            </a:xfrm>
            <a:custGeom>
              <a:avLst/>
              <a:gdLst/>
              <a:ahLst/>
              <a:cxnLst/>
              <a:rect l="l" t="t" r="r" b="b"/>
              <a:pathLst>
                <a:path w="162" h="68" extrusionOk="0">
                  <a:moveTo>
                    <a:pt x="86" y="0"/>
                  </a:moveTo>
                  <a:cubicBezTo>
                    <a:pt x="45" y="0"/>
                    <a:pt x="1" y="22"/>
                    <a:pt x="31" y="52"/>
                  </a:cubicBezTo>
                  <a:cubicBezTo>
                    <a:pt x="42" y="63"/>
                    <a:pt x="61" y="68"/>
                    <a:pt x="81" y="68"/>
                  </a:cubicBezTo>
                  <a:cubicBezTo>
                    <a:pt x="121" y="68"/>
                    <a:pt x="161" y="48"/>
                    <a:pt x="132" y="14"/>
                  </a:cubicBezTo>
                  <a:cubicBezTo>
                    <a:pt x="122" y="5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304950" y="3046850"/>
              <a:ext cx="8525" cy="4825"/>
            </a:xfrm>
            <a:custGeom>
              <a:avLst/>
              <a:gdLst/>
              <a:ahLst/>
              <a:cxnLst/>
              <a:rect l="l" t="t" r="r" b="b"/>
              <a:pathLst>
                <a:path w="341" h="193" extrusionOk="0">
                  <a:moveTo>
                    <a:pt x="219" y="0"/>
                  </a:moveTo>
                  <a:cubicBezTo>
                    <a:pt x="194" y="0"/>
                    <a:pt x="170" y="4"/>
                    <a:pt x="152" y="10"/>
                  </a:cubicBezTo>
                  <a:cubicBezTo>
                    <a:pt x="127" y="16"/>
                    <a:pt x="101" y="23"/>
                    <a:pt x="76" y="35"/>
                  </a:cubicBezTo>
                  <a:cubicBezTo>
                    <a:pt x="0" y="73"/>
                    <a:pt x="38" y="155"/>
                    <a:pt x="108" y="180"/>
                  </a:cubicBezTo>
                  <a:cubicBezTo>
                    <a:pt x="131" y="187"/>
                    <a:pt x="164" y="193"/>
                    <a:pt x="197" y="193"/>
                  </a:cubicBezTo>
                  <a:cubicBezTo>
                    <a:pt x="254" y="193"/>
                    <a:pt x="312" y="178"/>
                    <a:pt x="328" y="130"/>
                  </a:cubicBezTo>
                  <a:cubicBezTo>
                    <a:pt x="335" y="111"/>
                    <a:pt x="341" y="92"/>
                    <a:pt x="341" y="79"/>
                  </a:cubicBezTo>
                  <a:cubicBezTo>
                    <a:pt x="332" y="19"/>
                    <a:pt x="274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"/>
          <p:cNvSpPr txBox="1">
            <a:spLocks noGrp="1"/>
          </p:cNvSpPr>
          <p:nvPr>
            <p:ph type="subTitle" idx="1"/>
          </p:nvPr>
        </p:nvSpPr>
        <p:spPr>
          <a:xfrm>
            <a:off x="3337688" y="3208425"/>
            <a:ext cx="246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2"/>
          <p:cNvSpPr txBox="1">
            <a:spLocks noGrp="1"/>
          </p:cNvSpPr>
          <p:nvPr>
            <p:ph type="ctrTitle"/>
          </p:nvPr>
        </p:nvSpPr>
        <p:spPr>
          <a:xfrm>
            <a:off x="1234750" y="1432550"/>
            <a:ext cx="66744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"/>
          <p:cNvSpPr txBox="1">
            <a:spLocks noGrp="1"/>
          </p:cNvSpPr>
          <p:nvPr>
            <p:ph type="title" hasCustomPrompt="1"/>
          </p:nvPr>
        </p:nvSpPr>
        <p:spPr>
          <a:xfrm>
            <a:off x="2788250" y="804800"/>
            <a:ext cx="3567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8" name="Google Shape;368;p3"/>
          <p:cNvSpPr txBox="1">
            <a:spLocks noGrp="1"/>
          </p:cNvSpPr>
          <p:nvPr>
            <p:ph type="title" idx="2"/>
          </p:nvPr>
        </p:nvSpPr>
        <p:spPr>
          <a:xfrm>
            <a:off x="2760750" y="2649100"/>
            <a:ext cx="362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9" name="Google Shape;369;p3"/>
          <p:cNvSpPr txBox="1">
            <a:spLocks noGrp="1"/>
          </p:cNvSpPr>
          <p:nvPr>
            <p:ph type="subTitle" idx="1"/>
          </p:nvPr>
        </p:nvSpPr>
        <p:spPr>
          <a:xfrm>
            <a:off x="3051127" y="3336200"/>
            <a:ext cx="2962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70" name="Google Shape;370;p3"/>
          <p:cNvSpPr/>
          <p:nvPr/>
        </p:nvSpPr>
        <p:spPr>
          <a:xfrm rot="5400000">
            <a:off x="-158088" y="3159239"/>
            <a:ext cx="2344677" cy="2344368"/>
          </a:xfrm>
          <a:custGeom>
            <a:avLst/>
            <a:gdLst/>
            <a:ahLst/>
            <a:cxnLst/>
            <a:rect l="l" t="t" r="r" b="b"/>
            <a:pathLst>
              <a:path w="53068" h="53061" extrusionOk="0">
                <a:moveTo>
                  <a:pt x="52910" y="0"/>
                </a:moveTo>
                <a:cubicBezTo>
                  <a:pt x="52317" y="631"/>
                  <a:pt x="51301" y="1577"/>
                  <a:pt x="50317" y="2485"/>
                </a:cubicBezTo>
                <a:cubicBezTo>
                  <a:pt x="49554" y="3204"/>
                  <a:pt x="48829" y="3879"/>
                  <a:pt x="48362" y="4352"/>
                </a:cubicBezTo>
                <a:cubicBezTo>
                  <a:pt x="44679" y="8098"/>
                  <a:pt x="41727" y="11163"/>
                  <a:pt x="39072" y="14001"/>
                </a:cubicBezTo>
                <a:cubicBezTo>
                  <a:pt x="37048" y="16158"/>
                  <a:pt x="34922" y="18284"/>
                  <a:pt x="32866" y="20346"/>
                </a:cubicBezTo>
                <a:cubicBezTo>
                  <a:pt x="29561" y="23651"/>
                  <a:pt x="26143" y="27076"/>
                  <a:pt x="23065" y="30715"/>
                </a:cubicBezTo>
                <a:cubicBezTo>
                  <a:pt x="19167" y="35319"/>
                  <a:pt x="15352" y="38542"/>
                  <a:pt x="11662" y="41657"/>
                </a:cubicBezTo>
                <a:cubicBezTo>
                  <a:pt x="7884" y="44849"/>
                  <a:pt x="3974" y="48147"/>
                  <a:pt x="0" y="52922"/>
                </a:cubicBezTo>
                <a:lnTo>
                  <a:pt x="158" y="53060"/>
                </a:lnTo>
                <a:cubicBezTo>
                  <a:pt x="4125" y="48299"/>
                  <a:pt x="8023" y="45006"/>
                  <a:pt x="11794" y="41821"/>
                </a:cubicBezTo>
                <a:cubicBezTo>
                  <a:pt x="15497" y="38699"/>
                  <a:pt x="19319" y="35477"/>
                  <a:pt x="23229" y="30854"/>
                </a:cubicBezTo>
                <a:cubicBezTo>
                  <a:pt x="26300" y="27221"/>
                  <a:pt x="29713" y="23802"/>
                  <a:pt x="33017" y="20498"/>
                </a:cubicBezTo>
                <a:cubicBezTo>
                  <a:pt x="35073" y="18435"/>
                  <a:pt x="37199" y="16310"/>
                  <a:pt x="39223" y="14147"/>
                </a:cubicBezTo>
                <a:cubicBezTo>
                  <a:pt x="41885" y="11315"/>
                  <a:pt x="44837" y="8243"/>
                  <a:pt x="48520" y="4503"/>
                </a:cubicBezTo>
                <a:cubicBezTo>
                  <a:pt x="48974" y="4037"/>
                  <a:pt x="49699" y="3362"/>
                  <a:pt x="50469" y="2643"/>
                </a:cubicBezTo>
                <a:cubicBezTo>
                  <a:pt x="51453" y="1728"/>
                  <a:pt x="52468" y="782"/>
                  <a:pt x="53067" y="139"/>
                </a:cubicBezTo>
                <a:lnTo>
                  <a:pt x="529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3"/>
          <p:cNvGrpSpPr/>
          <p:nvPr/>
        </p:nvGrpSpPr>
        <p:grpSpPr>
          <a:xfrm>
            <a:off x="7688456" y="3948867"/>
            <a:ext cx="918488" cy="840731"/>
            <a:chOff x="2142650" y="2489700"/>
            <a:chExt cx="317750" cy="290850"/>
          </a:xfrm>
        </p:grpSpPr>
        <p:sp>
          <p:nvSpPr>
            <p:cNvPr id="372" name="Google Shape;372;p3"/>
            <p:cNvSpPr/>
            <p:nvPr/>
          </p:nvSpPr>
          <p:spPr>
            <a:xfrm>
              <a:off x="2142650" y="2489700"/>
              <a:ext cx="317750" cy="290850"/>
            </a:xfrm>
            <a:custGeom>
              <a:avLst/>
              <a:gdLst/>
              <a:ahLst/>
              <a:cxnLst/>
              <a:rect l="l" t="t" r="r" b="b"/>
              <a:pathLst>
                <a:path w="12710" h="11634" extrusionOk="0">
                  <a:moveTo>
                    <a:pt x="9987" y="1"/>
                  </a:moveTo>
                  <a:cubicBezTo>
                    <a:pt x="9548" y="1"/>
                    <a:pt x="9087" y="195"/>
                    <a:pt x="8641" y="531"/>
                  </a:cubicBezTo>
                  <a:cubicBezTo>
                    <a:pt x="7367" y="1490"/>
                    <a:pt x="1" y="10111"/>
                    <a:pt x="550" y="11190"/>
                  </a:cubicBezTo>
                  <a:cubicBezTo>
                    <a:pt x="706" y="11498"/>
                    <a:pt x="1060" y="11634"/>
                    <a:pt x="1553" y="11634"/>
                  </a:cubicBezTo>
                  <a:cubicBezTo>
                    <a:pt x="4528" y="11634"/>
                    <a:pt x="12565" y="6680"/>
                    <a:pt x="12646" y="4775"/>
                  </a:cubicBezTo>
                  <a:cubicBezTo>
                    <a:pt x="12709" y="3375"/>
                    <a:pt x="12085" y="1969"/>
                    <a:pt x="11335" y="834"/>
                  </a:cubicBezTo>
                  <a:cubicBezTo>
                    <a:pt x="10955" y="253"/>
                    <a:pt x="10486" y="1"/>
                    <a:pt x="99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359925" y="2520425"/>
              <a:ext cx="6175" cy="7750"/>
            </a:xfrm>
            <a:custGeom>
              <a:avLst/>
              <a:gdLst/>
              <a:ahLst/>
              <a:cxnLst/>
              <a:rect l="l" t="t" r="r" b="b"/>
              <a:pathLst>
                <a:path w="247" h="310" extrusionOk="0">
                  <a:moveTo>
                    <a:pt x="140" y="0"/>
                  </a:moveTo>
                  <a:cubicBezTo>
                    <a:pt x="45" y="0"/>
                    <a:pt x="1" y="133"/>
                    <a:pt x="1" y="210"/>
                  </a:cubicBezTo>
                  <a:cubicBezTo>
                    <a:pt x="1" y="274"/>
                    <a:pt x="35" y="309"/>
                    <a:pt x="76" y="309"/>
                  </a:cubicBezTo>
                  <a:cubicBezTo>
                    <a:pt x="103" y="309"/>
                    <a:pt x="133" y="293"/>
                    <a:pt x="159" y="261"/>
                  </a:cubicBezTo>
                  <a:cubicBezTo>
                    <a:pt x="178" y="242"/>
                    <a:pt x="190" y="216"/>
                    <a:pt x="203" y="191"/>
                  </a:cubicBezTo>
                  <a:cubicBezTo>
                    <a:pt x="228" y="147"/>
                    <a:pt x="247" y="71"/>
                    <a:pt x="203" y="27"/>
                  </a:cubicBezTo>
                  <a:cubicBezTo>
                    <a:pt x="190" y="15"/>
                    <a:pt x="178" y="2"/>
                    <a:pt x="159" y="2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2376975" y="2507325"/>
              <a:ext cx="7950" cy="9125"/>
            </a:xfrm>
            <a:custGeom>
              <a:avLst/>
              <a:gdLst/>
              <a:ahLst/>
              <a:cxnLst/>
              <a:rect l="l" t="t" r="r" b="b"/>
              <a:pathLst>
                <a:path w="318" h="365" extrusionOk="0">
                  <a:moveTo>
                    <a:pt x="193" y="0"/>
                  </a:moveTo>
                  <a:cubicBezTo>
                    <a:pt x="171" y="0"/>
                    <a:pt x="146" y="5"/>
                    <a:pt x="120" y="15"/>
                  </a:cubicBezTo>
                  <a:cubicBezTo>
                    <a:pt x="44" y="66"/>
                    <a:pt x="0" y="154"/>
                    <a:pt x="0" y="242"/>
                  </a:cubicBezTo>
                  <a:cubicBezTo>
                    <a:pt x="0" y="295"/>
                    <a:pt x="31" y="365"/>
                    <a:pt x="85" y="365"/>
                  </a:cubicBezTo>
                  <a:cubicBezTo>
                    <a:pt x="96" y="365"/>
                    <a:pt x="107" y="362"/>
                    <a:pt x="120" y="356"/>
                  </a:cubicBezTo>
                  <a:cubicBezTo>
                    <a:pt x="215" y="318"/>
                    <a:pt x="278" y="242"/>
                    <a:pt x="303" y="141"/>
                  </a:cubicBezTo>
                  <a:cubicBezTo>
                    <a:pt x="317" y="54"/>
                    <a:pt x="268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2388475" y="2521525"/>
              <a:ext cx="10900" cy="13725"/>
            </a:xfrm>
            <a:custGeom>
              <a:avLst/>
              <a:gdLst/>
              <a:ahLst/>
              <a:cxnLst/>
              <a:rect l="l" t="t" r="r" b="b"/>
              <a:pathLst>
                <a:path w="436" h="549" extrusionOk="0">
                  <a:moveTo>
                    <a:pt x="213" y="0"/>
                  </a:moveTo>
                  <a:cubicBezTo>
                    <a:pt x="160" y="0"/>
                    <a:pt x="114" y="56"/>
                    <a:pt x="82" y="116"/>
                  </a:cubicBezTo>
                  <a:cubicBezTo>
                    <a:pt x="84" y="110"/>
                    <a:pt x="85" y="107"/>
                    <a:pt x="85" y="107"/>
                  </a:cubicBezTo>
                  <a:lnTo>
                    <a:pt x="85" y="107"/>
                  </a:lnTo>
                  <a:cubicBezTo>
                    <a:pt x="84" y="107"/>
                    <a:pt x="77" y="125"/>
                    <a:pt x="64" y="166"/>
                  </a:cubicBezTo>
                  <a:cubicBezTo>
                    <a:pt x="57" y="179"/>
                    <a:pt x="51" y="191"/>
                    <a:pt x="51" y="204"/>
                  </a:cubicBezTo>
                  <a:cubicBezTo>
                    <a:pt x="51" y="217"/>
                    <a:pt x="51" y="223"/>
                    <a:pt x="45" y="229"/>
                  </a:cubicBezTo>
                  <a:cubicBezTo>
                    <a:pt x="13" y="292"/>
                    <a:pt x="0" y="368"/>
                    <a:pt x="19" y="437"/>
                  </a:cubicBezTo>
                  <a:cubicBezTo>
                    <a:pt x="29" y="491"/>
                    <a:pt x="69" y="548"/>
                    <a:pt x="125" y="548"/>
                  </a:cubicBezTo>
                  <a:cubicBezTo>
                    <a:pt x="141" y="548"/>
                    <a:pt x="158" y="543"/>
                    <a:pt x="177" y="532"/>
                  </a:cubicBezTo>
                  <a:cubicBezTo>
                    <a:pt x="322" y="444"/>
                    <a:pt x="436" y="166"/>
                    <a:pt x="278" y="27"/>
                  </a:cubicBezTo>
                  <a:cubicBezTo>
                    <a:pt x="255" y="8"/>
                    <a:pt x="2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2371300" y="2528150"/>
              <a:ext cx="6625" cy="8600"/>
            </a:xfrm>
            <a:custGeom>
              <a:avLst/>
              <a:gdLst/>
              <a:ahLst/>
              <a:cxnLst/>
              <a:rect l="l" t="t" r="r" b="b"/>
              <a:pathLst>
                <a:path w="265" h="344" extrusionOk="0">
                  <a:moveTo>
                    <a:pt x="150" y="0"/>
                  </a:moveTo>
                  <a:cubicBezTo>
                    <a:pt x="132" y="0"/>
                    <a:pt x="112" y="8"/>
                    <a:pt x="88" y="27"/>
                  </a:cubicBezTo>
                  <a:cubicBezTo>
                    <a:pt x="44" y="71"/>
                    <a:pt x="19" y="122"/>
                    <a:pt x="13" y="179"/>
                  </a:cubicBezTo>
                  <a:cubicBezTo>
                    <a:pt x="6" y="223"/>
                    <a:pt x="0" y="324"/>
                    <a:pt x="63" y="336"/>
                  </a:cubicBezTo>
                  <a:cubicBezTo>
                    <a:pt x="76" y="341"/>
                    <a:pt x="90" y="344"/>
                    <a:pt x="105" y="344"/>
                  </a:cubicBezTo>
                  <a:cubicBezTo>
                    <a:pt x="145" y="344"/>
                    <a:pt x="187" y="325"/>
                    <a:pt x="214" y="292"/>
                  </a:cubicBezTo>
                  <a:cubicBezTo>
                    <a:pt x="233" y="267"/>
                    <a:pt x="252" y="235"/>
                    <a:pt x="259" y="197"/>
                  </a:cubicBezTo>
                  <a:cubicBezTo>
                    <a:pt x="265" y="185"/>
                    <a:pt x="265" y="166"/>
                    <a:pt x="259" y="153"/>
                  </a:cubicBezTo>
                  <a:lnTo>
                    <a:pt x="252" y="147"/>
                  </a:lnTo>
                  <a:lnTo>
                    <a:pt x="227" y="128"/>
                  </a:lnTo>
                  <a:cubicBezTo>
                    <a:pt x="227" y="71"/>
                    <a:pt x="202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376875" y="2555450"/>
              <a:ext cx="6550" cy="7150"/>
            </a:xfrm>
            <a:custGeom>
              <a:avLst/>
              <a:gdLst/>
              <a:ahLst/>
              <a:cxnLst/>
              <a:rect l="l" t="t" r="r" b="b"/>
              <a:pathLst>
                <a:path w="262" h="286" extrusionOk="0">
                  <a:moveTo>
                    <a:pt x="194" y="1"/>
                  </a:moveTo>
                  <a:cubicBezTo>
                    <a:pt x="161" y="1"/>
                    <a:pt x="123" y="28"/>
                    <a:pt x="105" y="64"/>
                  </a:cubicBezTo>
                  <a:lnTo>
                    <a:pt x="86" y="77"/>
                  </a:lnTo>
                  <a:cubicBezTo>
                    <a:pt x="55" y="101"/>
                    <a:pt x="0" y="247"/>
                    <a:pt x="81" y="247"/>
                  </a:cubicBezTo>
                  <a:cubicBezTo>
                    <a:pt x="83" y="247"/>
                    <a:pt x="84" y="247"/>
                    <a:pt x="86" y="247"/>
                  </a:cubicBezTo>
                  <a:cubicBezTo>
                    <a:pt x="99" y="260"/>
                    <a:pt x="118" y="272"/>
                    <a:pt x="137" y="272"/>
                  </a:cubicBezTo>
                  <a:lnTo>
                    <a:pt x="143" y="279"/>
                  </a:lnTo>
                  <a:cubicBezTo>
                    <a:pt x="152" y="283"/>
                    <a:pt x="160" y="286"/>
                    <a:pt x="168" y="286"/>
                  </a:cubicBezTo>
                  <a:cubicBezTo>
                    <a:pt x="233" y="286"/>
                    <a:pt x="262" y="141"/>
                    <a:pt x="256" y="102"/>
                  </a:cubicBezTo>
                  <a:cubicBezTo>
                    <a:pt x="256" y="89"/>
                    <a:pt x="250" y="77"/>
                    <a:pt x="250" y="58"/>
                  </a:cubicBezTo>
                  <a:cubicBezTo>
                    <a:pt x="242" y="17"/>
                    <a:pt x="21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401400" y="2555600"/>
              <a:ext cx="9325" cy="11475"/>
            </a:xfrm>
            <a:custGeom>
              <a:avLst/>
              <a:gdLst/>
              <a:ahLst/>
              <a:cxnLst/>
              <a:rect l="l" t="t" r="r" b="b"/>
              <a:pathLst>
                <a:path w="373" h="459" extrusionOk="0">
                  <a:moveTo>
                    <a:pt x="248" y="0"/>
                  </a:moveTo>
                  <a:cubicBezTo>
                    <a:pt x="236" y="0"/>
                    <a:pt x="225" y="3"/>
                    <a:pt x="215" y="8"/>
                  </a:cubicBezTo>
                  <a:cubicBezTo>
                    <a:pt x="114" y="46"/>
                    <a:pt x="1" y="165"/>
                    <a:pt x="13" y="291"/>
                  </a:cubicBezTo>
                  <a:cubicBezTo>
                    <a:pt x="13" y="348"/>
                    <a:pt x="39" y="399"/>
                    <a:pt x="76" y="437"/>
                  </a:cubicBezTo>
                  <a:cubicBezTo>
                    <a:pt x="97" y="451"/>
                    <a:pt x="121" y="459"/>
                    <a:pt x="145" y="459"/>
                  </a:cubicBezTo>
                  <a:cubicBezTo>
                    <a:pt x="173" y="459"/>
                    <a:pt x="201" y="448"/>
                    <a:pt x="221" y="424"/>
                  </a:cubicBezTo>
                  <a:cubicBezTo>
                    <a:pt x="329" y="329"/>
                    <a:pt x="373" y="184"/>
                    <a:pt x="329" y="52"/>
                  </a:cubicBezTo>
                  <a:cubicBezTo>
                    <a:pt x="315" y="19"/>
                    <a:pt x="280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404850" y="2543225"/>
              <a:ext cx="7350" cy="8825"/>
            </a:xfrm>
            <a:custGeom>
              <a:avLst/>
              <a:gdLst/>
              <a:ahLst/>
              <a:cxnLst/>
              <a:rect l="l" t="t" r="r" b="b"/>
              <a:pathLst>
                <a:path w="294" h="353" extrusionOk="0">
                  <a:moveTo>
                    <a:pt x="195" y="0"/>
                  </a:moveTo>
                  <a:cubicBezTo>
                    <a:pt x="112" y="0"/>
                    <a:pt x="1" y="185"/>
                    <a:pt x="77" y="295"/>
                  </a:cubicBezTo>
                  <a:lnTo>
                    <a:pt x="102" y="326"/>
                  </a:lnTo>
                  <a:cubicBezTo>
                    <a:pt x="116" y="344"/>
                    <a:pt x="131" y="352"/>
                    <a:pt x="146" y="352"/>
                  </a:cubicBezTo>
                  <a:cubicBezTo>
                    <a:pt x="219" y="352"/>
                    <a:pt x="294" y="169"/>
                    <a:pt x="273" y="112"/>
                  </a:cubicBezTo>
                  <a:lnTo>
                    <a:pt x="260" y="68"/>
                  </a:lnTo>
                  <a:cubicBezTo>
                    <a:pt x="246" y="20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320700" y="2580575"/>
              <a:ext cx="6325" cy="6925"/>
            </a:xfrm>
            <a:custGeom>
              <a:avLst/>
              <a:gdLst/>
              <a:ahLst/>
              <a:cxnLst/>
              <a:rect l="l" t="t" r="r" b="b"/>
              <a:pathLst>
                <a:path w="253" h="277" extrusionOk="0">
                  <a:moveTo>
                    <a:pt x="78" y="1"/>
                  </a:moveTo>
                  <a:cubicBezTo>
                    <a:pt x="27" y="1"/>
                    <a:pt x="0" y="107"/>
                    <a:pt x="6" y="150"/>
                  </a:cubicBezTo>
                  <a:cubicBezTo>
                    <a:pt x="12" y="216"/>
                    <a:pt x="29" y="277"/>
                    <a:pt x="102" y="277"/>
                  </a:cubicBezTo>
                  <a:cubicBezTo>
                    <a:pt x="106" y="277"/>
                    <a:pt x="109" y="277"/>
                    <a:pt x="113" y="276"/>
                  </a:cubicBezTo>
                  <a:cubicBezTo>
                    <a:pt x="247" y="265"/>
                    <a:pt x="253" y="11"/>
                    <a:pt x="164" y="11"/>
                  </a:cubicBezTo>
                  <a:cubicBezTo>
                    <a:pt x="153" y="11"/>
                    <a:pt x="140" y="15"/>
                    <a:pt x="126" y="24"/>
                  </a:cubicBezTo>
                  <a:lnTo>
                    <a:pt x="107" y="11"/>
                  </a:lnTo>
                  <a:cubicBezTo>
                    <a:pt x="96" y="4"/>
                    <a:pt x="87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328925" y="2595700"/>
              <a:ext cx="5175" cy="6825"/>
            </a:xfrm>
            <a:custGeom>
              <a:avLst/>
              <a:gdLst/>
              <a:ahLst/>
              <a:cxnLst/>
              <a:rect l="l" t="t" r="r" b="b"/>
              <a:pathLst>
                <a:path w="207" h="273" extrusionOk="0">
                  <a:moveTo>
                    <a:pt x="141" y="1"/>
                  </a:moveTo>
                  <a:cubicBezTo>
                    <a:pt x="96" y="1"/>
                    <a:pt x="47" y="88"/>
                    <a:pt x="43" y="151"/>
                  </a:cubicBezTo>
                  <a:cubicBezTo>
                    <a:pt x="19" y="192"/>
                    <a:pt x="1" y="272"/>
                    <a:pt x="50" y="272"/>
                  </a:cubicBezTo>
                  <a:cubicBezTo>
                    <a:pt x="54" y="272"/>
                    <a:pt x="57" y="271"/>
                    <a:pt x="62" y="271"/>
                  </a:cubicBezTo>
                  <a:lnTo>
                    <a:pt x="87" y="271"/>
                  </a:lnTo>
                  <a:cubicBezTo>
                    <a:pt x="92" y="272"/>
                    <a:pt x="98" y="273"/>
                    <a:pt x="103" y="273"/>
                  </a:cubicBezTo>
                  <a:cubicBezTo>
                    <a:pt x="169" y="273"/>
                    <a:pt x="207" y="171"/>
                    <a:pt x="207" y="113"/>
                  </a:cubicBezTo>
                  <a:cubicBezTo>
                    <a:pt x="207" y="88"/>
                    <a:pt x="200" y="56"/>
                    <a:pt x="181" y="31"/>
                  </a:cubicBezTo>
                  <a:cubicBezTo>
                    <a:pt x="169" y="10"/>
                    <a:pt x="155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340175" y="2567275"/>
              <a:ext cx="8650" cy="9975"/>
            </a:xfrm>
            <a:custGeom>
              <a:avLst/>
              <a:gdLst/>
              <a:ahLst/>
              <a:cxnLst/>
              <a:rect l="l" t="t" r="r" b="b"/>
              <a:pathLst>
                <a:path w="346" h="399" extrusionOk="0">
                  <a:moveTo>
                    <a:pt x="221" y="1"/>
                  </a:moveTo>
                  <a:cubicBezTo>
                    <a:pt x="207" y="1"/>
                    <a:pt x="191" y="5"/>
                    <a:pt x="173" y="14"/>
                  </a:cubicBezTo>
                  <a:cubicBezTo>
                    <a:pt x="54" y="71"/>
                    <a:pt x="1" y="399"/>
                    <a:pt x="125" y="399"/>
                  </a:cubicBezTo>
                  <a:cubicBezTo>
                    <a:pt x="139" y="399"/>
                    <a:pt x="155" y="395"/>
                    <a:pt x="173" y="386"/>
                  </a:cubicBezTo>
                  <a:cubicBezTo>
                    <a:pt x="298" y="323"/>
                    <a:pt x="3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173875" y="2748100"/>
              <a:ext cx="15800" cy="18625"/>
            </a:xfrm>
            <a:custGeom>
              <a:avLst/>
              <a:gdLst/>
              <a:ahLst/>
              <a:cxnLst/>
              <a:rect l="l" t="t" r="r" b="b"/>
              <a:pathLst>
                <a:path w="632" h="745" extrusionOk="0">
                  <a:moveTo>
                    <a:pt x="380" y="1"/>
                  </a:moveTo>
                  <a:cubicBezTo>
                    <a:pt x="277" y="1"/>
                    <a:pt x="177" y="129"/>
                    <a:pt x="139" y="204"/>
                  </a:cubicBezTo>
                  <a:cubicBezTo>
                    <a:pt x="70" y="324"/>
                    <a:pt x="1" y="589"/>
                    <a:pt x="139" y="696"/>
                  </a:cubicBezTo>
                  <a:cubicBezTo>
                    <a:pt x="173" y="729"/>
                    <a:pt x="216" y="745"/>
                    <a:pt x="261" y="745"/>
                  </a:cubicBezTo>
                  <a:cubicBezTo>
                    <a:pt x="293" y="745"/>
                    <a:pt x="325" y="737"/>
                    <a:pt x="354" y="721"/>
                  </a:cubicBezTo>
                  <a:cubicBezTo>
                    <a:pt x="455" y="658"/>
                    <a:pt x="530" y="563"/>
                    <a:pt x="562" y="456"/>
                  </a:cubicBezTo>
                  <a:cubicBezTo>
                    <a:pt x="600" y="343"/>
                    <a:pt x="631" y="147"/>
                    <a:pt x="524" y="59"/>
                  </a:cubicBezTo>
                  <a:cubicBezTo>
                    <a:pt x="499" y="40"/>
                    <a:pt x="467" y="27"/>
                    <a:pt x="436" y="15"/>
                  </a:cubicBezTo>
                  <a:cubicBezTo>
                    <a:pt x="417" y="5"/>
                    <a:pt x="398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208900" y="2743700"/>
              <a:ext cx="9625" cy="11325"/>
            </a:xfrm>
            <a:custGeom>
              <a:avLst/>
              <a:gdLst/>
              <a:ahLst/>
              <a:cxnLst/>
              <a:rect l="l" t="t" r="r" b="b"/>
              <a:pathLst>
                <a:path w="385" h="453" extrusionOk="0">
                  <a:moveTo>
                    <a:pt x="174" y="0"/>
                  </a:moveTo>
                  <a:cubicBezTo>
                    <a:pt x="76" y="0"/>
                    <a:pt x="1" y="169"/>
                    <a:pt x="6" y="254"/>
                  </a:cubicBezTo>
                  <a:lnTo>
                    <a:pt x="6" y="304"/>
                  </a:lnTo>
                  <a:cubicBezTo>
                    <a:pt x="11" y="382"/>
                    <a:pt x="48" y="453"/>
                    <a:pt x="112" y="453"/>
                  </a:cubicBezTo>
                  <a:cubicBezTo>
                    <a:pt x="136" y="453"/>
                    <a:pt x="164" y="442"/>
                    <a:pt x="195" y="418"/>
                  </a:cubicBezTo>
                  <a:cubicBezTo>
                    <a:pt x="271" y="355"/>
                    <a:pt x="385" y="115"/>
                    <a:pt x="265" y="39"/>
                  </a:cubicBezTo>
                  <a:lnTo>
                    <a:pt x="233" y="20"/>
                  </a:lnTo>
                  <a:cubicBezTo>
                    <a:pt x="213" y="6"/>
                    <a:pt x="19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185550" y="2724000"/>
              <a:ext cx="14275" cy="19525"/>
            </a:xfrm>
            <a:custGeom>
              <a:avLst/>
              <a:gdLst/>
              <a:ahLst/>
              <a:cxnLst/>
              <a:rect l="l" t="t" r="r" b="b"/>
              <a:pathLst>
                <a:path w="571" h="781" extrusionOk="0">
                  <a:moveTo>
                    <a:pt x="374" y="1"/>
                  </a:moveTo>
                  <a:cubicBezTo>
                    <a:pt x="349" y="1"/>
                    <a:pt x="321" y="7"/>
                    <a:pt x="291" y="20"/>
                  </a:cubicBezTo>
                  <a:cubicBezTo>
                    <a:pt x="108" y="102"/>
                    <a:pt x="26" y="310"/>
                    <a:pt x="13" y="499"/>
                  </a:cubicBezTo>
                  <a:cubicBezTo>
                    <a:pt x="13" y="499"/>
                    <a:pt x="13" y="506"/>
                    <a:pt x="13" y="512"/>
                  </a:cubicBezTo>
                  <a:cubicBezTo>
                    <a:pt x="0" y="613"/>
                    <a:pt x="51" y="714"/>
                    <a:pt x="145" y="764"/>
                  </a:cubicBezTo>
                  <a:lnTo>
                    <a:pt x="158" y="771"/>
                  </a:lnTo>
                  <a:cubicBezTo>
                    <a:pt x="172" y="778"/>
                    <a:pt x="187" y="781"/>
                    <a:pt x="203" y="781"/>
                  </a:cubicBezTo>
                  <a:cubicBezTo>
                    <a:pt x="260" y="781"/>
                    <a:pt x="325" y="743"/>
                    <a:pt x="360" y="714"/>
                  </a:cubicBezTo>
                  <a:cubicBezTo>
                    <a:pt x="461" y="626"/>
                    <a:pt x="524" y="499"/>
                    <a:pt x="549" y="367"/>
                  </a:cubicBezTo>
                  <a:cubicBezTo>
                    <a:pt x="571" y="226"/>
                    <a:pt x="527" y="1"/>
                    <a:pt x="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246100" y="2722600"/>
              <a:ext cx="6800" cy="7550"/>
            </a:xfrm>
            <a:custGeom>
              <a:avLst/>
              <a:gdLst/>
              <a:ahLst/>
              <a:cxnLst/>
              <a:rect l="l" t="t" r="r" b="b"/>
              <a:pathLst>
                <a:path w="272" h="302" extrusionOk="0">
                  <a:moveTo>
                    <a:pt x="127" y="0"/>
                  </a:moveTo>
                  <a:cubicBezTo>
                    <a:pt x="43" y="0"/>
                    <a:pt x="0" y="141"/>
                    <a:pt x="0" y="202"/>
                  </a:cubicBezTo>
                  <a:cubicBezTo>
                    <a:pt x="0" y="270"/>
                    <a:pt x="32" y="302"/>
                    <a:pt x="72" y="302"/>
                  </a:cubicBezTo>
                  <a:cubicBezTo>
                    <a:pt x="99" y="302"/>
                    <a:pt x="130" y="287"/>
                    <a:pt x="158" y="259"/>
                  </a:cubicBezTo>
                  <a:cubicBezTo>
                    <a:pt x="164" y="246"/>
                    <a:pt x="177" y="234"/>
                    <a:pt x="190" y="221"/>
                  </a:cubicBezTo>
                  <a:cubicBezTo>
                    <a:pt x="240" y="171"/>
                    <a:pt x="271" y="7"/>
                    <a:pt x="171" y="0"/>
                  </a:cubicBezTo>
                  <a:lnTo>
                    <a:pt x="133" y="0"/>
                  </a:ln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371750" y="2645150"/>
              <a:ext cx="9350" cy="12325"/>
            </a:xfrm>
            <a:custGeom>
              <a:avLst/>
              <a:gdLst/>
              <a:ahLst/>
              <a:cxnLst/>
              <a:rect l="l" t="t" r="r" b="b"/>
              <a:pathLst>
                <a:path w="374" h="493" extrusionOk="0">
                  <a:moveTo>
                    <a:pt x="287" y="1"/>
                  </a:moveTo>
                  <a:cubicBezTo>
                    <a:pt x="282" y="1"/>
                    <a:pt x="277" y="1"/>
                    <a:pt x="272" y="2"/>
                  </a:cubicBezTo>
                  <a:cubicBezTo>
                    <a:pt x="70" y="33"/>
                    <a:pt x="1" y="323"/>
                    <a:pt x="127" y="468"/>
                  </a:cubicBezTo>
                  <a:cubicBezTo>
                    <a:pt x="142" y="485"/>
                    <a:pt x="160" y="492"/>
                    <a:pt x="179" y="492"/>
                  </a:cubicBezTo>
                  <a:cubicBezTo>
                    <a:pt x="223" y="492"/>
                    <a:pt x="271" y="455"/>
                    <a:pt x="297" y="424"/>
                  </a:cubicBezTo>
                  <a:cubicBezTo>
                    <a:pt x="342" y="368"/>
                    <a:pt x="360" y="292"/>
                    <a:pt x="360" y="222"/>
                  </a:cubicBezTo>
                  <a:cubicBezTo>
                    <a:pt x="373" y="197"/>
                    <a:pt x="373" y="166"/>
                    <a:pt x="373" y="140"/>
                  </a:cubicBezTo>
                  <a:cubicBezTo>
                    <a:pt x="373" y="87"/>
                    <a:pt x="356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391950" y="2647825"/>
              <a:ext cx="10100" cy="9100"/>
            </a:xfrm>
            <a:custGeom>
              <a:avLst/>
              <a:gdLst/>
              <a:ahLst/>
              <a:cxnLst/>
              <a:rect l="l" t="t" r="r" b="b"/>
              <a:pathLst>
                <a:path w="404" h="364" extrusionOk="0">
                  <a:moveTo>
                    <a:pt x="271" y="1"/>
                  </a:moveTo>
                  <a:cubicBezTo>
                    <a:pt x="261" y="1"/>
                    <a:pt x="250" y="3"/>
                    <a:pt x="240" y="8"/>
                  </a:cubicBezTo>
                  <a:cubicBezTo>
                    <a:pt x="196" y="40"/>
                    <a:pt x="152" y="71"/>
                    <a:pt x="120" y="115"/>
                  </a:cubicBezTo>
                  <a:cubicBezTo>
                    <a:pt x="76" y="160"/>
                    <a:pt x="0" y="343"/>
                    <a:pt x="120" y="349"/>
                  </a:cubicBezTo>
                  <a:cubicBezTo>
                    <a:pt x="134" y="359"/>
                    <a:pt x="150" y="364"/>
                    <a:pt x="166" y="364"/>
                  </a:cubicBezTo>
                  <a:cubicBezTo>
                    <a:pt x="180" y="364"/>
                    <a:pt x="194" y="361"/>
                    <a:pt x="208" y="355"/>
                  </a:cubicBezTo>
                  <a:cubicBezTo>
                    <a:pt x="240" y="343"/>
                    <a:pt x="271" y="324"/>
                    <a:pt x="297" y="292"/>
                  </a:cubicBezTo>
                  <a:cubicBezTo>
                    <a:pt x="322" y="261"/>
                    <a:pt x="328" y="216"/>
                    <a:pt x="353" y="179"/>
                  </a:cubicBezTo>
                  <a:cubicBezTo>
                    <a:pt x="379" y="141"/>
                    <a:pt x="404" y="78"/>
                    <a:pt x="360" y="59"/>
                  </a:cubicBezTo>
                  <a:cubicBezTo>
                    <a:pt x="347" y="59"/>
                    <a:pt x="341" y="59"/>
                    <a:pt x="341" y="46"/>
                  </a:cubicBezTo>
                  <a:cubicBezTo>
                    <a:pt x="327" y="18"/>
                    <a:pt x="300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410400" y="2614275"/>
              <a:ext cx="14525" cy="16900"/>
            </a:xfrm>
            <a:custGeom>
              <a:avLst/>
              <a:gdLst/>
              <a:ahLst/>
              <a:cxnLst/>
              <a:rect l="l" t="t" r="r" b="b"/>
              <a:pathLst>
                <a:path w="581" h="676" extrusionOk="0">
                  <a:moveTo>
                    <a:pt x="423" y="1"/>
                  </a:moveTo>
                  <a:cubicBezTo>
                    <a:pt x="334" y="7"/>
                    <a:pt x="252" y="51"/>
                    <a:pt x="202" y="120"/>
                  </a:cubicBezTo>
                  <a:cubicBezTo>
                    <a:pt x="76" y="253"/>
                    <a:pt x="0" y="650"/>
                    <a:pt x="252" y="675"/>
                  </a:cubicBezTo>
                  <a:cubicBezTo>
                    <a:pt x="256" y="676"/>
                    <a:pt x="260" y="676"/>
                    <a:pt x="263" y="676"/>
                  </a:cubicBezTo>
                  <a:cubicBezTo>
                    <a:pt x="328" y="676"/>
                    <a:pt x="381" y="623"/>
                    <a:pt x="423" y="581"/>
                  </a:cubicBezTo>
                  <a:cubicBezTo>
                    <a:pt x="524" y="486"/>
                    <a:pt x="580" y="354"/>
                    <a:pt x="580" y="215"/>
                  </a:cubicBezTo>
                  <a:cubicBezTo>
                    <a:pt x="580" y="114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389300" y="2623325"/>
              <a:ext cx="6875" cy="7950"/>
            </a:xfrm>
            <a:custGeom>
              <a:avLst/>
              <a:gdLst/>
              <a:ahLst/>
              <a:cxnLst/>
              <a:rect l="l" t="t" r="r" b="b"/>
              <a:pathLst>
                <a:path w="275" h="318" extrusionOk="0">
                  <a:moveTo>
                    <a:pt x="175" y="1"/>
                  </a:moveTo>
                  <a:cubicBezTo>
                    <a:pt x="165" y="1"/>
                    <a:pt x="152" y="4"/>
                    <a:pt x="138" y="11"/>
                  </a:cubicBezTo>
                  <a:cubicBezTo>
                    <a:pt x="41" y="56"/>
                    <a:pt x="1" y="317"/>
                    <a:pt x="100" y="317"/>
                  </a:cubicBezTo>
                  <a:cubicBezTo>
                    <a:pt x="111" y="317"/>
                    <a:pt x="124" y="314"/>
                    <a:pt x="138" y="307"/>
                  </a:cubicBezTo>
                  <a:cubicBezTo>
                    <a:pt x="234" y="262"/>
                    <a:pt x="275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372900" y="2632800"/>
              <a:ext cx="5350" cy="7275"/>
            </a:xfrm>
            <a:custGeom>
              <a:avLst/>
              <a:gdLst/>
              <a:ahLst/>
              <a:cxnLst/>
              <a:rect l="l" t="t" r="r" b="b"/>
              <a:pathLst>
                <a:path w="214" h="291" extrusionOk="0">
                  <a:moveTo>
                    <a:pt x="113" y="1"/>
                  </a:moveTo>
                  <a:cubicBezTo>
                    <a:pt x="48" y="1"/>
                    <a:pt x="6" y="117"/>
                    <a:pt x="18" y="180"/>
                  </a:cubicBezTo>
                  <a:cubicBezTo>
                    <a:pt x="18" y="193"/>
                    <a:pt x="18" y="206"/>
                    <a:pt x="12" y="218"/>
                  </a:cubicBezTo>
                  <a:cubicBezTo>
                    <a:pt x="0" y="263"/>
                    <a:pt x="23" y="290"/>
                    <a:pt x="49" y="290"/>
                  </a:cubicBezTo>
                  <a:cubicBezTo>
                    <a:pt x="67" y="290"/>
                    <a:pt x="87" y="278"/>
                    <a:pt x="100" y="250"/>
                  </a:cubicBezTo>
                  <a:cubicBezTo>
                    <a:pt x="106" y="237"/>
                    <a:pt x="113" y="231"/>
                    <a:pt x="119" y="218"/>
                  </a:cubicBezTo>
                  <a:cubicBezTo>
                    <a:pt x="169" y="168"/>
                    <a:pt x="214" y="35"/>
                    <a:pt x="132" y="4"/>
                  </a:cubicBezTo>
                  <a:cubicBezTo>
                    <a:pt x="125" y="2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348075" y="2686650"/>
              <a:ext cx="4175" cy="4750"/>
            </a:xfrm>
            <a:custGeom>
              <a:avLst/>
              <a:gdLst/>
              <a:ahLst/>
              <a:cxnLst/>
              <a:rect l="l" t="t" r="r" b="b"/>
              <a:pathLst>
                <a:path w="167" h="190" extrusionOk="0">
                  <a:moveTo>
                    <a:pt x="108" y="0"/>
                  </a:moveTo>
                  <a:cubicBezTo>
                    <a:pt x="101" y="0"/>
                    <a:pt x="93" y="2"/>
                    <a:pt x="84" y="7"/>
                  </a:cubicBezTo>
                  <a:cubicBezTo>
                    <a:pt x="22" y="35"/>
                    <a:pt x="0" y="190"/>
                    <a:pt x="60" y="190"/>
                  </a:cubicBezTo>
                  <a:cubicBezTo>
                    <a:pt x="67" y="190"/>
                    <a:pt x="75" y="188"/>
                    <a:pt x="84" y="183"/>
                  </a:cubicBezTo>
                  <a:cubicBezTo>
                    <a:pt x="140" y="155"/>
                    <a:pt x="16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256175" y="2662200"/>
              <a:ext cx="6975" cy="9850"/>
            </a:xfrm>
            <a:custGeom>
              <a:avLst/>
              <a:gdLst/>
              <a:ahLst/>
              <a:cxnLst/>
              <a:rect l="l" t="t" r="r" b="b"/>
              <a:pathLst>
                <a:path w="279" h="394" extrusionOk="0">
                  <a:moveTo>
                    <a:pt x="196" y="1"/>
                  </a:moveTo>
                  <a:cubicBezTo>
                    <a:pt x="58" y="1"/>
                    <a:pt x="1" y="203"/>
                    <a:pt x="26" y="310"/>
                  </a:cubicBezTo>
                  <a:cubicBezTo>
                    <a:pt x="42" y="369"/>
                    <a:pt x="76" y="394"/>
                    <a:pt x="112" y="394"/>
                  </a:cubicBezTo>
                  <a:cubicBezTo>
                    <a:pt x="145" y="394"/>
                    <a:pt x="182" y="372"/>
                    <a:pt x="209" y="335"/>
                  </a:cubicBezTo>
                  <a:cubicBezTo>
                    <a:pt x="253" y="278"/>
                    <a:pt x="278" y="215"/>
                    <a:pt x="278" y="152"/>
                  </a:cubicBezTo>
                  <a:cubicBezTo>
                    <a:pt x="278" y="127"/>
                    <a:pt x="272" y="108"/>
                    <a:pt x="266" y="89"/>
                  </a:cubicBezTo>
                  <a:cubicBezTo>
                    <a:pt x="266" y="45"/>
                    <a:pt x="253" y="7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272875" y="2630400"/>
              <a:ext cx="13900" cy="14125"/>
            </a:xfrm>
            <a:custGeom>
              <a:avLst/>
              <a:gdLst/>
              <a:ahLst/>
              <a:cxnLst/>
              <a:rect l="l" t="t" r="r" b="b"/>
              <a:pathLst>
                <a:path w="556" h="565" extrusionOk="0">
                  <a:moveTo>
                    <a:pt x="348" y="1"/>
                  </a:moveTo>
                  <a:cubicBezTo>
                    <a:pt x="197" y="1"/>
                    <a:pt x="0" y="351"/>
                    <a:pt x="153" y="503"/>
                  </a:cubicBezTo>
                  <a:cubicBezTo>
                    <a:pt x="165" y="516"/>
                    <a:pt x="178" y="529"/>
                    <a:pt x="197" y="535"/>
                  </a:cubicBezTo>
                  <a:cubicBezTo>
                    <a:pt x="223" y="556"/>
                    <a:pt x="249" y="565"/>
                    <a:pt x="275" y="565"/>
                  </a:cubicBezTo>
                  <a:cubicBezTo>
                    <a:pt x="428" y="565"/>
                    <a:pt x="556" y="237"/>
                    <a:pt x="475" y="112"/>
                  </a:cubicBezTo>
                  <a:lnTo>
                    <a:pt x="475" y="112"/>
                  </a:lnTo>
                  <a:lnTo>
                    <a:pt x="475" y="125"/>
                  </a:lnTo>
                  <a:cubicBezTo>
                    <a:pt x="462" y="106"/>
                    <a:pt x="456" y="87"/>
                    <a:pt x="443" y="68"/>
                  </a:cubicBezTo>
                  <a:cubicBezTo>
                    <a:pt x="417" y="21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287875" y="2650600"/>
              <a:ext cx="11850" cy="15200"/>
            </a:xfrm>
            <a:custGeom>
              <a:avLst/>
              <a:gdLst/>
              <a:ahLst/>
              <a:cxnLst/>
              <a:rect l="l" t="t" r="r" b="b"/>
              <a:pathLst>
                <a:path w="474" h="608" extrusionOk="0">
                  <a:moveTo>
                    <a:pt x="323" y="1"/>
                  </a:moveTo>
                  <a:cubicBezTo>
                    <a:pt x="258" y="1"/>
                    <a:pt x="181" y="50"/>
                    <a:pt x="146" y="93"/>
                  </a:cubicBezTo>
                  <a:cubicBezTo>
                    <a:pt x="64" y="200"/>
                    <a:pt x="1" y="389"/>
                    <a:pt x="64" y="515"/>
                  </a:cubicBezTo>
                  <a:lnTo>
                    <a:pt x="76" y="534"/>
                  </a:lnTo>
                  <a:cubicBezTo>
                    <a:pt x="105" y="587"/>
                    <a:pt x="145" y="608"/>
                    <a:pt x="187" y="608"/>
                  </a:cubicBezTo>
                  <a:cubicBezTo>
                    <a:pt x="245" y="608"/>
                    <a:pt x="307" y="567"/>
                    <a:pt x="348" y="515"/>
                  </a:cubicBezTo>
                  <a:cubicBezTo>
                    <a:pt x="448" y="402"/>
                    <a:pt x="474" y="244"/>
                    <a:pt x="430" y="99"/>
                  </a:cubicBezTo>
                  <a:cubicBezTo>
                    <a:pt x="430" y="93"/>
                    <a:pt x="423" y="80"/>
                    <a:pt x="417" y="74"/>
                  </a:cubicBezTo>
                  <a:cubicBezTo>
                    <a:pt x="400" y="20"/>
                    <a:pt x="364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310900" y="2638700"/>
              <a:ext cx="11050" cy="10925"/>
            </a:xfrm>
            <a:custGeom>
              <a:avLst/>
              <a:gdLst/>
              <a:ahLst/>
              <a:cxnLst/>
              <a:rect l="l" t="t" r="r" b="b"/>
              <a:pathLst>
                <a:path w="442" h="437" extrusionOk="0">
                  <a:moveTo>
                    <a:pt x="298" y="1"/>
                  </a:moveTo>
                  <a:cubicBezTo>
                    <a:pt x="265" y="1"/>
                    <a:pt x="229" y="20"/>
                    <a:pt x="215" y="39"/>
                  </a:cubicBezTo>
                  <a:lnTo>
                    <a:pt x="202" y="52"/>
                  </a:lnTo>
                  <a:cubicBezTo>
                    <a:pt x="127" y="121"/>
                    <a:pt x="0" y="436"/>
                    <a:pt x="202" y="436"/>
                  </a:cubicBezTo>
                  <a:cubicBezTo>
                    <a:pt x="291" y="436"/>
                    <a:pt x="341" y="342"/>
                    <a:pt x="385" y="279"/>
                  </a:cubicBezTo>
                  <a:cubicBezTo>
                    <a:pt x="423" y="216"/>
                    <a:pt x="442" y="77"/>
                    <a:pt x="360" y="26"/>
                  </a:cubicBezTo>
                  <a:lnTo>
                    <a:pt x="328" y="7"/>
                  </a:lnTo>
                  <a:cubicBezTo>
                    <a:pt x="319" y="3"/>
                    <a:pt x="309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3"/>
          <p:cNvSpPr/>
          <p:nvPr/>
        </p:nvSpPr>
        <p:spPr>
          <a:xfrm rot="5400000">
            <a:off x="20544" y="-146809"/>
            <a:ext cx="588403" cy="1710842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3"/>
          <p:cNvGrpSpPr/>
          <p:nvPr/>
        </p:nvGrpSpPr>
        <p:grpSpPr>
          <a:xfrm>
            <a:off x="-326483" y="2816322"/>
            <a:ext cx="1572875" cy="1470767"/>
            <a:chOff x="1406328" y="2355572"/>
            <a:chExt cx="1311385" cy="1226253"/>
          </a:xfrm>
        </p:grpSpPr>
        <p:sp>
          <p:nvSpPr>
            <p:cNvPr id="399" name="Google Shape;399;p3"/>
            <p:cNvSpPr/>
            <p:nvPr/>
          </p:nvSpPr>
          <p:spPr>
            <a:xfrm>
              <a:off x="1406328" y="2355572"/>
              <a:ext cx="1311385" cy="1226253"/>
            </a:xfrm>
            <a:custGeom>
              <a:avLst/>
              <a:gdLst/>
              <a:ahLst/>
              <a:cxnLst/>
              <a:rect l="l" t="t" r="r" b="b"/>
              <a:pathLst>
                <a:path w="14942" h="13972" extrusionOk="0">
                  <a:moveTo>
                    <a:pt x="11104" y="0"/>
                  </a:moveTo>
                  <a:cubicBezTo>
                    <a:pt x="9254" y="0"/>
                    <a:pt x="6524" y="615"/>
                    <a:pt x="4390" y="2966"/>
                  </a:cubicBezTo>
                  <a:cubicBezTo>
                    <a:pt x="1388" y="6278"/>
                    <a:pt x="0" y="10320"/>
                    <a:pt x="625" y="13764"/>
                  </a:cubicBezTo>
                  <a:cubicBezTo>
                    <a:pt x="630" y="13796"/>
                    <a:pt x="648" y="13810"/>
                    <a:pt x="665" y="13810"/>
                  </a:cubicBezTo>
                  <a:cubicBezTo>
                    <a:pt x="669" y="13810"/>
                    <a:pt x="672" y="13809"/>
                    <a:pt x="675" y="13808"/>
                  </a:cubicBezTo>
                  <a:cubicBezTo>
                    <a:pt x="688" y="13827"/>
                    <a:pt x="700" y="13840"/>
                    <a:pt x="719" y="13846"/>
                  </a:cubicBezTo>
                  <a:cubicBezTo>
                    <a:pt x="1067" y="13932"/>
                    <a:pt x="1433" y="13971"/>
                    <a:pt x="1811" y="13971"/>
                  </a:cubicBezTo>
                  <a:cubicBezTo>
                    <a:pt x="4995" y="13971"/>
                    <a:pt x="9055" y="11143"/>
                    <a:pt x="10848" y="9040"/>
                  </a:cubicBezTo>
                  <a:cubicBezTo>
                    <a:pt x="12362" y="7268"/>
                    <a:pt x="14941" y="3206"/>
                    <a:pt x="13522" y="261"/>
                  </a:cubicBezTo>
                  <a:cubicBezTo>
                    <a:pt x="13491" y="194"/>
                    <a:pt x="13457" y="168"/>
                    <a:pt x="13423" y="168"/>
                  </a:cubicBezTo>
                  <a:cubicBezTo>
                    <a:pt x="13325" y="168"/>
                    <a:pt x="13231" y="385"/>
                    <a:pt x="13226" y="488"/>
                  </a:cubicBezTo>
                  <a:lnTo>
                    <a:pt x="13226" y="507"/>
                  </a:lnTo>
                  <a:cubicBezTo>
                    <a:pt x="13223" y="497"/>
                    <a:pt x="13216" y="490"/>
                    <a:pt x="13208" y="490"/>
                  </a:cubicBezTo>
                  <a:cubicBezTo>
                    <a:pt x="13201" y="490"/>
                    <a:pt x="13194" y="495"/>
                    <a:pt x="13188" y="507"/>
                  </a:cubicBezTo>
                  <a:cubicBezTo>
                    <a:pt x="13188" y="507"/>
                    <a:pt x="13188" y="507"/>
                    <a:pt x="13188" y="507"/>
                  </a:cubicBezTo>
                  <a:lnTo>
                    <a:pt x="13188" y="507"/>
                  </a:lnTo>
                  <a:cubicBezTo>
                    <a:pt x="13231" y="291"/>
                    <a:pt x="12376" y="0"/>
                    <a:pt x="1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746154" y="2594556"/>
              <a:ext cx="645512" cy="656658"/>
            </a:xfrm>
            <a:custGeom>
              <a:avLst/>
              <a:gdLst/>
              <a:ahLst/>
              <a:cxnLst/>
              <a:rect l="l" t="t" r="r" b="b"/>
              <a:pathLst>
                <a:path w="7355" h="7482" extrusionOk="0">
                  <a:moveTo>
                    <a:pt x="3603" y="1"/>
                  </a:moveTo>
                  <a:cubicBezTo>
                    <a:pt x="3384" y="1"/>
                    <a:pt x="3156" y="26"/>
                    <a:pt x="2921" y="79"/>
                  </a:cubicBezTo>
                  <a:cubicBezTo>
                    <a:pt x="1350" y="433"/>
                    <a:pt x="215" y="1940"/>
                    <a:pt x="89" y="3485"/>
                  </a:cubicBezTo>
                  <a:cubicBezTo>
                    <a:pt x="1" y="3939"/>
                    <a:pt x="7" y="4400"/>
                    <a:pt x="108" y="4847"/>
                  </a:cubicBezTo>
                  <a:cubicBezTo>
                    <a:pt x="316" y="5762"/>
                    <a:pt x="959" y="6481"/>
                    <a:pt x="1741" y="6960"/>
                  </a:cubicBezTo>
                  <a:cubicBezTo>
                    <a:pt x="2314" y="7316"/>
                    <a:pt x="2939" y="7482"/>
                    <a:pt x="3550" y="7482"/>
                  </a:cubicBezTo>
                  <a:cubicBezTo>
                    <a:pt x="4976" y="7482"/>
                    <a:pt x="6325" y="6575"/>
                    <a:pt x="6749" y="5056"/>
                  </a:cubicBezTo>
                  <a:cubicBezTo>
                    <a:pt x="7355" y="2887"/>
                    <a:pt x="5951" y="1"/>
                    <a:pt x="3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91366" y="2448778"/>
              <a:ext cx="30367" cy="22205"/>
            </a:xfrm>
            <a:custGeom>
              <a:avLst/>
              <a:gdLst/>
              <a:ahLst/>
              <a:cxnLst/>
              <a:rect l="l" t="t" r="r" b="b"/>
              <a:pathLst>
                <a:path w="346" h="253" extrusionOk="0">
                  <a:moveTo>
                    <a:pt x="213" y="0"/>
                  </a:moveTo>
                  <a:cubicBezTo>
                    <a:pt x="158" y="0"/>
                    <a:pt x="91" y="60"/>
                    <a:pt x="62" y="94"/>
                  </a:cubicBezTo>
                  <a:cubicBezTo>
                    <a:pt x="31" y="137"/>
                    <a:pt x="0" y="252"/>
                    <a:pt x="86" y="252"/>
                  </a:cubicBezTo>
                  <a:cubicBezTo>
                    <a:pt x="89" y="252"/>
                    <a:pt x="91" y="252"/>
                    <a:pt x="93" y="252"/>
                  </a:cubicBezTo>
                  <a:lnTo>
                    <a:pt x="125" y="252"/>
                  </a:lnTo>
                  <a:cubicBezTo>
                    <a:pt x="194" y="233"/>
                    <a:pt x="346" y="120"/>
                    <a:pt x="270" y="38"/>
                  </a:cubicBezTo>
                  <a:cubicBezTo>
                    <a:pt x="264" y="31"/>
                    <a:pt x="264" y="25"/>
                    <a:pt x="257" y="19"/>
                  </a:cubicBezTo>
                  <a:cubicBezTo>
                    <a:pt x="244" y="6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516116" y="2476951"/>
              <a:ext cx="16588" cy="15096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89" y="0"/>
                  </a:moveTo>
                  <a:cubicBezTo>
                    <a:pt x="57" y="0"/>
                    <a:pt x="32" y="19"/>
                    <a:pt x="26" y="45"/>
                  </a:cubicBezTo>
                  <a:cubicBezTo>
                    <a:pt x="7" y="70"/>
                    <a:pt x="1" y="101"/>
                    <a:pt x="1" y="133"/>
                  </a:cubicBezTo>
                  <a:cubicBezTo>
                    <a:pt x="1" y="152"/>
                    <a:pt x="20" y="171"/>
                    <a:pt x="45" y="171"/>
                  </a:cubicBezTo>
                  <a:cubicBezTo>
                    <a:pt x="49" y="171"/>
                    <a:pt x="53" y="171"/>
                    <a:pt x="57" y="171"/>
                  </a:cubicBezTo>
                  <a:cubicBezTo>
                    <a:pt x="133" y="171"/>
                    <a:pt x="188" y="116"/>
                    <a:pt x="158" y="38"/>
                  </a:cubicBezTo>
                  <a:cubicBezTo>
                    <a:pt x="152" y="19"/>
                    <a:pt x="139" y="13"/>
                    <a:pt x="121" y="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491805" y="2503192"/>
              <a:ext cx="36510" cy="33263"/>
            </a:xfrm>
            <a:custGeom>
              <a:avLst/>
              <a:gdLst/>
              <a:ahLst/>
              <a:cxnLst/>
              <a:rect l="l" t="t" r="r" b="b"/>
              <a:pathLst>
                <a:path w="416" h="379" extrusionOk="0">
                  <a:moveTo>
                    <a:pt x="372" y="1"/>
                  </a:moveTo>
                  <a:cubicBezTo>
                    <a:pt x="352" y="1"/>
                    <a:pt x="328" y="10"/>
                    <a:pt x="309" y="23"/>
                  </a:cubicBezTo>
                  <a:cubicBezTo>
                    <a:pt x="240" y="36"/>
                    <a:pt x="177" y="74"/>
                    <a:pt x="126" y="130"/>
                  </a:cubicBezTo>
                  <a:cubicBezTo>
                    <a:pt x="76" y="174"/>
                    <a:pt x="0" y="288"/>
                    <a:pt x="70" y="357"/>
                  </a:cubicBezTo>
                  <a:cubicBezTo>
                    <a:pt x="84" y="372"/>
                    <a:pt x="104" y="378"/>
                    <a:pt x="126" y="378"/>
                  </a:cubicBezTo>
                  <a:cubicBezTo>
                    <a:pt x="199" y="378"/>
                    <a:pt x="299" y="310"/>
                    <a:pt x="328" y="256"/>
                  </a:cubicBezTo>
                  <a:cubicBezTo>
                    <a:pt x="353" y="225"/>
                    <a:pt x="372" y="187"/>
                    <a:pt x="385" y="149"/>
                  </a:cubicBezTo>
                  <a:cubicBezTo>
                    <a:pt x="385" y="118"/>
                    <a:pt x="391" y="92"/>
                    <a:pt x="398" y="61"/>
                  </a:cubicBezTo>
                  <a:cubicBezTo>
                    <a:pt x="416" y="17"/>
                    <a:pt x="398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459069" y="2484850"/>
              <a:ext cx="27470" cy="24048"/>
            </a:xfrm>
            <a:custGeom>
              <a:avLst/>
              <a:gdLst/>
              <a:ahLst/>
              <a:cxnLst/>
              <a:rect l="l" t="t" r="r" b="b"/>
              <a:pathLst>
                <a:path w="313" h="274" extrusionOk="0">
                  <a:moveTo>
                    <a:pt x="253" y="1"/>
                  </a:moveTo>
                  <a:cubicBezTo>
                    <a:pt x="201" y="1"/>
                    <a:pt x="129" y="41"/>
                    <a:pt x="102" y="68"/>
                  </a:cubicBezTo>
                  <a:cubicBezTo>
                    <a:pt x="51" y="119"/>
                    <a:pt x="0" y="270"/>
                    <a:pt x="98" y="270"/>
                  </a:cubicBezTo>
                  <a:cubicBezTo>
                    <a:pt x="110" y="270"/>
                    <a:pt x="124" y="268"/>
                    <a:pt x="140" y="264"/>
                  </a:cubicBezTo>
                  <a:lnTo>
                    <a:pt x="165" y="270"/>
                  </a:lnTo>
                  <a:cubicBezTo>
                    <a:pt x="172" y="273"/>
                    <a:pt x="179" y="274"/>
                    <a:pt x="186" y="274"/>
                  </a:cubicBezTo>
                  <a:cubicBezTo>
                    <a:pt x="225" y="274"/>
                    <a:pt x="268" y="233"/>
                    <a:pt x="279" y="201"/>
                  </a:cubicBezTo>
                  <a:cubicBezTo>
                    <a:pt x="297" y="156"/>
                    <a:pt x="304" y="112"/>
                    <a:pt x="310" y="68"/>
                  </a:cubicBezTo>
                  <a:cubicBezTo>
                    <a:pt x="313" y="18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416503" y="2426925"/>
              <a:ext cx="25540" cy="25101"/>
            </a:xfrm>
            <a:custGeom>
              <a:avLst/>
              <a:gdLst/>
              <a:ahLst/>
              <a:cxnLst/>
              <a:rect l="l" t="t" r="r" b="b"/>
              <a:pathLst>
                <a:path w="291" h="286" extrusionOk="0">
                  <a:moveTo>
                    <a:pt x="217" y="1"/>
                  </a:moveTo>
                  <a:cubicBezTo>
                    <a:pt x="196" y="1"/>
                    <a:pt x="172" y="6"/>
                    <a:pt x="152" y="15"/>
                  </a:cubicBezTo>
                  <a:lnTo>
                    <a:pt x="139" y="22"/>
                  </a:lnTo>
                  <a:cubicBezTo>
                    <a:pt x="64" y="53"/>
                    <a:pt x="7" y="129"/>
                    <a:pt x="0" y="211"/>
                  </a:cubicBezTo>
                  <a:cubicBezTo>
                    <a:pt x="0" y="264"/>
                    <a:pt x="37" y="285"/>
                    <a:pt x="79" y="285"/>
                  </a:cubicBezTo>
                  <a:cubicBezTo>
                    <a:pt x="101" y="285"/>
                    <a:pt x="125" y="279"/>
                    <a:pt x="145" y="268"/>
                  </a:cubicBezTo>
                  <a:lnTo>
                    <a:pt x="152" y="261"/>
                  </a:lnTo>
                  <a:cubicBezTo>
                    <a:pt x="227" y="230"/>
                    <a:pt x="284" y="154"/>
                    <a:pt x="291" y="72"/>
                  </a:cubicBezTo>
                  <a:cubicBezTo>
                    <a:pt x="291" y="19"/>
                    <a:pt x="257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366828" y="2492573"/>
              <a:ext cx="32649" cy="22468"/>
            </a:xfrm>
            <a:custGeom>
              <a:avLst/>
              <a:gdLst/>
              <a:ahLst/>
              <a:cxnLst/>
              <a:rect l="l" t="t" r="r" b="b"/>
              <a:pathLst>
                <a:path w="372" h="256" extrusionOk="0">
                  <a:moveTo>
                    <a:pt x="253" y="0"/>
                  </a:moveTo>
                  <a:cubicBezTo>
                    <a:pt x="153" y="0"/>
                    <a:pt x="1" y="208"/>
                    <a:pt x="112" y="245"/>
                  </a:cubicBezTo>
                  <a:lnTo>
                    <a:pt x="144" y="251"/>
                  </a:lnTo>
                  <a:cubicBezTo>
                    <a:pt x="152" y="254"/>
                    <a:pt x="161" y="256"/>
                    <a:pt x="169" y="256"/>
                  </a:cubicBezTo>
                  <a:cubicBezTo>
                    <a:pt x="257" y="256"/>
                    <a:pt x="371" y="124"/>
                    <a:pt x="314" y="49"/>
                  </a:cubicBezTo>
                  <a:lnTo>
                    <a:pt x="302" y="24"/>
                  </a:lnTo>
                  <a:cubicBezTo>
                    <a:pt x="289" y="7"/>
                    <a:pt x="272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525249" y="3458339"/>
              <a:ext cx="30630" cy="20010"/>
            </a:xfrm>
            <a:custGeom>
              <a:avLst/>
              <a:gdLst/>
              <a:ahLst/>
              <a:cxnLst/>
              <a:rect l="l" t="t" r="r" b="b"/>
              <a:pathLst>
                <a:path w="349" h="228" extrusionOk="0">
                  <a:moveTo>
                    <a:pt x="213" y="0"/>
                  </a:moveTo>
                  <a:cubicBezTo>
                    <a:pt x="98" y="0"/>
                    <a:pt x="0" y="228"/>
                    <a:pt x="110" y="228"/>
                  </a:cubicBezTo>
                  <a:cubicBezTo>
                    <a:pt x="112" y="228"/>
                    <a:pt x="113" y="228"/>
                    <a:pt x="115" y="228"/>
                  </a:cubicBezTo>
                  <a:cubicBezTo>
                    <a:pt x="140" y="221"/>
                    <a:pt x="171" y="215"/>
                    <a:pt x="197" y="202"/>
                  </a:cubicBezTo>
                  <a:cubicBezTo>
                    <a:pt x="235" y="183"/>
                    <a:pt x="348" y="70"/>
                    <a:pt x="285" y="26"/>
                  </a:cubicBezTo>
                  <a:cubicBezTo>
                    <a:pt x="266" y="7"/>
                    <a:pt x="247" y="1"/>
                    <a:pt x="222" y="1"/>
                  </a:cubicBezTo>
                  <a:cubicBezTo>
                    <a:pt x="219" y="0"/>
                    <a:pt x="216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550789" y="3498799"/>
              <a:ext cx="19484" cy="18606"/>
            </a:xfrm>
            <a:custGeom>
              <a:avLst/>
              <a:gdLst/>
              <a:ahLst/>
              <a:cxnLst/>
              <a:rect l="l" t="t" r="r" b="b"/>
              <a:pathLst>
                <a:path w="222" h="212" extrusionOk="0">
                  <a:moveTo>
                    <a:pt x="123" y="1"/>
                  </a:moveTo>
                  <a:cubicBezTo>
                    <a:pt x="86" y="1"/>
                    <a:pt x="40" y="46"/>
                    <a:pt x="26" y="76"/>
                  </a:cubicBezTo>
                  <a:cubicBezTo>
                    <a:pt x="0" y="107"/>
                    <a:pt x="0" y="145"/>
                    <a:pt x="7" y="177"/>
                  </a:cubicBezTo>
                  <a:cubicBezTo>
                    <a:pt x="20" y="202"/>
                    <a:pt x="39" y="212"/>
                    <a:pt x="59" y="212"/>
                  </a:cubicBezTo>
                  <a:cubicBezTo>
                    <a:pt x="104" y="212"/>
                    <a:pt x="155" y="165"/>
                    <a:pt x="177" y="139"/>
                  </a:cubicBezTo>
                  <a:cubicBezTo>
                    <a:pt x="221" y="82"/>
                    <a:pt x="196" y="57"/>
                    <a:pt x="152" y="13"/>
                  </a:cubicBezTo>
                  <a:cubicBezTo>
                    <a:pt x="143" y="4"/>
                    <a:pt x="134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634868" y="3465009"/>
              <a:ext cx="33351" cy="31069"/>
            </a:xfrm>
            <a:custGeom>
              <a:avLst/>
              <a:gdLst/>
              <a:ahLst/>
              <a:cxnLst/>
              <a:rect l="l" t="t" r="r" b="b"/>
              <a:pathLst>
                <a:path w="380" h="354" extrusionOk="0">
                  <a:moveTo>
                    <a:pt x="278" y="0"/>
                  </a:moveTo>
                  <a:cubicBezTo>
                    <a:pt x="171" y="7"/>
                    <a:pt x="77" y="76"/>
                    <a:pt x="33" y="177"/>
                  </a:cubicBezTo>
                  <a:cubicBezTo>
                    <a:pt x="1" y="246"/>
                    <a:pt x="1" y="353"/>
                    <a:pt x="102" y="353"/>
                  </a:cubicBezTo>
                  <a:cubicBezTo>
                    <a:pt x="209" y="347"/>
                    <a:pt x="304" y="278"/>
                    <a:pt x="348" y="177"/>
                  </a:cubicBezTo>
                  <a:cubicBezTo>
                    <a:pt x="379" y="107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591775" y="3414456"/>
              <a:ext cx="23258" cy="23345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89" y="1"/>
                  </a:moveTo>
                  <a:cubicBezTo>
                    <a:pt x="150" y="1"/>
                    <a:pt x="103" y="32"/>
                    <a:pt x="82" y="53"/>
                  </a:cubicBezTo>
                  <a:lnTo>
                    <a:pt x="69" y="65"/>
                  </a:lnTo>
                  <a:cubicBezTo>
                    <a:pt x="13" y="103"/>
                    <a:pt x="0" y="173"/>
                    <a:pt x="25" y="236"/>
                  </a:cubicBezTo>
                  <a:cubicBezTo>
                    <a:pt x="42" y="258"/>
                    <a:pt x="66" y="265"/>
                    <a:pt x="91" y="265"/>
                  </a:cubicBezTo>
                  <a:cubicBezTo>
                    <a:pt x="123" y="265"/>
                    <a:pt x="158" y="253"/>
                    <a:pt x="183" y="242"/>
                  </a:cubicBezTo>
                  <a:cubicBezTo>
                    <a:pt x="214" y="223"/>
                    <a:pt x="265" y="173"/>
                    <a:pt x="233" y="141"/>
                  </a:cubicBezTo>
                  <a:lnTo>
                    <a:pt x="233" y="135"/>
                  </a:lnTo>
                  <a:cubicBezTo>
                    <a:pt x="233" y="135"/>
                    <a:pt x="233" y="135"/>
                    <a:pt x="233" y="128"/>
                  </a:cubicBezTo>
                  <a:cubicBezTo>
                    <a:pt x="252" y="103"/>
                    <a:pt x="252" y="65"/>
                    <a:pt x="240" y="34"/>
                  </a:cubicBezTo>
                  <a:cubicBezTo>
                    <a:pt x="229" y="10"/>
                    <a:pt x="210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739571" y="3442717"/>
              <a:ext cx="27558" cy="22380"/>
            </a:xfrm>
            <a:custGeom>
              <a:avLst/>
              <a:gdLst/>
              <a:ahLst/>
              <a:cxnLst/>
              <a:rect l="l" t="t" r="r" b="b"/>
              <a:pathLst>
                <a:path w="314" h="255" extrusionOk="0">
                  <a:moveTo>
                    <a:pt x="177" y="0"/>
                  </a:moveTo>
                  <a:cubicBezTo>
                    <a:pt x="159" y="0"/>
                    <a:pt x="142" y="5"/>
                    <a:pt x="126" y="15"/>
                  </a:cubicBezTo>
                  <a:cubicBezTo>
                    <a:pt x="126" y="8"/>
                    <a:pt x="126" y="8"/>
                    <a:pt x="126" y="2"/>
                  </a:cubicBezTo>
                  <a:cubicBezTo>
                    <a:pt x="63" y="8"/>
                    <a:pt x="13" y="59"/>
                    <a:pt x="13" y="116"/>
                  </a:cubicBezTo>
                  <a:lnTo>
                    <a:pt x="19" y="116"/>
                  </a:lnTo>
                  <a:cubicBezTo>
                    <a:pt x="0" y="147"/>
                    <a:pt x="0" y="191"/>
                    <a:pt x="19" y="223"/>
                  </a:cubicBezTo>
                  <a:lnTo>
                    <a:pt x="32" y="235"/>
                  </a:lnTo>
                  <a:cubicBezTo>
                    <a:pt x="46" y="248"/>
                    <a:pt x="63" y="254"/>
                    <a:pt x="81" y="254"/>
                  </a:cubicBezTo>
                  <a:cubicBezTo>
                    <a:pt x="179" y="254"/>
                    <a:pt x="314" y="96"/>
                    <a:pt x="240" y="27"/>
                  </a:cubicBezTo>
                  <a:lnTo>
                    <a:pt x="227" y="15"/>
                  </a:lnTo>
                  <a:cubicBezTo>
                    <a:pt x="211" y="5"/>
                    <a:pt x="194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1813733" y="3418230"/>
              <a:ext cx="31069" cy="19835"/>
            </a:xfrm>
            <a:custGeom>
              <a:avLst/>
              <a:gdLst/>
              <a:ahLst/>
              <a:cxnLst/>
              <a:rect l="l" t="t" r="r" b="b"/>
              <a:pathLst>
                <a:path w="354" h="226" extrusionOk="0">
                  <a:moveTo>
                    <a:pt x="224" y="0"/>
                  </a:moveTo>
                  <a:cubicBezTo>
                    <a:pt x="93" y="0"/>
                    <a:pt x="0" y="226"/>
                    <a:pt x="126" y="226"/>
                  </a:cubicBezTo>
                  <a:cubicBezTo>
                    <a:pt x="132" y="226"/>
                    <a:pt x="138" y="225"/>
                    <a:pt x="145" y="224"/>
                  </a:cubicBezTo>
                  <a:cubicBezTo>
                    <a:pt x="164" y="218"/>
                    <a:pt x="183" y="212"/>
                    <a:pt x="202" y="205"/>
                  </a:cubicBezTo>
                  <a:cubicBezTo>
                    <a:pt x="265" y="180"/>
                    <a:pt x="353" y="60"/>
                    <a:pt x="271" y="10"/>
                  </a:cubicBezTo>
                  <a:cubicBezTo>
                    <a:pt x="267" y="5"/>
                    <a:pt x="262" y="1"/>
                    <a:pt x="258" y="1"/>
                  </a:cubicBezTo>
                  <a:cubicBezTo>
                    <a:pt x="256" y="1"/>
                    <a:pt x="254" y="2"/>
                    <a:pt x="252" y="3"/>
                  </a:cubicBezTo>
                  <a:cubicBezTo>
                    <a:pt x="243" y="1"/>
                    <a:pt x="23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1722896" y="3414632"/>
              <a:ext cx="23872" cy="13955"/>
            </a:xfrm>
            <a:custGeom>
              <a:avLst/>
              <a:gdLst/>
              <a:ahLst/>
              <a:cxnLst/>
              <a:rect l="l" t="t" r="r" b="b"/>
              <a:pathLst>
                <a:path w="272" h="159" extrusionOk="0">
                  <a:moveTo>
                    <a:pt x="177" y="0"/>
                  </a:moveTo>
                  <a:cubicBezTo>
                    <a:pt x="102" y="0"/>
                    <a:pt x="1" y="158"/>
                    <a:pt x="95" y="158"/>
                  </a:cubicBezTo>
                  <a:cubicBezTo>
                    <a:pt x="177" y="158"/>
                    <a:pt x="272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654878" y="3418143"/>
              <a:ext cx="24048" cy="18343"/>
            </a:xfrm>
            <a:custGeom>
              <a:avLst/>
              <a:gdLst/>
              <a:ahLst/>
              <a:cxnLst/>
              <a:rect l="l" t="t" r="r" b="b"/>
              <a:pathLst>
                <a:path w="274" h="209" extrusionOk="0">
                  <a:moveTo>
                    <a:pt x="193" y="0"/>
                  </a:moveTo>
                  <a:cubicBezTo>
                    <a:pt x="175" y="0"/>
                    <a:pt x="154" y="7"/>
                    <a:pt x="132" y="23"/>
                  </a:cubicBezTo>
                  <a:lnTo>
                    <a:pt x="114" y="36"/>
                  </a:lnTo>
                  <a:cubicBezTo>
                    <a:pt x="69" y="68"/>
                    <a:pt x="0" y="150"/>
                    <a:pt x="50" y="194"/>
                  </a:cubicBezTo>
                  <a:cubicBezTo>
                    <a:pt x="63" y="204"/>
                    <a:pt x="77" y="209"/>
                    <a:pt x="92" y="209"/>
                  </a:cubicBezTo>
                  <a:cubicBezTo>
                    <a:pt x="138" y="209"/>
                    <a:pt x="191" y="166"/>
                    <a:pt x="214" y="137"/>
                  </a:cubicBezTo>
                  <a:lnTo>
                    <a:pt x="227" y="118"/>
                  </a:lnTo>
                  <a:cubicBezTo>
                    <a:pt x="274" y="57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503747" y="3367502"/>
              <a:ext cx="25540" cy="21766"/>
            </a:xfrm>
            <a:custGeom>
              <a:avLst/>
              <a:gdLst/>
              <a:ahLst/>
              <a:cxnLst/>
              <a:rect l="l" t="t" r="r" b="b"/>
              <a:pathLst>
                <a:path w="291" h="248" extrusionOk="0">
                  <a:moveTo>
                    <a:pt x="231" y="0"/>
                  </a:moveTo>
                  <a:cubicBezTo>
                    <a:pt x="228" y="0"/>
                    <a:pt x="224" y="0"/>
                    <a:pt x="221" y="1"/>
                  </a:cubicBezTo>
                  <a:lnTo>
                    <a:pt x="189" y="1"/>
                  </a:lnTo>
                  <a:cubicBezTo>
                    <a:pt x="120" y="8"/>
                    <a:pt x="57" y="52"/>
                    <a:pt x="25" y="121"/>
                  </a:cubicBezTo>
                  <a:cubicBezTo>
                    <a:pt x="0" y="172"/>
                    <a:pt x="0" y="241"/>
                    <a:pt x="76" y="247"/>
                  </a:cubicBezTo>
                  <a:cubicBezTo>
                    <a:pt x="139" y="247"/>
                    <a:pt x="196" y="222"/>
                    <a:pt x="234" y="172"/>
                  </a:cubicBezTo>
                  <a:cubicBezTo>
                    <a:pt x="271" y="140"/>
                    <a:pt x="290" y="96"/>
                    <a:pt x="284" y="52"/>
                  </a:cubicBezTo>
                  <a:cubicBezTo>
                    <a:pt x="278" y="45"/>
                    <a:pt x="278" y="39"/>
                    <a:pt x="278" y="39"/>
                  </a:cubicBezTo>
                  <a:cubicBezTo>
                    <a:pt x="272" y="17"/>
                    <a:pt x="253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962582" y="2677845"/>
              <a:ext cx="39406" cy="26681"/>
            </a:xfrm>
            <a:custGeom>
              <a:avLst/>
              <a:gdLst/>
              <a:ahLst/>
              <a:cxnLst/>
              <a:rect l="l" t="t" r="r" b="b"/>
              <a:pathLst>
                <a:path w="449" h="304" extrusionOk="0">
                  <a:moveTo>
                    <a:pt x="290" y="1"/>
                  </a:moveTo>
                  <a:cubicBezTo>
                    <a:pt x="267" y="1"/>
                    <a:pt x="244" y="7"/>
                    <a:pt x="221" y="20"/>
                  </a:cubicBezTo>
                  <a:lnTo>
                    <a:pt x="209" y="32"/>
                  </a:lnTo>
                  <a:cubicBezTo>
                    <a:pt x="146" y="58"/>
                    <a:pt x="1" y="203"/>
                    <a:pt x="83" y="278"/>
                  </a:cubicBezTo>
                  <a:lnTo>
                    <a:pt x="95" y="285"/>
                  </a:lnTo>
                  <a:cubicBezTo>
                    <a:pt x="114" y="297"/>
                    <a:pt x="136" y="304"/>
                    <a:pt x="159" y="304"/>
                  </a:cubicBezTo>
                  <a:cubicBezTo>
                    <a:pt x="182" y="304"/>
                    <a:pt x="206" y="297"/>
                    <a:pt x="228" y="285"/>
                  </a:cubicBezTo>
                  <a:lnTo>
                    <a:pt x="247" y="278"/>
                  </a:lnTo>
                  <a:cubicBezTo>
                    <a:pt x="310" y="240"/>
                    <a:pt x="449" y="108"/>
                    <a:pt x="367" y="32"/>
                  </a:cubicBezTo>
                  <a:lnTo>
                    <a:pt x="354" y="20"/>
                  </a:lnTo>
                  <a:cubicBezTo>
                    <a:pt x="335" y="7"/>
                    <a:pt x="313" y="1"/>
                    <a:pt x="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040605" y="2665645"/>
              <a:ext cx="39845" cy="29577"/>
            </a:xfrm>
            <a:custGeom>
              <a:avLst/>
              <a:gdLst/>
              <a:ahLst/>
              <a:cxnLst/>
              <a:rect l="l" t="t" r="r" b="b"/>
              <a:pathLst>
                <a:path w="454" h="337" extrusionOk="0">
                  <a:moveTo>
                    <a:pt x="238" y="1"/>
                  </a:moveTo>
                  <a:cubicBezTo>
                    <a:pt x="135" y="1"/>
                    <a:pt x="44" y="111"/>
                    <a:pt x="14" y="197"/>
                  </a:cubicBezTo>
                  <a:lnTo>
                    <a:pt x="14" y="203"/>
                  </a:lnTo>
                  <a:cubicBezTo>
                    <a:pt x="1" y="234"/>
                    <a:pt x="14" y="272"/>
                    <a:pt x="39" y="291"/>
                  </a:cubicBezTo>
                  <a:cubicBezTo>
                    <a:pt x="63" y="323"/>
                    <a:pt x="92" y="336"/>
                    <a:pt x="123" y="336"/>
                  </a:cubicBezTo>
                  <a:cubicBezTo>
                    <a:pt x="272" y="336"/>
                    <a:pt x="454" y="12"/>
                    <a:pt x="260" y="1"/>
                  </a:cubicBezTo>
                  <a:lnTo>
                    <a:pt x="247" y="1"/>
                  </a:lnTo>
                  <a:cubicBezTo>
                    <a:pt x="244" y="1"/>
                    <a:pt x="24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42273" y="2690044"/>
              <a:ext cx="1229" cy="122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cubicBezTo>
                    <a:pt x="14" y="7"/>
                    <a:pt x="7" y="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026300" y="2736033"/>
              <a:ext cx="35984" cy="21064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65" y="0"/>
                  </a:moveTo>
                  <a:cubicBezTo>
                    <a:pt x="158" y="0"/>
                    <a:pt x="0" y="240"/>
                    <a:pt x="151" y="240"/>
                  </a:cubicBezTo>
                  <a:cubicBezTo>
                    <a:pt x="259" y="240"/>
                    <a:pt x="410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004271" y="2712687"/>
              <a:ext cx="22643" cy="18343"/>
            </a:xfrm>
            <a:custGeom>
              <a:avLst/>
              <a:gdLst/>
              <a:ahLst/>
              <a:cxnLst/>
              <a:rect l="l" t="t" r="r" b="b"/>
              <a:pathLst>
                <a:path w="258" h="209" extrusionOk="0">
                  <a:moveTo>
                    <a:pt x="161" y="1"/>
                  </a:moveTo>
                  <a:cubicBezTo>
                    <a:pt x="108" y="1"/>
                    <a:pt x="40" y="74"/>
                    <a:pt x="30" y="108"/>
                  </a:cubicBezTo>
                  <a:cubicBezTo>
                    <a:pt x="1" y="162"/>
                    <a:pt x="25" y="209"/>
                    <a:pt x="73" y="209"/>
                  </a:cubicBezTo>
                  <a:cubicBezTo>
                    <a:pt x="86" y="209"/>
                    <a:pt x="102" y="205"/>
                    <a:pt x="119" y="197"/>
                  </a:cubicBezTo>
                  <a:lnTo>
                    <a:pt x="144" y="184"/>
                  </a:lnTo>
                  <a:cubicBezTo>
                    <a:pt x="188" y="159"/>
                    <a:pt x="257" y="89"/>
                    <a:pt x="213" y="33"/>
                  </a:cubicBezTo>
                  <a:lnTo>
                    <a:pt x="201" y="20"/>
                  </a:lnTo>
                  <a:cubicBezTo>
                    <a:pt x="190" y="6"/>
                    <a:pt x="176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1915891" y="2706105"/>
              <a:ext cx="37914" cy="25803"/>
            </a:xfrm>
            <a:custGeom>
              <a:avLst/>
              <a:gdLst/>
              <a:ahLst/>
              <a:cxnLst/>
              <a:rect l="l" t="t" r="r" b="b"/>
              <a:pathLst>
                <a:path w="432" h="294" extrusionOk="0">
                  <a:moveTo>
                    <a:pt x="223" y="1"/>
                  </a:moveTo>
                  <a:cubicBezTo>
                    <a:pt x="142" y="1"/>
                    <a:pt x="67" y="80"/>
                    <a:pt x="34" y="146"/>
                  </a:cubicBezTo>
                  <a:cubicBezTo>
                    <a:pt x="0" y="219"/>
                    <a:pt x="23" y="293"/>
                    <a:pt x="101" y="293"/>
                  </a:cubicBezTo>
                  <a:cubicBezTo>
                    <a:pt x="110" y="293"/>
                    <a:pt x="119" y="292"/>
                    <a:pt x="129" y="291"/>
                  </a:cubicBezTo>
                  <a:cubicBezTo>
                    <a:pt x="135" y="291"/>
                    <a:pt x="142" y="291"/>
                    <a:pt x="148" y="284"/>
                  </a:cubicBezTo>
                  <a:cubicBezTo>
                    <a:pt x="224" y="272"/>
                    <a:pt x="432" y="51"/>
                    <a:pt x="280" y="7"/>
                  </a:cubicBezTo>
                  <a:lnTo>
                    <a:pt x="262" y="7"/>
                  </a:lnTo>
                  <a:cubicBezTo>
                    <a:pt x="249" y="3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935989" y="2759905"/>
              <a:ext cx="18957" cy="20098"/>
            </a:xfrm>
            <a:custGeom>
              <a:avLst/>
              <a:gdLst/>
              <a:ahLst/>
              <a:cxnLst/>
              <a:rect l="l" t="t" r="r" b="b"/>
              <a:pathLst>
                <a:path w="216" h="229" extrusionOk="0">
                  <a:moveTo>
                    <a:pt x="158" y="0"/>
                  </a:moveTo>
                  <a:cubicBezTo>
                    <a:pt x="103" y="0"/>
                    <a:pt x="29" y="81"/>
                    <a:pt x="20" y="119"/>
                  </a:cubicBezTo>
                  <a:cubicBezTo>
                    <a:pt x="20" y="132"/>
                    <a:pt x="14" y="138"/>
                    <a:pt x="14" y="144"/>
                  </a:cubicBezTo>
                  <a:cubicBezTo>
                    <a:pt x="1" y="170"/>
                    <a:pt x="14" y="201"/>
                    <a:pt x="39" y="220"/>
                  </a:cubicBezTo>
                  <a:lnTo>
                    <a:pt x="51" y="220"/>
                  </a:lnTo>
                  <a:cubicBezTo>
                    <a:pt x="60" y="226"/>
                    <a:pt x="69" y="228"/>
                    <a:pt x="79" y="228"/>
                  </a:cubicBezTo>
                  <a:cubicBezTo>
                    <a:pt x="133" y="228"/>
                    <a:pt x="198" y="149"/>
                    <a:pt x="209" y="106"/>
                  </a:cubicBezTo>
                  <a:cubicBezTo>
                    <a:pt x="215" y="81"/>
                    <a:pt x="209" y="56"/>
                    <a:pt x="203" y="31"/>
                  </a:cubicBezTo>
                  <a:cubicBezTo>
                    <a:pt x="192" y="9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2098793" y="3131590"/>
              <a:ext cx="27822" cy="25715"/>
            </a:xfrm>
            <a:custGeom>
              <a:avLst/>
              <a:gdLst/>
              <a:ahLst/>
              <a:cxnLst/>
              <a:rect l="l" t="t" r="r" b="b"/>
              <a:pathLst>
                <a:path w="317" h="293" extrusionOk="0">
                  <a:moveTo>
                    <a:pt x="222" y="1"/>
                  </a:moveTo>
                  <a:cubicBezTo>
                    <a:pt x="211" y="1"/>
                    <a:pt x="200" y="3"/>
                    <a:pt x="189" y="9"/>
                  </a:cubicBezTo>
                  <a:cubicBezTo>
                    <a:pt x="107" y="28"/>
                    <a:pt x="44" y="91"/>
                    <a:pt x="19" y="173"/>
                  </a:cubicBezTo>
                  <a:cubicBezTo>
                    <a:pt x="0" y="223"/>
                    <a:pt x="19" y="286"/>
                    <a:pt x="82" y="293"/>
                  </a:cubicBezTo>
                  <a:cubicBezTo>
                    <a:pt x="183" y="280"/>
                    <a:pt x="265" y="211"/>
                    <a:pt x="290" y="116"/>
                  </a:cubicBezTo>
                  <a:cubicBezTo>
                    <a:pt x="316" y="59"/>
                    <a:pt x="27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124772" y="3165204"/>
              <a:ext cx="24135" cy="20537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3" y="0"/>
                  </a:moveTo>
                  <a:cubicBezTo>
                    <a:pt x="93" y="0"/>
                    <a:pt x="23" y="74"/>
                    <a:pt x="13" y="124"/>
                  </a:cubicBezTo>
                  <a:lnTo>
                    <a:pt x="13" y="149"/>
                  </a:lnTo>
                  <a:cubicBezTo>
                    <a:pt x="1" y="193"/>
                    <a:pt x="20" y="225"/>
                    <a:pt x="64" y="231"/>
                  </a:cubicBezTo>
                  <a:lnTo>
                    <a:pt x="76" y="231"/>
                  </a:lnTo>
                  <a:cubicBezTo>
                    <a:pt x="81" y="232"/>
                    <a:pt x="87" y="233"/>
                    <a:pt x="92" y="233"/>
                  </a:cubicBezTo>
                  <a:cubicBezTo>
                    <a:pt x="173" y="233"/>
                    <a:pt x="275" y="107"/>
                    <a:pt x="221" y="36"/>
                  </a:cubicBezTo>
                  <a:cubicBezTo>
                    <a:pt x="215" y="29"/>
                    <a:pt x="209" y="17"/>
                    <a:pt x="196" y="17"/>
                  </a:cubicBezTo>
                  <a:cubicBezTo>
                    <a:pt x="183" y="5"/>
                    <a:pt x="168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194545" y="3129045"/>
              <a:ext cx="34228" cy="25891"/>
            </a:xfrm>
            <a:custGeom>
              <a:avLst/>
              <a:gdLst/>
              <a:ahLst/>
              <a:cxnLst/>
              <a:rect l="l" t="t" r="r" b="b"/>
              <a:pathLst>
                <a:path w="390" h="295" extrusionOk="0">
                  <a:moveTo>
                    <a:pt x="303" y="0"/>
                  </a:moveTo>
                  <a:cubicBezTo>
                    <a:pt x="292" y="0"/>
                    <a:pt x="279" y="2"/>
                    <a:pt x="265" y="6"/>
                  </a:cubicBezTo>
                  <a:lnTo>
                    <a:pt x="246" y="6"/>
                  </a:lnTo>
                  <a:cubicBezTo>
                    <a:pt x="171" y="25"/>
                    <a:pt x="0" y="177"/>
                    <a:pt x="95" y="265"/>
                  </a:cubicBezTo>
                  <a:lnTo>
                    <a:pt x="101" y="271"/>
                  </a:lnTo>
                  <a:cubicBezTo>
                    <a:pt x="118" y="288"/>
                    <a:pt x="137" y="295"/>
                    <a:pt x="158" y="295"/>
                  </a:cubicBezTo>
                  <a:cubicBezTo>
                    <a:pt x="224" y="295"/>
                    <a:pt x="301" y="226"/>
                    <a:pt x="335" y="183"/>
                  </a:cubicBezTo>
                  <a:cubicBezTo>
                    <a:pt x="379" y="121"/>
                    <a:pt x="38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142500" y="3124042"/>
              <a:ext cx="33263" cy="19396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246" y="0"/>
                  </a:moveTo>
                  <a:cubicBezTo>
                    <a:pt x="146" y="0"/>
                    <a:pt x="0" y="221"/>
                    <a:pt x="139" y="221"/>
                  </a:cubicBezTo>
                  <a:cubicBezTo>
                    <a:pt x="240" y="221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66145" y="3184600"/>
              <a:ext cx="14481" cy="14218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7" y="0"/>
                    <a:pt x="34" y="35"/>
                    <a:pt x="19" y="54"/>
                  </a:cubicBezTo>
                  <a:cubicBezTo>
                    <a:pt x="6" y="80"/>
                    <a:pt x="0" y="105"/>
                    <a:pt x="6" y="136"/>
                  </a:cubicBezTo>
                  <a:cubicBezTo>
                    <a:pt x="10" y="154"/>
                    <a:pt x="20" y="161"/>
                    <a:pt x="33" y="161"/>
                  </a:cubicBezTo>
                  <a:cubicBezTo>
                    <a:pt x="66" y="161"/>
                    <a:pt x="117" y="118"/>
                    <a:pt x="126" y="105"/>
                  </a:cubicBezTo>
                  <a:lnTo>
                    <a:pt x="133" y="99"/>
                  </a:lnTo>
                  <a:cubicBezTo>
                    <a:pt x="151" y="73"/>
                    <a:pt x="164" y="23"/>
                    <a:pt x="126" y="17"/>
                  </a:cubicBezTo>
                  <a:cubicBezTo>
                    <a:pt x="126" y="10"/>
                    <a:pt x="120" y="10"/>
                    <a:pt x="120" y="10"/>
                  </a:cubicBezTo>
                  <a:cubicBezTo>
                    <a:pt x="113" y="3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2104849" y="3071646"/>
              <a:ext cx="26505" cy="22731"/>
            </a:xfrm>
            <a:custGeom>
              <a:avLst/>
              <a:gdLst/>
              <a:ahLst/>
              <a:cxnLst/>
              <a:rect l="l" t="t" r="r" b="b"/>
              <a:pathLst>
                <a:path w="302" h="259" extrusionOk="0">
                  <a:moveTo>
                    <a:pt x="178" y="0"/>
                  </a:moveTo>
                  <a:cubicBezTo>
                    <a:pt x="119" y="0"/>
                    <a:pt x="52" y="70"/>
                    <a:pt x="32" y="105"/>
                  </a:cubicBezTo>
                  <a:cubicBezTo>
                    <a:pt x="32" y="118"/>
                    <a:pt x="26" y="124"/>
                    <a:pt x="26" y="130"/>
                  </a:cubicBezTo>
                  <a:cubicBezTo>
                    <a:pt x="1" y="162"/>
                    <a:pt x="1" y="200"/>
                    <a:pt x="26" y="231"/>
                  </a:cubicBezTo>
                  <a:cubicBezTo>
                    <a:pt x="36" y="247"/>
                    <a:pt x="55" y="258"/>
                    <a:pt x="76" y="258"/>
                  </a:cubicBezTo>
                  <a:cubicBezTo>
                    <a:pt x="80" y="258"/>
                    <a:pt x="84" y="258"/>
                    <a:pt x="89" y="257"/>
                  </a:cubicBezTo>
                  <a:cubicBezTo>
                    <a:pt x="164" y="250"/>
                    <a:pt x="301" y="132"/>
                    <a:pt x="242" y="50"/>
                  </a:cubicBezTo>
                  <a:lnTo>
                    <a:pt x="242" y="50"/>
                  </a:lnTo>
                  <a:cubicBezTo>
                    <a:pt x="250" y="62"/>
                    <a:pt x="254" y="67"/>
                    <a:pt x="254" y="67"/>
                  </a:cubicBezTo>
                  <a:cubicBezTo>
                    <a:pt x="255" y="67"/>
                    <a:pt x="226" y="26"/>
                    <a:pt x="221" y="17"/>
                  </a:cubicBezTo>
                  <a:cubicBezTo>
                    <a:pt x="208" y="5"/>
                    <a:pt x="193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2190069" y="3080862"/>
              <a:ext cx="20537" cy="16588"/>
            </a:xfrm>
            <a:custGeom>
              <a:avLst/>
              <a:gdLst/>
              <a:ahLst/>
              <a:cxnLst/>
              <a:rect l="l" t="t" r="r" b="b"/>
              <a:pathLst>
                <a:path w="234" h="189" extrusionOk="0">
                  <a:moveTo>
                    <a:pt x="175" y="1"/>
                  </a:moveTo>
                  <a:cubicBezTo>
                    <a:pt x="163" y="1"/>
                    <a:pt x="150" y="3"/>
                    <a:pt x="140" y="7"/>
                  </a:cubicBezTo>
                  <a:lnTo>
                    <a:pt x="121" y="13"/>
                  </a:lnTo>
                  <a:cubicBezTo>
                    <a:pt x="77" y="32"/>
                    <a:pt x="1" y="107"/>
                    <a:pt x="32" y="158"/>
                  </a:cubicBezTo>
                  <a:cubicBezTo>
                    <a:pt x="37" y="176"/>
                    <a:pt x="55" y="188"/>
                    <a:pt x="72" y="188"/>
                  </a:cubicBezTo>
                  <a:cubicBezTo>
                    <a:pt x="78" y="188"/>
                    <a:pt x="84" y="187"/>
                    <a:pt x="89" y="183"/>
                  </a:cubicBezTo>
                  <a:cubicBezTo>
                    <a:pt x="152" y="164"/>
                    <a:pt x="196" y="114"/>
                    <a:pt x="215" y="51"/>
                  </a:cubicBezTo>
                  <a:cubicBezTo>
                    <a:pt x="233" y="14"/>
                    <a:pt x="206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"/>
          <p:cNvGrpSpPr/>
          <p:nvPr/>
        </p:nvGrpSpPr>
        <p:grpSpPr>
          <a:xfrm>
            <a:off x="8090506" y="395019"/>
            <a:ext cx="1264795" cy="1369212"/>
            <a:chOff x="6268200" y="2359750"/>
            <a:chExt cx="319175" cy="345525"/>
          </a:xfrm>
        </p:grpSpPr>
        <p:sp>
          <p:nvSpPr>
            <p:cNvPr id="431" name="Google Shape;431;p3"/>
            <p:cNvSpPr/>
            <p:nvPr/>
          </p:nvSpPr>
          <p:spPr>
            <a:xfrm>
              <a:off x="6268200" y="2359750"/>
              <a:ext cx="319175" cy="345525"/>
            </a:xfrm>
            <a:custGeom>
              <a:avLst/>
              <a:gdLst/>
              <a:ahLst/>
              <a:cxnLst/>
              <a:rect l="l" t="t" r="r" b="b"/>
              <a:pathLst>
                <a:path w="12767" h="13821" extrusionOk="0">
                  <a:moveTo>
                    <a:pt x="9336" y="0"/>
                  </a:moveTo>
                  <a:cubicBezTo>
                    <a:pt x="8373" y="0"/>
                    <a:pt x="7414" y="400"/>
                    <a:pt x="6693" y="1144"/>
                  </a:cubicBezTo>
                  <a:cubicBezTo>
                    <a:pt x="5097" y="2802"/>
                    <a:pt x="5639" y="4991"/>
                    <a:pt x="6169" y="7104"/>
                  </a:cubicBezTo>
                  <a:cubicBezTo>
                    <a:pt x="6428" y="8144"/>
                    <a:pt x="6674" y="9128"/>
                    <a:pt x="6680" y="10049"/>
                  </a:cubicBezTo>
                  <a:cubicBezTo>
                    <a:pt x="6699" y="12042"/>
                    <a:pt x="5400" y="13133"/>
                    <a:pt x="4176" y="13486"/>
                  </a:cubicBezTo>
                  <a:cubicBezTo>
                    <a:pt x="3819" y="13590"/>
                    <a:pt x="3457" y="13640"/>
                    <a:pt x="3102" y="13640"/>
                  </a:cubicBezTo>
                  <a:cubicBezTo>
                    <a:pt x="1898" y="13640"/>
                    <a:pt x="771" y="13066"/>
                    <a:pt x="152" y="12067"/>
                  </a:cubicBezTo>
                  <a:lnTo>
                    <a:pt x="1" y="12168"/>
                  </a:lnTo>
                  <a:cubicBezTo>
                    <a:pt x="650" y="13215"/>
                    <a:pt x="1842" y="13821"/>
                    <a:pt x="3104" y="13821"/>
                  </a:cubicBezTo>
                  <a:cubicBezTo>
                    <a:pt x="3482" y="13821"/>
                    <a:pt x="3861" y="13770"/>
                    <a:pt x="4227" y="13663"/>
                  </a:cubicBezTo>
                  <a:cubicBezTo>
                    <a:pt x="5507" y="13291"/>
                    <a:pt x="6882" y="12143"/>
                    <a:pt x="6863" y="10049"/>
                  </a:cubicBezTo>
                  <a:cubicBezTo>
                    <a:pt x="6850" y="9103"/>
                    <a:pt x="6592" y="8062"/>
                    <a:pt x="6346" y="7060"/>
                  </a:cubicBezTo>
                  <a:cubicBezTo>
                    <a:pt x="5829" y="4991"/>
                    <a:pt x="5299" y="2853"/>
                    <a:pt x="6825" y="1270"/>
                  </a:cubicBezTo>
                  <a:cubicBezTo>
                    <a:pt x="7507" y="561"/>
                    <a:pt x="8416" y="181"/>
                    <a:pt x="9332" y="181"/>
                  </a:cubicBezTo>
                  <a:cubicBezTo>
                    <a:pt x="9729" y="181"/>
                    <a:pt x="10127" y="253"/>
                    <a:pt x="10508" y="400"/>
                  </a:cubicBezTo>
                  <a:cubicBezTo>
                    <a:pt x="11782" y="898"/>
                    <a:pt x="12545" y="2102"/>
                    <a:pt x="12590" y="3704"/>
                  </a:cubicBezTo>
                  <a:lnTo>
                    <a:pt x="12766" y="3698"/>
                  </a:lnTo>
                  <a:cubicBezTo>
                    <a:pt x="12722" y="2020"/>
                    <a:pt x="11921" y="753"/>
                    <a:pt x="10571" y="229"/>
                  </a:cubicBezTo>
                  <a:cubicBezTo>
                    <a:pt x="10171" y="75"/>
                    <a:pt x="9753" y="0"/>
                    <a:pt x="9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6432975" y="2394900"/>
              <a:ext cx="120175" cy="104150"/>
            </a:xfrm>
            <a:custGeom>
              <a:avLst/>
              <a:gdLst/>
              <a:ahLst/>
              <a:cxnLst/>
              <a:rect l="l" t="t" r="r" b="b"/>
              <a:pathLst>
                <a:path w="4807" h="4166" extrusionOk="0">
                  <a:moveTo>
                    <a:pt x="2484" y="1"/>
                  </a:moveTo>
                  <a:cubicBezTo>
                    <a:pt x="1561" y="1"/>
                    <a:pt x="769" y="591"/>
                    <a:pt x="442" y="1586"/>
                  </a:cubicBezTo>
                  <a:cubicBezTo>
                    <a:pt x="1" y="2954"/>
                    <a:pt x="1155" y="4146"/>
                    <a:pt x="2391" y="4165"/>
                  </a:cubicBezTo>
                  <a:cubicBezTo>
                    <a:pt x="2405" y="4165"/>
                    <a:pt x="2420" y="4166"/>
                    <a:pt x="2434" y="4166"/>
                  </a:cubicBezTo>
                  <a:cubicBezTo>
                    <a:pt x="3477" y="4166"/>
                    <a:pt x="4450" y="3489"/>
                    <a:pt x="4662" y="2450"/>
                  </a:cubicBezTo>
                  <a:cubicBezTo>
                    <a:pt x="4807" y="1750"/>
                    <a:pt x="4422" y="747"/>
                    <a:pt x="3766" y="368"/>
                  </a:cubicBezTo>
                  <a:cubicBezTo>
                    <a:pt x="3332" y="118"/>
                    <a:pt x="2895" y="1"/>
                    <a:pt x="2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6321650" y="2596600"/>
              <a:ext cx="64525" cy="56025"/>
            </a:xfrm>
            <a:custGeom>
              <a:avLst/>
              <a:gdLst/>
              <a:ahLst/>
              <a:cxnLst/>
              <a:rect l="l" t="t" r="r" b="b"/>
              <a:pathLst>
                <a:path w="2581" h="2241" extrusionOk="0">
                  <a:moveTo>
                    <a:pt x="1335" y="1"/>
                  </a:moveTo>
                  <a:cubicBezTo>
                    <a:pt x="839" y="1"/>
                    <a:pt x="415" y="319"/>
                    <a:pt x="241" y="853"/>
                  </a:cubicBezTo>
                  <a:cubicBezTo>
                    <a:pt x="1" y="1584"/>
                    <a:pt x="619" y="2228"/>
                    <a:pt x="1281" y="2240"/>
                  </a:cubicBezTo>
                  <a:cubicBezTo>
                    <a:pt x="1286" y="2240"/>
                    <a:pt x="1291" y="2240"/>
                    <a:pt x="1296" y="2240"/>
                  </a:cubicBezTo>
                  <a:cubicBezTo>
                    <a:pt x="1858" y="2240"/>
                    <a:pt x="2386" y="1876"/>
                    <a:pt x="2498" y="1319"/>
                  </a:cubicBezTo>
                  <a:cubicBezTo>
                    <a:pt x="2580" y="941"/>
                    <a:pt x="2372" y="405"/>
                    <a:pt x="2019" y="197"/>
                  </a:cubicBezTo>
                  <a:cubicBezTo>
                    <a:pt x="1787" y="63"/>
                    <a:pt x="1554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523050" y="2459800"/>
              <a:ext cx="8950" cy="427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207" y="0"/>
                  </a:moveTo>
                  <a:cubicBezTo>
                    <a:pt x="194" y="0"/>
                    <a:pt x="182" y="2"/>
                    <a:pt x="169" y="5"/>
                  </a:cubicBezTo>
                  <a:cubicBezTo>
                    <a:pt x="150" y="5"/>
                    <a:pt x="125" y="5"/>
                    <a:pt x="106" y="11"/>
                  </a:cubicBezTo>
                  <a:cubicBezTo>
                    <a:pt x="68" y="18"/>
                    <a:pt x="37" y="49"/>
                    <a:pt x="24" y="87"/>
                  </a:cubicBezTo>
                  <a:cubicBezTo>
                    <a:pt x="0" y="149"/>
                    <a:pt x="74" y="168"/>
                    <a:pt x="133" y="168"/>
                  </a:cubicBezTo>
                  <a:cubicBezTo>
                    <a:pt x="152" y="168"/>
                    <a:pt x="169" y="166"/>
                    <a:pt x="182" y="163"/>
                  </a:cubicBezTo>
                  <a:lnTo>
                    <a:pt x="182" y="163"/>
                  </a:lnTo>
                  <a:cubicBezTo>
                    <a:pt x="157" y="169"/>
                    <a:pt x="153" y="171"/>
                    <a:pt x="159" y="171"/>
                  </a:cubicBezTo>
                  <a:cubicBezTo>
                    <a:pt x="164" y="171"/>
                    <a:pt x="179" y="169"/>
                    <a:pt x="188" y="169"/>
                  </a:cubicBezTo>
                  <a:cubicBezTo>
                    <a:pt x="220" y="169"/>
                    <a:pt x="245" y="169"/>
                    <a:pt x="276" y="163"/>
                  </a:cubicBezTo>
                  <a:cubicBezTo>
                    <a:pt x="308" y="150"/>
                    <a:pt x="333" y="131"/>
                    <a:pt x="346" y="100"/>
                  </a:cubicBezTo>
                  <a:cubicBezTo>
                    <a:pt x="358" y="52"/>
                    <a:pt x="319" y="27"/>
                    <a:pt x="277" y="13"/>
                  </a:cubicBezTo>
                  <a:lnTo>
                    <a:pt x="277" y="13"/>
                  </a:lnTo>
                  <a:cubicBezTo>
                    <a:pt x="278" y="14"/>
                    <a:pt x="280" y="14"/>
                    <a:pt x="280" y="14"/>
                  </a:cubicBezTo>
                  <a:cubicBezTo>
                    <a:pt x="283" y="14"/>
                    <a:pt x="272" y="10"/>
                    <a:pt x="245" y="5"/>
                  </a:cubicBezTo>
                  <a:cubicBezTo>
                    <a:pt x="232" y="2"/>
                    <a:pt x="220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6531750" y="2446725"/>
              <a:ext cx="7525" cy="4150"/>
            </a:xfrm>
            <a:custGeom>
              <a:avLst/>
              <a:gdLst/>
              <a:ahLst/>
              <a:cxnLst/>
              <a:rect l="l" t="t" r="r" b="b"/>
              <a:pathLst>
                <a:path w="301" h="166" extrusionOk="0">
                  <a:moveTo>
                    <a:pt x="156" y="1"/>
                  </a:moveTo>
                  <a:cubicBezTo>
                    <a:pt x="74" y="1"/>
                    <a:pt x="1" y="53"/>
                    <a:pt x="61" y="124"/>
                  </a:cubicBezTo>
                  <a:cubicBezTo>
                    <a:pt x="52" y="156"/>
                    <a:pt x="99" y="165"/>
                    <a:pt x="133" y="165"/>
                  </a:cubicBezTo>
                  <a:cubicBezTo>
                    <a:pt x="146" y="165"/>
                    <a:pt x="157" y="164"/>
                    <a:pt x="162" y="162"/>
                  </a:cubicBezTo>
                  <a:cubicBezTo>
                    <a:pt x="206" y="150"/>
                    <a:pt x="294" y="143"/>
                    <a:pt x="294" y="80"/>
                  </a:cubicBezTo>
                  <a:cubicBezTo>
                    <a:pt x="301" y="36"/>
                    <a:pt x="237" y="11"/>
                    <a:pt x="193" y="5"/>
                  </a:cubicBezTo>
                  <a:cubicBezTo>
                    <a:pt x="181" y="2"/>
                    <a:pt x="168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6518300" y="2440075"/>
              <a:ext cx="9950" cy="4850"/>
            </a:xfrm>
            <a:custGeom>
              <a:avLst/>
              <a:gdLst/>
              <a:ahLst/>
              <a:cxnLst/>
              <a:rect l="l" t="t" r="r" b="b"/>
              <a:pathLst>
                <a:path w="398" h="194" extrusionOk="0">
                  <a:moveTo>
                    <a:pt x="186" y="1"/>
                  </a:moveTo>
                  <a:cubicBezTo>
                    <a:pt x="175" y="1"/>
                    <a:pt x="164" y="3"/>
                    <a:pt x="151" y="6"/>
                  </a:cubicBezTo>
                  <a:cubicBezTo>
                    <a:pt x="107" y="6"/>
                    <a:pt x="63" y="31"/>
                    <a:pt x="38" y="69"/>
                  </a:cubicBezTo>
                  <a:cubicBezTo>
                    <a:pt x="0" y="151"/>
                    <a:pt x="104" y="193"/>
                    <a:pt x="203" y="193"/>
                  </a:cubicBezTo>
                  <a:cubicBezTo>
                    <a:pt x="272" y="193"/>
                    <a:pt x="337" y="173"/>
                    <a:pt x="353" y="132"/>
                  </a:cubicBezTo>
                  <a:cubicBezTo>
                    <a:pt x="384" y="119"/>
                    <a:pt x="397" y="100"/>
                    <a:pt x="384" y="75"/>
                  </a:cubicBezTo>
                  <a:cubicBezTo>
                    <a:pt x="356" y="35"/>
                    <a:pt x="306" y="5"/>
                    <a:pt x="259" y="5"/>
                  </a:cubicBezTo>
                  <a:cubicBezTo>
                    <a:pt x="254" y="5"/>
                    <a:pt x="250" y="5"/>
                    <a:pt x="246" y="6"/>
                  </a:cubicBezTo>
                  <a:lnTo>
                    <a:pt x="220" y="6"/>
                  </a:lnTo>
                  <a:cubicBezTo>
                    <a:pt x="208" y="3"/>
                    <a:pt x="197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6521000" y="2448950"/>
              <a:ext cx="7075" cy="4550"/>
            </a:xfrm>
            <a:custGeom>
              <a:avLst/>
              <a:gdLst/>
              <a:ahLst/>
              <a:cxnLst/>
              <a:rect l="l" t="t" r="r" b="b"/>
              <a:pathLst>
                <a:path w="283" h="182" extrusionOk="0">
                  <a:moveTo>
                    <a:pt x="138" y="0"/>
                  </a:moveTo>
                  <a:cubicBezTo>
                    <a:pt x="120" y="0"/>
                    <a:pt x="102" y="4"/>
                    <a:pt x="94" y="10"/>
                  </a:cubicBezTo>
                  <a:cubicBezTo>
                    <a:pt x="75" y="17"/>
                    <a:pt x="56" y="35"/>
                    <a:pt x="37" y="48"/>
                  </a:cubicBezTo>
                  <a:cubicBezTo>
                    <a:pt x="24" y="67"/>
                    <a:pt x="30" y="80"/>
                    <a:pt x="24" y="98"/>
                  </a:cubicBezTo>
                  <a:cubicBezTo>
                    <a:pt x="1" y="159"/>
                    <a:pt x="74" y="182"/>
                    <a:pt x="134" y="182"/>
                  </a:cubicBezTo>
                  <a:cubicBezTo>
                    <a:pt x="156" y="182"/>
                    <a:pt x="175" y="179"/>
                    <a:pt x="188" y="174"/>
                  </a:cubicBezTo>
                  <a:cubicBezTo>
                    <a:pt x="283" y="149"/>
                    <a:pt x="245" y="73"/>
                    <a:pt x="182" y="54"/>
                  </a:cubicBezTo>
                  <a:cubicBezTo>
                    <a:pt x="182" y="54"/>
                    <a:pt x="182" y="48"/>
                    <a:pt x="194" y="42"/>
                  </a:cubicBezTo>
                  <a:cubicBezTo>
                    <a:pt x="211" y="13"/>
                    <a:pt x="173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6474550" y="2455875"/>
              <a:ext cx="9475" cy="5275"/>
            </a:xfrm>
            <a:custGeom>
              <a:avLst/>
              <a:gdLst/>
              <a:ahLst/>
              <a:cxnLst/>
              <a:rect l="l" t="t" r="r" b="b"/>
              <a:pathLst>
                <a:path w="379" h="211" extrusionOk="0">
                  <a:moveTo>
                    <a:pt x="175" y="0"/>
                  </a:moveTo>
                  <a:cubicBezTo>
                    <a:pt x="89" y="0"/>
                    <a:pt x="1" y="42"/>
                    <a:pt x="22" y="118"/>
                  </a:cubicBezTo>
                  <a:cubicBezTo>
                    <a:pt x="34" y="149"/>
                    <a:pt x="72" y="175"/>
                    <a:pt x="104" y="194"/>
                  </a:cubicBezTo>
                  <a:cubicBezTo>
                    <a:pt x="120" y="204"/>
                    <a:pt x="159" y="210"/>
                    <a:pt x="201" y="210"/>
                  </a:cubicBezTo>
                  <a:cubicBezTo>
                    <a:pt x="284" y="210"/>
                    <a:pt x="379" y="185"/>
                    <a:pt x="337" y="118"/>
                  </a:cubicBezTo>
                  <a:cubicBezTo>
                    <a:pt x="337" y="118"/>
                    <a:pt x="328" y="88"/>
                    <a:pt x="325" y="88"/>
                  </a:cubicBezTo>
                  <a:cubicBezTo>
                    <a:pt x="325" y="88"/>
                    <a:pt x="324" y="89"/>
                    <a:pt x="324" y="93"/>
                  </a:cubicBezTo>
                  <a:cubicBezTo>
                    <a:pt x="319" y="30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461675" y="2440675"/>
              <a:ext cx="9175" cy="5725"/>
            </a:xfrm>
            <a:custGeom>
              <a:avLst/>
              <a:gdLst/>
              <a:ahLst/>
              <a:cxnLst/>
              <a:rect l="l" t="t" r="r" b="b"/>
              <a:pathLst>
                <a:path w="367" h="229" extrusionOk="0">
                  <a:moveTo>
                    <a:pt x="175" y="1"/>
                  </a:moveTo>
                  <a:cubicBezTo>
                    <a:pt x="120" y="1"/>
                    <a:pt x="65" y="26"/>
                    <a:pt x="26" y="70"/>
                  </a:cubicBezTo>
                  <a:cubicBezTo>
                    <a:pt x="19" y="89"/>
                    <a:pt x="7" y="108"/>
                    <a:pt x="7" y="127"/>
                  </a:cubicBezTo>
                  <a:cubicBezTo>
                    <a:pt x="1" y="177"/>
                    <a:pt x="83" y="215"/>
                    <a:pt x="120" y="221"/>
                  </a:cubicBezTo>
                  <a:lnTo>
                    <a:pt x="158" y="228"/>
                  </a:lnTo>
                  <a:cubicBezTo>
                    <a:pt x="164" y="228"/>
                    <a:pt x="170" y="229"/>
                    <a:pt x="176" y="229"/>
                  </a:cubicBezTo>
                  <a:cubicBezTo>
                    <a:pt x="227" y="229"/>
                    <a:pt x="282" y="204"/>
                    <a:pt x="316" y="158"/>
                  </a:cubicBezTo>
                  <a:cubicBezTo>
                    <a:pt x="366" y="83"/>
                    <a:pt x="291" y="20"/>
                    <a:pt x="221" y="7"/>
                  </a:cubicBezTo>
                  <a:cubicBezTo>
                    <a:pt x="206" y="3"/>
                    <a:pt x="190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6478075" y="2428725"/>
              <a:ext cx="7600" cy="5325"/>
            </a:xfrm>
            <a:custGeom>
              <a:avLst/>
              <a:gdLst/>
              <a:ahLst/>
              <a:cxnLst/>
              <a:rect l="l" t="t" r="r" b="b"/>
              <a:pathLst>
                <a:path w="304" h="213" extrusionOk="0">
                  <a:moveTo>
                    <a:pt x="117" y="1"/>
                  </a:moveTo>
                  <a:cubicBezTo>
                    <a:pt x="62" y="1"/>
                    <a:pt x="16" y="16"/>
                    <a:pt x="7" y="50"/>
                  </a:cubicBezTo>
                  <a:cubicBezTo>
                    <a:pt x="0" y="69"/>
                    <a:pt x="0" y="88"/>
                    <a:pt x="13" y="100"/>
                  </a:cubicBezTo>
                  <a:cubicBezTo>
                    <a:pt x="26" y="125"/>
                    <a:pt x="38" y="151"/>
                    <a:pt x="51" y="170"/>
                  </a:cubicBezTo>
                  <a:cubicBezTo>
                    <a:pt x="73" y="198"/>
                    <a:pt x="102" y="213"/>
                    <a:pt x="133" y="213"/>
                  </a:cubicBezTo>
                  <a:cubicBezTo>
                    <a:pt x="157" y="213"/>
                    <a:pt x="181" y="205"/>
                    <a:pt x="202" y="189"/>
                  </a:cubicBezTo>
                  <a:lnTo>
                    <a:pt x="265" y="125"/>
                  </a:lnTo>
                  <a:cubicBezTo>
                    <a:pt x="284" y="119"/>
                    <a:pt x="291" y="100"/>
                    <a:pt x="297" y="81"/>
                  </a:cubicBezTo>
                  <a:cubicBezTo>
                    <a:pt x="303" y="37"/>
                    <a:pt x="246" y="18"/>
                    <a:pt x="171" y="6"/>
                  </a:cubicBezTo>
                  <a:cubicBezTo>
                    <a:pt x="152" y="3"/>
                    <a:pt x="1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6476400" y="2439775"/>
              <a:ext cx="8225" cy="4425"/>
            </a:xfrm>
            <a:custGeom>
              <a:avLst/>
              <a:gdLst/>
              <a:ahLst/>
              <a:cxnLst/>
              <a:rect l="l" t="t" r="r" b="b"/>
              <a:pathLst>
                <a:path w="329" h="177" extrusionOk="0">
                  <a:moveTo>
                    <a:pt x="94" y="1"/>
                  </a:moveTo>
                  <a:cubicBezTo>
                    <a:pt x="45" y="1"/>
                    <a:pt x="0" y="18"/>
                    <a:pt x="17" y="68"/>
                  </a:cubicBezTo>
                  <a:lnTo>
                    <a:pt x="17" y="93"/>
                  </a:lnTo>
                  <a:cubicBezTo>
                    <a:pt x="10" y="157"/>
                    <a:pt x="73" y="176"/>
                    <a:pt x="137" y="176"/>
                  </a:cubicBezTo>
                  <a:cubicBezTo>
                    <a:pt x="182" y="176"/>
                    <a:pt x="227" y="167"/>
                    <a:pt x="250" y="156"/>
                  </a:cubicBezTo>
                  <a:cubicBezTo>
                    <a:pt x="292" y="138"/>
                    <a:pt x="329" y="97"/>
                    <a:pt x="288" y="66"/>
                  </a:cubicBezTo>
                  <a:lnTo>
                    <a:pt x="288" y="66"/>
                  </a:lnTo>
                  <a:cubicBezTo>
                    <a:pt x="260" y="31"/>
                    <a:pt x="219" y="10"/>
                    <a:pt x="177" y="10"/>
                  </a:cubicBezTo>
                  <a:cubicBezTo>
                    <a:pt x="172" y="10"/>
                    <a:pt x="167" y="11"/>
                    <a:pt x="162" y="11"/>
                  </a:cubicBezTo>
                  <a:cubicBezTo>
                    <a:pt x="143" y="5"/>
                    <a:pt x="118" y="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490050" y="2442125"/>
              <a:ext cx="7500" cy="3050"/>
            </a:xfrm>
            <a:custGeom>
              <a:avLst/>
              <a:gdLst/>
              <a:ahLst/>
              <a:cxnLst/>
              <a:rect l="l" t="t" r="r" b="b"/>
              <a:pathLst>
                <a:path w="300" h="122" extrusionOk="0">
                  <a:moveTo>
                    <a:pt x="137" y="0"/>
                  </a:moveTo>
                  <a:cubicBezTo>
                    <a:pt x="105" y="0"/>
                    <a:pt x="74" y="8"/>
                    <a:pt x="58" y="25"/>
                  </a:cubicBezTo>
                  <a:cubicBezTo>
                    <a:pt x="0" y="77"/>
                    <a:pt x="85" y="121"/>
                    <a:pt x="162" y="121"/>
                  </a:cubicBezTo>
                  <a:cubicBezTo>
                    <a:pt x="196" y="121"/>
                    <a:pt x="228" y="113"/>
                    <a:pt x="247" y="94"/>
                  </a:cubicBezTo>
                  <a:cubicBezTo>
                    <a:pt x="300" y="41"/>
                    <a:pt x="213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476350" y="2412025"/>
              <a:ext cx="9475" cy="4825"/>
            </a:xfrm>
            <a:custGeom>
              <a:avLst/>
              <a:gdLst/>
              <a:ahLst/>
              <a:cxnLst/>
              <a:rect l="l" t="t" r="r" b="b"/>
              <a:pathLst>
                <a:path w="379" h="193" extrusionOk="0">
                  <a:moveTo>
                    <a:pt x="195" y="1"/>
                  </a:moveTo>
                  <a:cubicBezTo>
                    <a:pt x="102" y="1"/>
                    <a:pt x="0" y="44"/>
                    <a:pt x="32" y="119"/>
                  </a:cubicBezTo>
                  <a:cubicBezTo>
                    <a:pt x="54" y="169"/>
                    <a:pt x="120" y="192"/>
                    <a:pt x="185" y="192"/>
                  </a:cubicBezTo>
                  <a:cubicBezTo>
                    <a:pt x="283" y="192"/>
                    <a:pt x="378" y="140"/>
                    <a:pt x="322" y="49"/>
                  </a:cubicBezTo>
                  <a:cubicBezTo>
                    <a:pt x="303" y="16"/>
                    <a:pt x="250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361875" y="2632300"/>
              <a:ext cx="10100" cy="5750"/>
            </a:xfrm>
            <a:custGeom>
              <a:avLst/>
              <a:gdLst/>
              <a:ahLst/>
              <a:cxnLst/>
              <a:rect l="l" t="t" r="r" b="b"/>
              <a:pathLst>
                <a:path w="404" h="230" extrusionOk="0">
                  <a:moveTo>
                    <a:pt x="212" y="0"/>
                  </a:moveTo>
                  <a:cubicBezTo>
                    <a:pt x="163" y="0"/>
                    <a:pt x="116" y="17"/>
                    <a:pt x="76" y="49"/>
                  </a:cubicBezTo>
                  <a:cubicBezTo>
                    <a:pt x="57" y="68"/>
                    <a:pt x="38" y="87"/>
                    <a:pt x="25" y="112"/>
                  </a:cubicBezTo>
                  <a:cubicBezTo>
                    <a:pt x="0" y="156"/>
                    <a:pt x="63" y="200"/>
                    <a:pt x="95" y="213"/>
                  </a:cubicBezTo>
                  <a:cubicBezTo>
                    <a:pt x="122" y="224"/>
                    <a:pt x="150" y="229"/>
                    <a:pt x="178" y="229"/>
                  </a:cubicBezTo>
                  <a:cubicBezTo>
                    <a:pt x="213" y="229"/>
                    <a:pt x="249" y="221"/>
                    <a:pt x="284" y="207"/>
                  </a:cubicBezTo>
                  <a:cubicBezTo>
                    <a:pt x="309" y="188"/>
                    <a:pt x="328" y="169"/>
                    <a:pt x="353" y="150"/>
                  </a:cubicBezTo>
                  <a:cubicBezTo>
                    <a:pt x="404" y="99"/>
                    <a:pt x="353" y="36"/>
                    <a:pt x="297" y="17"/>
                  </a:cubicBezTo>
                  <a:cubicBezTo>
                    <a:pt x="269" y="6"/>
                    <a:pt x="240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6365650" y="2617600"/>
              <a:ext cx="7775" cy="4575"/>
            </a:xfrm>
            <a:custGeom>
              <a:avLst/>
              <a:gdLst/>
              <a:ahLst/>
              <a:cxnLst/>
              <a:rect l="l" t="t" r="r" b="b"/>
              <a:pathLst>
                <a:path w="311" h="183" extrusionOk="0">
                  <a:moveTo>
                    <a:pt x="149" y="0"/>
                  </a:moveTo>
                  <a:cubicBezTo>
                    <a:pt x="125" y="0"/>
                    <a:pt x="103" y="3"/>
                    <a:pt x="89" y="6"/>
                  </a:cubicBezTo>
                  <a:cubicBezTo>
                    <a:pt x="7" y="38"/>
                    <a:pt x="1" y="120"/>
                    <a:pt x="89" y="151"/>
                  </a:cubicBezTo>
                  <a:cubicBezTo>
                    <a:pt x="108" y="151"/>
                    <a:pt x="127" y="164"/>
                    <a:pt x="146" y="170"/>
                  </a:cubicBezTo>
                  <a:cubicBezTo>
                    <a:pt x="160" y="178"/>
                    <a:pt x="189" y="183"/>
                    <a:pt x="218" y="183"/>
                  </a:cubicBezTo>
                  <a:cubicBezTo>
                    <a:pt x="265" y="183"/>
                    <a:pt x="310" y="169"/>
                    <a:pt x="291" y="126"/>
                  </a:cubicBezTo>
                  <a:cubicBezTo>
                    <a:pt x="284" y="107"/>
                    <a:pt x="291" y="101"/>
                    <a:pt x="291" y="82"/>
                  </a:cubicBezTo>
                  <a:cubicBezTo>
                    <a:pt x="295" y="18"/>
                    <a:pt x="213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6347675" y="2612125"/>
              <a:ext cx="7750" cy="4450"/>
            </a:xfrm>
            <a:custGeom>
              <a:avLst/>
              <a:gdLst/>
              <a:ahLst/>
              <a:cxnLst/>
              <a:rect l="l" t="t" r="r" b="b"/>
              <a:pathLst>
                <a:path w="310" h="178" extrusionOk="0">
                  <a:moveTo>
                    <a:pt x="176" y="0"/>
                  </a:moveTo>
                  <a:cubicBezTo>
                    <a:pt x="148" y="0"/>
                    <a:pt x="121" y="4"/>
                    <a:pt x="101" y="11"/>
                  </a:cubicBezTo>
                  <a:cubicBezTo>
                    <a:pt x="38" y="30"/>
                    <a:pt x="1" y="99"/>
                    <a:pt x="70" y="137"/>
                  </a:cubicBezTo>
                  <a:cubicBezTo>
                    <a:pt x="95" y="156"/>
                    <a:pt x="127" y="169"/>
                    <a:pt x="158" y="175"/>
                  </a:cubicBezTo>
                  <a:cubicBezTo>
                    <a:pt x="168" y="177"/>
                    <a:pt x="182" y="178"/>
                    <a:pt x="197" y="178"/>
                  </a:cubicBezTo>
                  <a:cubicBezTo>
                    <a:pt x="240" y="178"/>
                    <a:pt x="294" y="168"/>
                    <a:pt x="303" y="131"/>
                  </a:cubicBezTo>
                  <a:cubicBezTo>
                    <a:pt x="310" y="112"/>
                    <a:pt x="310" y="87"/>
                    <a:pt x="303" y="61"/>
                  </a:cubicBezTo>
                  <a:cubicBezTo>
                    <a:pt x="287" y="16"/>
                    <a:pt x="22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353175" y="2620175"/>
              <a:ext cx="7675" cy="3100"/>
            </a:xfrm>
            <a:custGeom>
              <a:avLst/>
              <a:gdLst/>
              <a:ahLst/>
              <a:cxnLst/>
              <a:rect l="l" t="t" r="r" b="b"/>
              <a:pathLst>
                <a:path w="307" h="124" extrusionOk="0">
                  <a:moveTo>
                    <a:pt x="137" y="0"/>
                  </a:moveTo>
                  <a:cubicBezTo>
                    <a:pt x="105" y="0"/>
                    <a:pt x="76" y="7"/>
                    <a:pt x="58" y="23"/>
                  </a:cubicBezTo>
                  <a:cubicBezTo>
                    <a:pt x="0" y="81"/>
                    <a:pt x="90" y="123"/>
                    <a:pt x="167" y="123"/>
                  </a:cubicBezTo>
                  <a:cubicBezTo>
                    <a:pt x="200" y="123"/>
                    <a:pt x="231" y="116"/>
                    <a:pt x="247" y="99"/>
                  </a:cubicBezTo>
                  <a:cubicBezTo>
                    <a:pt x="306" y="45"/>
                    <a:pt x="216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6341850" y="2632025"/>
              <a:ext cx="10025" cy="5375"/>
            </a:xfrm>
            <a:custGeom>
              <a:avLst/>
              <a:gdLst/>
              <a:ahLst/>
              <a:cxnLst/>
              <a:rect l="l" t="t" r="r" b="b"/>
              <a:pathLst>
                <a:path w="401" h="215" extrusionOk="0">
                  <a:moveTo>
                    <a:pt x="180" y="1"/>
                  </a:moveTo>
                  <a:cubicBezTo>
                    <a:pt x="155" y="1"/>
                    <a:pt x="130" y="6"/>
                    <a:pt x="107" y="16"/>
                  </a:cubicBezTo>
                  <a:cubicBezTo>
                    <a:pt x="70" y="28"/>
                    <a:pt x="0" y="73"/>
                    <a:pt x="32" y="117"/>
                  </a:cubicBezTo>
                  <a:cubicBezTo>
                    <a:pt x="51" y="148"/>
                    <a:pt x="76" y="174"/>
                    <a:pt x="101" y="192"/>
                  </a:cubicBezTo>
                  <a:cubicBezTo>
                    <a:pt x="122" y="206"/>
                    <a:pt x="169" y="215"/>
                    <a:pt x="218" y="215"/>
                  </a:cubicBezTo>
                  <a:cubicBezTo>
                    <a:pt x="306" y="215"/>
                    <a:pt x="400" y="187"/>
                    <a:pt x="360" y="110"/>
                  </a:cubicBezTo>
                  <a:cubicBezTo>
                    <a:pt x="347" y="79"/>
                    <a:pt x="322" y="54"/>
                    <a:pt x="297" y="35"/>
                  </a:cubicBezTo>
                  <a:cubicBezTo>
                    <a:pt x="259" y="12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329550" y="2621450"/>
              <a:ext cx="12325" cy="5950"/>
            </a:xfrm>
            <a:custGeom>
              <a:avLst/>
              <a:gdLst/>
              <a:ahLst/>
              <a:cxnLst/>
              <a:rect l="l" t="t" r="r" b="b"/>
              <a:pathLst>
                <a:path w="493" h="238" extrusionOk="0">
                  <a:moveTo>
                    <a:pt x="286" y="0"/>
                  </a:moveTo>
                  <a:cubicBezTo>
                    <a:pt x="269" y="0"/>
                    <a:pt x="253" y="2"/>
                    <a:pt x="240" y="4"/>
                  </a:cubicBezTo>
                  <a:lnTo>
                    <a:pt x="177" y="10"/>
                  </a:lnTo>
                  <a:cubicBezTo>
                    <a:pt x="51" y="35"/>
                    <a:pt x="0" y="142"/>
                    <a:pt x="133" y="206"/>
                  </a:cubicBezTo>
                  <a:cubicBezTo>
                    <a:pt x="164" y="218"/>
                    <a:pt x="202" y="231"/>
                    <a:pt x="234" y="231"/>
                  </a:cubicBezTo>
                  <a:cubicBezTo>
                    <a:pt x="252" y="235"/>
                    <a:pt x="276" y="238"/>
                    <a:pt x="302" y="238"/>
                  </a:cubicBezTo>
                  <a:cubicBezTo>
                    <a:pt x="386" y="238"/>
                    <a:pt x="492" y="210"/>
                    <a:pt x="492" y="124"/>
                  </a:cubicBezTo>
                  <a:cubicBezTo>
                    <a:pt x="492" y="29"/>
                    <a:pt x="371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"/>
          <p:cNvSpPr/>
          <p:nvPr/>
        </p:nvSpPr>
        <p:spPr>
          <a:xfrm>
            <a:off x="8211525" y="3997450"/>
            <a:ext cx="55075" cy="1321975"/>
          </a:xfrm>
          <a:custGeom>
            <a:avLst/>
            <a:gdLst/>
            <a:ahLst/>
            <a:cxnLst/>
            <a:rect l="l" t="t" r="r" b="b"/>
            <a:pathLst>
              <a:path w="1042" h="52879" extrusionOk="0">
                <a:moveTo>
                  <a:pt x="379" y="1"/>
                </a:moveTo>
                <a:cubicBezTo>
                  <a:pt x="405" y="2631"/>
                  <a:pt x="468" y="5305"/>
                  <a:pt x="524" y="7897"/>
                </a:cubicBezTo>
                <a:cubicBezTo>
                  <a:pt x="676" y="14482"/>
                  <a:pt x="827" y="21299"/>
                  <a:pt x="531" y="27997"/>
                </a:cubicBezTo>
                <a:cubicBezTo>
                  <a:pt x="474" y="29316"/>
                  <a:pt x="398" y="30646"/>
                  <a:pt x="329" y="31939"/>
                </a:cubicBezTo>
                <a:cubicBezTo>
                  <a:pt x="171" y="34866"/>
                  <a:pt x="1" y="37893"/>
                  <a:pt x="1" y="40914"/>
                </a:cubicBezTo>
                <a:cubicBezTo>
                  <a:pt x="1" y="43910"/>
                  <a:pt x="146" y="49340"/>
                  <a:pt x="379" y="52878"/>
                </a:cubicBezTo>
                <a:lnTo>
                  <a:pt x="587" y="52872"/>
                </a:lnTo>
                <a:cubicBezTo>
                  <a:pt x="354" y="49340"/>
                  <a:pt x="215" y="43916"/>
                  <a:pt x="215" y="40920"/>
                </a:cubicBezTo>
                <a:cubicBezTo>
                  <a:pt x="215" y="37906"/>
                  <a:pt x="386" y="34878"/>
                  <a:pt x="543" y="31958"/>
                </a:cubicBezTo>
                <a:cubicBezTo>
                  <a:pt x="613" y="30665"/>
                  <a:pt x="688" y="29328"/>
                  <a:pt x="745" y="28010"/>
                </a:cubicBezTo>
                <a:cubicBezTo>
                  <a:pt x="1042" y="21306"/>
                  <a:pt x="884" y="14488"/>
                  <a:pt x="739" y="7891"/>
                </a:cubicBezTo>
                <a:cubicBezTo>
                  <a:pt x="682" y="5305"/>
                  <a:pt x="619" y="2625"/>
                  <a:pt x="5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451" name="Google Shape;451;p3"/>
          <p:cNvGrpSpPr/>
          <p:nvPr/>
        </p:nvGrpSpPr>
        <p:grpSpPr>
          <a:xfrm rot="4499983">
            <a:off x="8496709" y="2384827"/>
            <a:ext cx="648132" cy="1657893"/>
            <a:chOff x="2508475" y="2379100"/>
            <a:chExt cx="147125" cy="376350"/>
          </a:xfrm>
        </p:grpSpPr>
        <p:sp>
          <p:nvSpPr>
            <p:cNvPr id="452" name="Google Shape;452;p3"/>
            <p:cNvSpPr/>
            <p:nvPr/>
          </p:nvSpPr>
          <p:spPr>
            <a:xfrm>
              <a:off x="2508475" y="24387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4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6"/>
                    <a:pt x="309" y="5623"/>
                    <a:pt x="297" y="6355"/>
                  </a:cubicBezTo>
                  <a:cubicBezTo>
                    <a:pt x="284" y="7093"/>
                    <a:pt x="278" y="7850"/>
                    <a:pt x="284" y="8594"/>
                  </a:cubicBezTo>
                  <a:cubicBezTo>
                    <a:pt x="284" y="8783"/>
                    <a:pt x="297" y="8966"/>
                    <a:pt x="315" y="9149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1000" y="12590"/>
                    <a:pt x="1179" y="12670"/>
                    <a:pt x="1332" y="12670"/>
                  </a:cubicBezTo>
                  <a:cubicBezTo>
                    <a:pt x="2297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9" y="357"/>
                  </a:cubicBezTo>
                  <a:cubicBezTo>
                    <a:pt x="1673" y="109"/>
                    <a:pt x="1527" y="1"/>
                    <a:pt x="13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537725" y="2468000"/>
              <a:ext cx="8450" cy="6100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91" y="0"/>
                  </a:moveTo>
                  <a:cubicBezTo>
                    <a:pt x="127" y="0"/>
                    <a:pt x="59" y="69"/>
                    <a:pt x="35" y="119"/>
                  </a:cubicBezTo>
                  <a:cubicBezTo>
                    <a:pt x="0" y="193"/>
                    <a:pt x="32" y="244"/>
                    <a:pt x="90" y="244"/>
                  </a:cubicBezTo>
                  <a:cubicBezTo>
                    <a:pt x="105" y="244"/>
                    <a:pt x="123" y="240"/>
                    <a:pt x="142" y="232"/>
                  </a:cubicBezTo>
                  <a:lnTo>
                    <a:pt x="186" y="213"/>
                  </a:lnTo>
                  <a:cubicBezTo>
                    <a:pt x="224" y="194"/>
                    <a:pt x="337" y="87"/>
                    <a:pt x="268" y="37"/>
                  </a:cubicBezTo>
                  <a:cubicBezTo>
                    <a:pt x="262" y="30"/>
                    <a:pt x="255" y="24"/>
                    <a:pt x="243" y="18"/>
                  </a:cubicBezTo>
                  <a:cubicBezTo>
                    <a:pt x="227" y="5"/>
                    <a:pt x="209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2547875" y="2471400"/>
              <a:ext cx="7500" cy="5125"/>
            </a:xfrm>
            <a:custGeom>
              <a:avLst/>
              <a:gdLst/>
              <a:ahLst/>
              <a:cxnLst/>
              <a:rect l="l" t="t" r="r" b="b"/>
              <a:pathLst>
                <a:path w="300" h="205" extrusionOk="0">
                  <a:moveTo>
                    <a:pt x="187" y="0"/>
                  </a:moveTo>
                  <a:cubicBezTo>
                    <a:pt x="182" y="0"/>
                    <a:pt x="177" y="1"/>
                    <a:pt x="171" y="1"/>
                  </a:cubicBezTo>
                  <a:cubicBezTo>
                    <a:pt x="108" y="8"/>
                    <a:pt x="45" y="46"/>
                    <a:pt x="20" y="109"/>
                  </a:cubicBezTo>
                  <a:cubicBezTo>
                    <a:pt x="13" y="128"/>
                    <a:pt x="1" y="165"/>
                    <a:pt x="20" y="184"/>
                  </a:cubicBezTo>
                  <a:lnTo>
                    <a:pt x="26" y="191"/>
                  </a:lnTo>
                  <a:cubicBezTo>
                    <a:pt x="39" y="200"/>
                    <a:pt x="51" y="205"/>
                    <a:pt x="64" y="205"/>
                  </a:cubicBezTo>
                  <a:cubicBezTo>
                    <a:pt x="77" y="205"/>
                    <a:pt x="89" y="200"/>
                    <a:pt x="102" y="191"/>
                  </a:cubicBezTo>
                  <a:cubicBezTo>
                    <a:pt x="103" y="191"/>
                    <a:pt x="105" y="191"/>
                    <a:pt x="106" y="191"/>
                  </a:cubicBezTo>
                  <a:cubicBezTo>
                    <a:pt x="207" y="191"/>
                    <a:pt x="300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532900" y="2478150"/>
              <a:ext cx="8225" cy="6550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204" y="0"/>
                  </a:moveTo>
                  <a:cubicBezTo>
                    <a:pt x="162" y="0"/>
                    <a:pt x="105" y="60"/>
                    <a:pt x="95" y="85"/>
                  </a:cubicBezTo>
                  <a:cubicBezTo>
                    <a:pt x="95" y="85"/>
                    <a:pt x="102" y="78"/>
                    <a:pt x="108" y="78"/>
                  </a:cubicBezTo>
                  <a:cubicBezTo>
                    <a:pt x="64" y="123"/>
                    <a:pt x="1" y="255"/>
                    <a:pt x="108" y="261"/>
                  </a:cubicBezTo>
                  <a:cubicBezTo>
                    <a:pt x="152" y="261"/>
                    <a:pt x="196" y="236"/>
                    <a:pt x="221" y="198"/>
                  </a:cubicBezTo>
                  <a:cubicBezTo>
                    <a:pt x="272" y="154"/>
                    <a:pt x="329" y="34"/>
                    <a:pt x="221" y="22"/>
                  </a:cubicBezTo>
                  <a:lnTo>
                    <a:pt x="234" y="15"/>
                  </a:lnTo>
                  <a:cubicBezTo>
                    <a:pt x="226" y="4"/>
                    <a:pt x="21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531950" y="2695725"/>
              <a:ext cx="7450" cy="6750"/>
            </a:xfrm>
            <a:custGeom>
              <a:avLst/>
              <a:gdLst/>
              <a:ahLst/>
              <a:cxnLst/>
              <a:rect l="l" t="t" r="r" b="b"/>
              <a:pathLst>
                <a:path w="298" h="270" extrusionOk="0">
                  <a:moveTo>
                    <a:pt x="205" y="0"/>
                  </a:moveTo>
                  <a:cubicBezTo>
                    <a:pt x="153" y="0"/>
                    <a:pt x="94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1" y="224"/>
                    <a:pt x="70" y="243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80" y="264"/>
                    <a:pt x="93" y="269"/>
                    <a:pt x="108" y="269"/>
                  </a:cubicBezTo>
                  <a:cubicBezTo>
                    <a:pt x="156" y="269"/>
                    <a:pt x="220" y="203"/>
                    <a:pt x="234" y="174"/>
                  </a:cubicBezTo>
                  <a:cubicBezTo>
                    <a:pt x="234" y="167"/>
                    <a:pt x="234" y="161"/>
                    <a:pt x="241" y="161"/>
                  </a:cubicBezTo>
                  <a:cubicBezTo>
                    <a:pt x="266" y="129"/>
                    <a:pt x="297" y="47"/>
                    <a:pt x="253" y="16"/>
                  </a:cubicBezTo>
                  <a:cubicBezTo>
                    <a:pt x="239" y="5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2532750" y="27164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0" y="0"/>
                  </a:moveTo>
                  <a:cubicBezTo>
                    <a:pt x="171" y="0"/>
                    <a:pt x="0" y="265"/>
                    <a:pt x="158" y="265"/>
                  </a:cubicBezTo>
                  <a:cubicBezTo>
                    <a:pt x="278" y="265"/>
                    <a:pt x="454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2527375" y="2658100"/>
              <a:ext cx="13750" cy="21000"/>
            </a:xfrm>
            <a:custGeom>
              <a:avLst/>
              <a:gdLst/>
              <a:ahLst/>
              <a:cxnLst/>
              <a:rect l="l" t="t" r="r" b="b"/>
              <a:pathLst>
                <a:path w="550" h="840" extrusionOk="0">
                  <a:moveTo>
                    <a:pt x="480" y="1"/>
                  </a:moveTo>
                  <a:cubicBezTo>
                    <a:pt x="411" y="7"/>
                    <a:pt x="348" y="51"/>
                    <a:pt x="316" y="121"/>
                  </a:cubicBezTo>
                  <a:cubicBezTo>
                    <a:pt x="278" y="190"/>
                    <a:pt x="278" y="278"/>
                    <a:pt x="316" y="348"/>
                  </a:cubicBezTo>
                  <a:cubicBezTo>
                    <a:pt x="196" y="386"/>
                    <a:pt x="102" y="474"/>
                    <a:pt x="45" y="587"/>
                  </a:cubicBezTo>
                  <a:cubicBezTo>
                    <a:pt x="1" y="682"/>
                    <a:pt x="1" y="840"/>
                    <a:pt x="146" y="840"/>
                  </a:cubicBezTo>
                  <a:cubicBezTo>
                    <a:pt x="291" y="840"/>
                    <a:pt x="430" y="714"/>
                    <a:pt x="487" y="594"/>
                  </a:cubicBezTo>
                  <a:cubicBezTo>
                    <a:pt x="518" y="531"/>
                    <a:pt x="524" y="455"/>
                    <a:pt x="493" y="392"/>
                  </a:cubicBezTo>
                  <a:cubicBezTo>
                    <a:pt x="499" y="386"/>
                    <a:pt x="505" y="373"/>
                    <a:pt x="499" y="360"/>
                  </a:cubicBezTo>
                  <a:cubicBezTo>
                    <a:pt x="480" y="259"/>
                    <a:pt x="518" y="184"/>
                    <a:pt x="537" y="89"/>
                  </a:cubicBezTo>
                  <a:cubicBezTo>
                    <a:pt x="550" y="45"/>
                    <a:pt x="537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2522650" y="2589625"/>
              <a:ext cx="9775" cy="7100"/>
            </a:xfrm>
            <a:custGeom>
              <a:avLst/>
              <a:gdLst/>
              <a:ahLst/>
              <a:cxnLst/>
              <a:rect l="l" t="t" r="r" b="b"/>
              <a:pathLst>
                <a:path w="391" h="284" extrusionOk="0">
                  <a:moveTo>
                    <a:pt x="295" y="1"/>
                  </a:moveTo>
                  <a:cubicBezTo>
                    <a:pt x="276" y="1"/>
                    <a:pt x="255" y="4"/>
                    <a:pt x="234" y="9"/>
                  </a:cubicBezTo>
                  <a:cubicBezTo>
                    <a:pt x="171" y="22"/>
                    <a:pt x="1" y="198"/>
                    <a:pt x="121" y="242"/>
                  </a:cubicBezTo>
                  <a:lnTo>
                    <a:pt x="133" y="242"/>
                  </a:lnTo>
                  <a:cubicBezTo>
                    <a:pt x="143" y="273"/>
                    <a:pt x="169" y="284"/>
                    <a:pt x="196" y="284"/>
                  </a:cubicBezTo>
                  <a:cubicBezTo>
                    <a:pt x="218" y="284"/>
                    <a:pt x="242" y="276"/>
                    <a:pt x="259" y="268"/>
                  </a:cubicBezTo>
                  <a:cubicBezTo>
                    <a:pt x="329" y="236"/>
                    <a:pt x="379" y="173"/>
                    <a:pt x="385" y="97"/>
                  </a:cubicBezTo>
                  <a:cubicBezTo>
                    <a:pt x="390" y="24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534950" y="2602450"/>
              <a:ext cx="6975" cy="4425"/>
            </a:xfrm>
            <a:custGeom>
              <a:avLst/>
              <a:gdLst/>
              <a:ahLst/>
              <a:cxnLst/>
              <a:rect l="l" t="t" r="r" b="b"/>
              <a:pathLst>
                <a:path w="279" h="177" extrusionOk="0">
                  <a:moveTo>
                    <a:pt x="175" y="0"/>
                  </a:moveTo>
                  <a:cubicBezTo>
                    <a:pt x="144" y="0"/>
                    <a:pt x="107" y="22"/>
                    <a:pt x="89" y="45"/>
                  </a:cubicBezTo>
                  <a:lnTo>
                    <a:pt x="83" y="45"/>
                  </a:lnTo>
                  <a:cubicBezTo>
                    <a:pt x="64" y="51"/>
                    <a:pt x="1" y="108"/>
                    <a:pt x="39" y="133"/>
                  </a:cubicBezTo>
                  <a:lnTo>
                    <a:pt x="57" y="165"/>
                  </a:lnTo>
                  <a:cubicBezTo>
                    <a:pt x="66" y="173"/>
                    <a:pt x="78" y="176"/>
                    <a:pt x="92" y="176"/>
                  </a:cubicBezTo>
                  <a:cubicBezTo>
                    <a:pt x="108" y="176"/>
                    <a:pt x="126" y="171"/>
                    <a:pt x="139" y="165"/>
                  </a:cubicBezTo>
                  <a:cubicBezTo>
                    <a:pt x="184" y="139"/>
                    <a:pt x="278" y="76"/>
                    <a:pt x="209" y="13"/>
                  </a:cubicBezTo>
                  <a:cubicBezTo>
                    <a:pt x="200" y="4"/>
                    <a:pt x="18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2541325" y="2588875"/>
              <a:ext cx="9100" cy="5100"/>
            </a:xfrm>
            <a:custGeom>
              <a:avLst/>
              <a:gdLst/>
              <a:ahLst/>
              <a:cxnLst/>
              <a:rect l="l" t="t" r="r" b="b"/>
              <a:pathLst>
                <a:path w="364" h="204" extrusionOk="0">
                  <a:moveTo>
                    <a:pt x="197" y="1"/>
                  </a:moveTo>
                  <a:cubicBezTo>
                    <a:pt x="96" y="1"/>
                    <a:pt x="0" y="203"/>
                    <a:pt x="96" y="203"/>
                  </a:cubicBezTo>
                  <a:cubicBezTo>
                    <a:pt x="99" y="203"/>
                    <a:pt x="102" y="203"/>
                    <a:pt x="105" y="203"/>
                  </a:cubicBezTo>
                  <a:cubicBezTo>
                    <a:pt x="130" y="203"/>
                    <a:pt x="149" y="203"/>
                    <a:pt x="175" y="190"/>
                  </a:cubicBezTo>
                  <a:cubicBezTo>
                    <a:pt x="225" y="184"/>
                    <a:pt x="364" y="45"/>
                    <a:pt x="263" y="14"/>
                  </a:cubicBezTo>
                  <a:cubicBezTo>
                    <a:pt x="244" y="1"/>
                    <a:pt x="225" y="1"/>
                    <a:pt x="206" y="1"/>
                  </a:cubicBezTo>
                  <a:cubicBezTo>
                    <a:pt x="203" y="1"/>
                    <a:pt x="200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2534475" y="2553725"/>
              <a:ext cx="12475" cy="7275"/>
            </a:xfrm>
            <a:custGeom>
              <a:avLst/>
              <a:gdLst/>
              <a:ahLst/>
              <a:cxnLst/>
              <a:rect l="l" t="t" r="r" b="b"/>
              <a:pathLst>
                <a:path w="499" h="291" extrusionOk="0">
                  <a:moveTo>
                    <a:pt x="316" y="1"/>
                  </a:moveTo>
                  <a:cubicBezTo>
                    <a:pt x="184" y="1"/>
                    <a:pt x="1" y="291"/>
                    <a:pt x="177" y="291"/>
                  </a:cubicBezTo>
                  <a:cubicBezTo>
                    <a:pt x="310" y="291"/>
                    <a:pt x="499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2544900" y="2523150"/>
              <a:ext cx="6325" cy="5225"/>
            </a:xfrm>
            <a:custGeom>
              <a:avLst/>
              <a:gdLst/>
              <a:ahLst/>
              <a:cxnLst/>
              <a:rect l="l" t="t" r="r" b="b"/>
              <a:pathLst>
                <a:path w="253" h="209" extrusionOk="0">
                  <a:moveTo>
                    <a:pt x="202" y="0"/>
                  </a:moveTo>
                  <a:cubicBezTo>
                    <a:pt x="170" y="0"/>
                    <a:pt x="139" y="6"/>
                    <a:pt x="107" y="25"/>
                  </a:cubicBezTo>
                  <a:cubicBezTo>
                    <a:pt x="82" y="32"/>
                    <a:pt x="0" y="120"/>
                    <a:pt x="50" y="145"/>
                  </a:cubicBezTo>
                  <a:cubicBezTo>
                    <a:pt x="63" y="158"/>
                    <a:pt x="69" y="164"/>
                    <a:pt x="76" y="177"/>
                  </a:cubicBezTo>
                  <a:cubicBezTo>
                    <a:pt x="82" y="200"/>
                    <a:pt x="95" y="209"/>
                    <a:pt x="111" y="209"/>
                  </a:cubicBezTo>
                  <a:cubicBezTo>
                    <a:pt x="163" y="209"/>
                    <a:pt x="248" y="119"/>
                    <a:pt x="252" y="76"/>
                  </a:cubicBezTo>
                  <a:cubicBezTo>
                    <a:pt x="252" y="57"/>
                    <a:pt x="246" y="44"/>
                    <a:pt x="246" y="32"/>
                  </a:cubicBezTo>
                  <a:cubicBezTo>
                    <a:pt x="233" y="13"/>
                    <a:pt x="221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2540325" y="2540925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0"/>
                  </a:moveTo>
                  <a:cubicBezTo>
                    <a:pt x="273" y="0"/>
                    <a:pt x="266" y="1"/>
                    <a:pt x="259" y="2"/>
                  </a:cubicBezTo>
                  <a:cubicBezTo>
                    <a:pt x="240" y="2"/>
                    <a:pt x="227" y="8"/>
                    <a:pt x="215" y="14"/>
                  </a:cubicBezTo>
                  <a:cubicBezTo>
                    <a:pt x="158" y="27"/>
                    <a:pt x="0" y="178"/>
                    <a:pt x="114" y="216"/>
                  </a:cubicBezTo>
                  <a:cubicBezTo>
                    <a:pt x="133" y="229"/>
                    <a:pt x="151" y="229"/>
                    <a:pt x="177" y="235"/>
                  </a:cubicBezTo>
                  <a:cubicBezTo>
                    <a:pt x="181" y="236"/>
                    <a:pt x="185" y="236"/>
                    <a:pt x="189" y="236"/>
                  </a:cubicBezTo>
                  <a:cubicBezTo>
                    <a:pt x="306" y="236"/>
                    <a:pt x="419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594725" y="23791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0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5"/>
                    <a:pt x="309" y="5623"/>
                    <a:pt x="296" y="6355"/>
                  </a:cubicBezTo>
                  <a:cubicBezTo>
                    <a:pt x="278" y="7093"/>
                    <a:pt x="278" y="7850"/>
                    <a:pt x="284" y="8594"/>
                  </a:cubicBezTo>
                  <a:cubicBezTo>
                    <a:pt x="284" y="8777"/>
                    <a:pt x="296" y="8966"/>
                    <a:pt x="315" y="9143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999" y="12590"/>
                    <a:pt x="1178" y="12670"/>
                    <a:pt x="1330" y="12670"/>
                  </a:cubicBezTo>
                  <a:cubicBezTo>
                    <a:pt x="2292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3" y="357"/>
                  </a:cubicBezTo>
                  <a:cubicBezTo>
                    <a:pt x="1667" y="109"/>
                    <a:pt x="1523" y="1"/>
                    <a:pt x="1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2623925" y="24083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191" y="0"/>
                  </a:moveTo>
                  <a:cubicBezTo>
                    <a:pt x="127" y="0"/>
                    <a:pt x="60" y="66"/>
                    <a:pt x="30" y="120"/>
                  </a:cubicBezTo>
                  <a:cubicBezTo>
                    <a:pt x="1" y="189"/>
                    <a:pt x="33" y="239"/>
                    <a:pt x="91" y="239"/>
                  </a:cubicBezTo>
                  <a:cubicBezTo>
                    <a:pt x="107" y="239"/>
                    <a:pt x="125" y="235"/>
                    <a:pt x="144" y="227"/>
                  </a:cubicBezTo>
                  <a:lnTo>
                    <a:pt x="188" y="208"/>
                  </a:lnTo>
                  <a:cubicBezTo>
                    <a:pt x="226" y="189"/>
                    <a:pt x="333" y="82"/>
                    <a:pt x="270" y="38"/>
                  </a:cubicBezTo>
                  <a:lnTo>
                    <a:pt x="245" y="19"/>
                  </a:lnTo>
                  <a:cubicBezTo>
                    <a:pt x="228" y="6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626075" y="2427050"/>
              <a:ext cx="9025" cy="7625"/>
            </a:xfrm>
            <a:custGeom>
              <a:avLst/>
              <a:gdLst/>
              <a:ahLst/>
              <a:cxnLst/>
              <a:rect l="l" t="t" r="r" b="b"/>
              <a:pathLst>
                <a:path w="361" h="305" extrusionOk="0">
                  <a:moveTo>
                    <a:pt x="177" y="0"/>
                  </a:moveTo>
                  <a:cubicBezTo>
                    <a:pt x="151" y="0"/>
                    <a:pt x="122" y="24"/>
                    <a:pt x="108" y="47"/>
                  </a:cubicBezTo>
                  <a:cubicBezTo>
                    <a:pt x="89" y="73"/>
                    <a:pt x="70" y="104"/>
                    <a:pt x="52" y="129"/>
                  </a:cubicBezTo>
                  <a:cubicBezTo>
                    <a:pt x="0" y="206"/>
                    <a:pt x="12" y="304"/>
                    <a:pt x="89" y="304"/>
                  </a:cubicBezTo>
                  <a:cubicBezTo>
                    <a:pt x="106" y="304"/>
                    <a:pt x="128" y="299"/>
                    <a:pt x="152" y="287"/>
                  </a:cubicBezTo>
                  <a:cubicBezTo>
                    <a:pt x="228" y="249"/>
                    <a:pt x="361" y="98"/>
                    <a:pt x="247" y="35"/>
                  </a:cubicBezTo>
                  <a:lnTo>
                    <a:pt x="203" y="10"/>
                  </a:lnTo>
                  <a:cubicBezTo>
                    <a:pt x="195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2634125" y="2411650"/>
              <a:ext cx="7550" cy="5175"/>
            </a:xfrm>
            <a:custGeom>
              <a:avLst/>
              <a:gdLst/>
              <a:ahLst/>
              <a:cxnLst/>
              <a:rect l="l" t="t" r="r" b="b"/>
              <a:pathLst>
                <a:path w="302" h="207" extrusionOk="0">
                  <a:moveTo>
                    <a:pt x="182" y="1"/>
                  </a:moveTo>
                  <a:cubicBezTo>
                    <a:pt x="179" y="1"/>
                    <a:pt x="175" y="1"/>
                    <a:pt x="171" y="1"/>
                  </a:cubicBezTo>
                  <a:cubicBezTo>
                    <a:pt x="102" y="7"/>
                    <a:pt x="45" y="52"/>
                    <a:pt x="20" y="108"/>
                  </a:cubicBezTo>
                  <a:cubicBezTo>
                    <a:pt x="13" y="134"/>
                    <a:pt x="1" y="165"/>
                    <a:pt x="20" y="190"/>
                  </a:cubicBezTo>
                  <a:lnTo>
                    <a:pt x="26" y="197"/>
                  </a:lnTo>
                  <a:cubicBezTo>
                    <a:pt x="35" y="203"/>
                    <a:pt x="48" y="206"/>
                    <a:pt x="61" y="206"/>
                  </a:cubicBezTo>
                  <a:cubicBezTo>
                    <a:pt x="73" y="206"/>
                    <a:pt x="86" y="203"/>
                    <a:pt x="95" y="197"/>
                  </a:cubicBezTo>
                  <a:cubicBezTo>
                    <a:pt x="97" y="197"/>
                    <a:pt x="98" y="197"/>
                    <a:pt x="100" y="197"/>
                  </a:cubicBezTo>
                  <a:cubicBezTo>
                    <a:pt x="203" y="197"/>
                    <a:pt x="3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619150" y="2418525"/>
              <a:ext cx="8075" cy="6400"/>
            </a:xfrm>
            <a:custGeom>
              <a:avLst/>
              <a:gdLst/>
              <a:ahLst/>
              <a:cxnLst/>
              <a:rect l="l" t="t" r="r" b="b"/>
              <a:pathLst>
                <a:path w="323" h="256" extrusionOk="0">
                  <a:moveTo>
                    <a:pt x="202" y="0"/>
                  </a:moveTo>
                  <a:cubicBezTo>
                    <a:pt x="160" y="0"/>
                    <a:pt x="105" y="56"/>
                    <a:pt x="95" y="86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4" y="117"/>
                    <a:pt x="1" y="250"/>
                    <a:pt x="102" y="256"/>
                  </a:cubicBezTo>
                  <a:cubicBezTo>
                    <a:pt x="152" y="256"/>
                    <a:pt x="196" y="237"/>
                    <a:pt x="221" y="199"/>
                  </a:cubicBezTo>
                  <a:cubicBezTo>
                    <a:pt x="272" y="149"/>
                    <a:pt x="322" y="35"/>
                    <a:pt x="221" y="23"/>
                  </a:cubicBezTo>
                  <a:lnTo>
                    <a:pt x="234" y="16"/>
                  </a:lnTo>
                  <a:cubicBezTo>
                    <a:pt x="225" y="5"/>
                    <a:pt x="21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618050" y="2636125"/>
              <a:ext cx="7600" cy="6675"/>
            </a:xfrm>
            <a:custGeom>
              <a:avLst/>
              <a:gdLst/>
              <a:ahLst/>
              <a:cxnLst/>
              <a:rect l="l" t="t" r="r" b="b"/>
              <a:pathLst>
                <a:path w="304" h="267" extrusionOk="0">
                  <a:moveTo>
                    <a:pt x="207" y="0"/>
                  </a:moveTo>
                  <a:cubicBezTo>
                    <a:pt x="153" y="0"/>
                    <a:pt x="93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0" y="218"/>
                    <a:pt x="70" y="243"/>
                  </a:cubicBezTo>
                  <a:cubicBezTo>
                    <a:pt x="70" y="243"/>
                    <a:pt x="70" y="243"/>
                    <a:pt x="70" y="249"/>
                  </a:cubicBezTo>
                  <a:cubicBezTo>
                    <a:pt x="79" y="261"/>
                    <a:pt x="91" y="266"/>
                    <a:pt x="105" y="266"/>
                  </a:cubicBezTo>
                  <a:cubicBezTo>
                    <a:pt x="155" y="266"/>
                    <a:pt x="224" y="197"/>
                    <a:pt x="234" y="167"/>
                  </a:cubicBezTo>
                  <a:lnTo>
                    <a:pt x="240" y="155"/>
                  </a:lnTo>
                  <a:cubicBezTo>
                    <a:pt x="265" y="123"/>
                    <a:pt x="303" y="41"/>
                    <a:pt x="259" y="16"/>
                  </a:cubicBezTo>
                  <a:cubicBezTo>
                    <a:pt x="243" y="5"/>
                    <a:pt x="22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618825" y="2656700"/>
              <a:ext cx="11400" cy="6650"/>
            </a:xfrm>
            <a:custGeom>
              <a:avLst/>
              <a:gdLst/>
              <a:ahLst/>
              <a:cxnLst/>
              <a:rect l="l" t="t" r="r" b="b"/>
              <a:pathLst>
                <a:path w="456" h="266" extrusionOk="0">
                  <a:moveTo>
                    <a:pt x="297" y="0"/>
                  </a:moveTo>
                  <a:cubicBezTo>
                    <a:pt x="171" y="0"/>
                    <a:pt x="1" y="265"/>
                    <a:pt x="165" y="265"/>
                  </a:cubicBezTo>
                  <a:cubicBezTo>
                    <a:pt x="285" y="265"/>
                    <a:pt x="455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630025" y="2637450"/>
              <a:ext cx="5075" cy="2875"/>
            </a:xfrm>
            <a:custGeom>
              <a:avLst/>
              <a:gdLst/>
              <a:ahLst/>
              <a:cxnLst/>
              <a:rect l="l" t="t" r="r" b="b"/>
              <a:pathLst>
                <a:path w="203" h="115" extrusionOk="0">
                  <a:moveTo>
                    <a:pt x="127" y="1"/>
                  </a:moveTo>
                  <a:cubicBezTo>
                    <a:pt x="76" y="1"/>
                    <a:pt x="1" y="114"/>
                    <a:pt x="70" y="114"/>
                  </a:cubicBezTo>
                  <a:cubicBezTo>
                    <a:pt x="127" y="114"/>
                    <a:pt x="203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2621200" y="254267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5" y="1"/>
                  </a:moveTo>
                  <a:cubicBezTo>
                    <a:pt x="143" y="1"/>
                    <a:pt x="107" y="23"/>
                    <a:pt x="89" y="45"/>
                  </a:cubicBezTo>
                  <a:lnTo>
                    <a:pt x="83" y="45"/>
                  </a:lnTo>
                  <a:cubicBezTo>
                    <a:pt x="64" y="52"/>
                    <a:pt x="1" y="115"/>
                    <a:pt x="38" y="134"/>
                  </a:cubicBezTo>
                  <a:lnTo>
                    <a:pt x="57" y="165"/>
                  </a:lnTo>
                  <a:cubicBezTo>
                    <a:pt x="65" y="176"/>
                    <a:pt x="78" y="180"/>
                    <a:pt x="91" y="180"/>
                  </a:cubicBezTo>
                  <a:cubicBezTo>
                    <a:pt x="109" y="180"/>
                    <a:pt x="128" y="172"/>
                    <a:pt x="139" y="165"/>
                  </a:cubicBezTo>
                  <a:cubicBezTo>
                    <a:pt x="183" y="146"/>
                    <a:pt x="278" y="83"/>
                    <a:pt x="209" y="14"/>
                  </a:cubicBezTo>
                  <a:cubicBezTo>
                    <a:pt x="199" y="5"/>
                    <a:pt x="188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2627550" y="2529125"/>
              <a:ext cx="9125" cy="5250"/>
            </a:xfrm>
            <a:custGeom>
              <a:avLst/>
              <a:gdLst/>
              <a:ahLst/>
              <a:cxnLst/>
              <a:rect l="l" t="t" r="r" b="b"/>
              <a:pathLst>
                <a:path w="365" h="210" extrusionOk="0">
                  <a:moveTo>
                    <a:pt x="198" y="0"/>
                  </a:moveTo>
                  <a:cubicBezTo>
                    <a:pt x="91" y="0"/>
                    <a:pt x="1" y="209"/>
                    <a:pt x="98" y="209"/>
                  </a:cubicBezTo>
                  <a:cubicBezTo>
                    <a:pt x="100" y="209"/>
                    <a:pt x="103" y="209"/>
                    <a:pt x="106" y="209"/>
                  </a:cubicBezTo>
                  <a:cubicBezTo>
                    <a:pt x="125" y="209"/>
                    <a:pt x="150" y="203"/>
                    <a:pt x="175" y="196"/>
                  </a:cubicBezTo>
                  <a:cubicBezTo>
                    <a:pt x="226" y="184"/>
                    <a:pt x="365" y="51"/>
                    <a:pt x="264" y="13"/>
                  </a:cubicBezTo>
                  <a:cubicBezTo>
                    <a:pt x="245" y="7"/>
                    <a:pt x="226" y="1"/>
                    <a:pt x="207" y="1"/>
                  </a:cubicBezTo>
                  <a:cubicBezTo>
                    <a:pt x="204" y="0"/>
                    <a:pt x="201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2620725" y="2493975"/>
              <a:ext cx="12325" cy="7425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316" y="0"/>
                  </a:moveTo>
                  <a:cubicBezTo>
                    <a:pt x="184" y="0"/>
                    <a:pt x="1" y="297"/>
                    <a:pt x="177" y="297"/>
                  </a:cubicBezTo>
                  <a:cubicBezTo>
                    <a:pt x="310" y="297"/>
                    <a:pt x="49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631125" y="246350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79" y="0"/>
                  </a:moveTo>
                  <a:cubicBezTo>
                    <a:pt x="154" y="0"/>
                    <a:pt x="129" y="11"/>
                    <a:pt x="108" y="21"/>
                  </a:cubicBezTo>
                  <a:cubicBezTo>
                    <a:pt x="83" y="34"/>
                    <a:pt x="1" y="116"/>
                    <a:pt x="45" y="147"/>
                  </a:cubicBezTo>
                  <a:cubicBezTo>
                    <a:pt x="64" y="153"/>
                    <a:pt x="70" y="160"/>
                    <a:pt x="77" y="179"/>
                  </a:cubicBezTo>
                  <a:cubicBezTo>
                    <a:pt x="83" y="201"/>
                    <a:pt x="95" y="210"/>
                    <a:pt x="111" y="210"/>
                  </a:cubicBezTo>
                  <a:cubicBezTo>
                    <a:pt x="162" y="210"/>
                    <a:pt x="247" y="115"/>
                    <a:pt x="247" y="72"/>
                  </a:cubicBezTo>
                  <a:cubicBezTo>
                    <a:pt x="247" y="59"/>
                    <a:pt x="247" y="40"/>
                    <a:pt x="241" y="27"/>
                  </a:cubicBezTo>
                  <a:cubicBezTo>
                    <a:pt x="234" y="8"/>
                    <a:pt x="215" y="2"/>
                    <a:pt x="196" y="2"/>
                  </a:cubicBezTo>
                  <a:cubicBezTo>
                    <a:pt x="191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2626575" y="2481150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1"/>
                  </a:moveTo>
                  <a:cubicBezTo>
                    <a:pt x="273" y="1"/>
                    <a:pt x="266" y="1"/>
                    <a:pt x="259" y="3"/>
                  </a:cubicBezTo>
                  <a:cubicBezTo>
                    <a:pt x="240" y="9"/>
                    <a:pt x="227" y="9"/>
                    <a:pt x="208" y="15"/>
                  </a:cubicBezTo>
                  <a:cubicBezTo>
                    <a:pt x="158" y="28"/>
                    <a:pt x="0" y="179"/>
                    <a:pt x="114" y="223"/>
                  </a:cubicBezTo>
                  <a:cubicBezTo>
                    <a:pt x="132" y="230"/>
                    <a:pt x="151" y="236"/>
                    <a:pt x="170" y="236"/>
                  </a:cubicBezTo>
                  <a:cubicBezTo>
                    <a:pt x="175" y="236"/>
                    <a:pt x="179" y="237"/>
                    <a:pt x="183" y="237"/>
                  </a:cubicBezTo>
                  <a:cubicBezTo>
                    <a:pt x="305" y="237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3"/>
          <p:cNvSpPr/>
          <p:nvPr/>
        </p:nvSpPr>
        <p:spPr>
          <a:xfrm>
            <a:off x="869790" y="3159069"/>
            <a:ext cx="483944" cy="418902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"/>
          <p:cNvSpPr txBox="1">
            <a:spLocks noGrp="1"/>
          </p:cNvSpPr>
          <p:nvPr>
            <p:ph type="ctrTitle"/>
          </p:nvPr>
        </p:nvSpPr>
        <p:spPr>
          <a:xfrm>
            <a:off x="2946700" y="745775"/>
            <a:ext cx="3111300" cy="8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81" name="Google Shape;481;p4"/>
          <p:cNvGrpSpPr/>
          <p:nvPr/>
        </p:nvGrpSpPr>
        <p:grpSpPr>
          <a:xfrm>
            <a:off x="5757622" y="-413676"/>
            <a:ext cx="944738" cy="733326"/>
            <a:chOff x="1145300" y="2753225"/>
            <a:chExt cx="173375" cy="134575"/>
          </a:xfrm>
        </p:grpSpPr>
        <p:sp>
          <p:nvSpPr>
            <p:cNvPr id="482" name="Google Shape;482;p4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4"/>
          <p:cNvGrpSpPr/>
          <p:nvPr/>
        </p:nvGrpSpPr>
        <p:grpSpPr>
          <a:xfrm>
            <a:off x="7725486" y="4399523"/>
            <a:ext cx="1067513" cy="977169"/>
            <a:chOff x="2142650" y="2489700"/>
            <a:chExt cx="317750" cy="290850"/>
          </a:xfrm>
        </p:grpSpPr>
        <p:sp>
          <p:nvSpPr>
            <p:cNvPr id="499" name="Google Shape;499;p4"/>
            <p:cNvSpPr/>
            <p:nvPr/>
          </p:nvSpPr>
          <p:spPr>
            <a:xfrm>
              <a:off x="2142650" y="2489700"/>
              <a:ext cx="317750" cy="290850"/>
            </a:xfrm>
            <a:custGeom>
              <a:avLst/>
              <a:gdLst/>
              <a:ahLst/>
              <a:cxnLst/>
              <a:rect l="l" t="t" r="r" b="b"/>
              <a:pathLst>
                <a:path w="12710" h="11634" extrusionOk="0">
                  <a:moveTo>
                    <a:pt x="9987" y="1"/>
                  </a:moveTo>
                  <a:cubicBezTo>
                    <a:pt x="9548" y="1"/>
                    <a:pt x="9087" y="195"/>
                    <a:pt x="8641" y="531"/>
                  </a:cubicBezTo>
                  <a:cubicBezTo>
                    <a:pt x="7367" y="1490"/>
                    <a:pt x="1" y="10111"/>
                    <a:pt x="550" y="11190"/>
                  </a:cubicBezTo>
                  <a:cubicBezTo>
                    <a:pt x="706" y="11498"/>
                    <a:pt x="1060" y="11634"/>
                    <a:pt x="1553" y="11634"/>
                  </a:cubicBezTo>
                  <a:cubicBezTo>
                    <a:pt x="4528" y="11634"/>
                    <a:pt x="12565" y="6680"/>
                    <a:pt x="12646" y="4775"/>
                  </a:cubicBezTo>
                  <a:cubicBezTo>
                    <a:pt x="12709" y="3375"/>
                    <a:pt x="12085" y="1969"/>
                    <a:pt x="11335" y="834"/>
                  </a:cubicBezTo>
                  <a:cubicBezTo>
                    <a:pt x="10955" y="253"/>
                    <a:pt x="10486" y="1"/>
                    <a:pt x="9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359925" y="2520425"/>
              <a:ext cx="6175" cy="7750"/>
            </a:xfrm>
            <a:custGeom>
              <a:avLst/>
              <a:gdLst/>
              <a:ahLst/>
              <a:cxnLst/>
              <a:rect l="l" t="t" r="r" b="b"/>
              <a:pathLst>
                <a:path w="247" h="310" extrusionOk="0">
                  <a:moveTo>
                    <a:pt x="140" y="0"/>
                  </a:moveTo>
                  <a:cubicBezTo>
                    <a:pt x="45" y="0"/>
                    <a:pt x="1" y="133"/>
                    <a:pt x="1" y="210"/>
                  </a:cubicBezTo>
                  <a:cubicBezTo>
                    <a:pt x="1" y="274"/>
                    <a:pt x="35" y="309"/>
                    <a:pt x="76" y="309"/>
                  </a:cubicBezTo>
                  <a:cubicBezTo>
                    <a:pt x="103" y="309"/>
                    <a:pt x="133" y="293"/>
                    <a:pt x="159" y="261"/>
                  </a:cubicBezTo>
                  <a:cubicBezTo>
                    <a:pt x="178" y="242"/>
                    <a:pt x="190" y="216"/>
                    <a:pt x="203" y="191"/>
                  </a:cubicBezTo>
                  <a:cubicBezTo>
                    <a:pt x="228" y="147"/>
                    <a:pt x="247" y="71"/>
                    <a:pt x="203" y="27"/>
                  </a:cubicBezTo>
                  <a:cubicBezTo>
                    <a:pt x="190" y="15"/>
                    <a:pt x="178" y="2"/>
                    <a:pt x="159" y="2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2376975" y="2507325"/>
              <a:ext cx="7950" cy="9125"/>
            </a:xfrm>
            <a:custGeom>
              <a:avLst/>
              <a:gdLst/>
              <a:ahLst/>
              <a:cxnLst/>
              <a:rect l="l" t="t" r="r" b="b"/>
              <a:pathLst>
                <a:path w="318" h="365" extrusionOk="0">
                  <a:moveTo>
                    <a:pt x="193" y="0"/>
                  </a:moveTo>
                  <a:cubicBezTo>
                    <a:pt x="171" y="0"/>
                    <a:pt x="146" y="5"/>
                    <a:pt x="120" y="15"/>
                  </a:cubicBezTo>
                  <a:cubicBezTo>
                    <a:pt x="44" y="66"/>
                    <a:pt x="0" y="154"/>
                    <a:pt x="0" y="242"/>
                  </a:cubicBezTo>
                  <a:cubicBezTo>
                    <a:pt x="0" y="295"/>
                    <a:pt x="31" y="365"/>
                    <a:pt x="85" y="365"/>
                  </a:cubicBezTo>
                  <a:cubicBezTo>
                    <a:pt x="96" y="365"/>
                    <a:pt x="107" y="362"/>
                    <a:pt x="120" y="356"/>
                  </a:cubicBezTo>
                  <a:cubicBezTo>
                    <a:pt x="215" y="318"/>
                    <a:pt x="278" y="242"/>
                    <a:pt x="303" y="141"/>
                  </a:cubicBezTo>
                  <a:cubicBezTo>
                    <a:pt x="317" y="54"/>
                    <a:pt x="268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2388475" y="2521525"/>
              <a:ext cx="10900" cy="13725"/>
            </a:xfrm>
            <a:custGeom>
              <a:avLst/>
              <a:gdLst/>
              <a:ahLst/>
              <a:cxnLst/>
              <a:rect l="l" t="t" r="r" b="b"/>
              <a:pathLst>
                <a:path w="436" h="549" extrusionOk="0">
                  <a:moveTo>
                    <a:pt x="213" y="0"/>
                  </a:moveTo>
                  <a:cubicBezTo>
                    <a:pt x="160" y="0"/>
                    <a:pt x="114" y="56"/>
                    <a:pt x="82" y="116"/>
                  </a:cubicBezTo>
                  <a:cubicBezTo>
                    <a:pt x="84" y="110"/>
                    <a:pt x="85" y="107"/>
                    <a:pt x="85" y="107"/>
                  </a:cubicBezTo>
                  <a:lnTo>
                    <a:pt x="85" y="107"/>
                  </a:lnTo>
                  <a:cubicBezTo>
                    <a:pt x="84" y="107"/>
                    <a:pt x="77" y="125"/>
                    <a:pt x="64" y="166"/>
                  </a:cubicBezTo>
                  <a:cubicBezTo>
                    <a:pt x="57" y="179"/>
                    <a:pt x="51" y="191"/>
                    <a:pt x="51" y="204"/>
                  </a:cubicBezTo>
                  <a:cubicBezTo>
                    <a:pt x="51" y="217"/>
                    <a:pt x="51" y="223"/>
                    <a:pt x="45" y="229"/>
                  </a:cubicBezTo>
                  <a:cubicBezTo>
                    <a:pt x="13" y="292"/>
                    <a:pt x="0" y="368"/>
                    <a:pt x="19" y="437"/>
                  </a:cubicBezTo>
                  <a:cubicBezTo>
                    <a:pt x="29" y="491"/>
                    <a:pt x="69" y="548"/>
                    <a:pt x="125" y="548"/>
                  </a:cubicBezTo>
                  <a:cubicBezTo>
                    <a:pt x="141" y="548"/>
                    <a:pt x="158" y="543"/>
                    <a:pt x="177" y="532"/>
                  </a:cubicBezTo>
                  <a:cubicBezTo>
                    <a:pt x="322" y="444"/>
                    <a:pt x="436" y="166"/>
                    <a:pt x="278" y="27"/>
                  </a:cubicBezTo>
                  <a:cubicBezTo>
                    <a:pt x="255" y="8"/>
                    <a:pt x="2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2371300" y="2528150"/>
              <a:ext cx="6625" cy="8600"/>
            </a:xfrm>
            <a:custGeom>
              <a:avLst/>
              <a:gdLst/>
              <a:ahLst/>
              <a:cxnLst/>
              <a:rect l="l" t="t" r="r" b="b"/>
              <a:pathLst>
                <a:path w="265" h="344" extrusionOk="0">
                  <a:moveTo>
                    <a:pt x="150" y="0"/>
                  </a:moveTo>
                  <a:cubicBezTo>
                    <a:pt x="132" y="0"/>
                    <a:pt x="112" y="8"/>
                    <a:pt x="88" y="27"/>
                  </a:cubicBezTo>
                  <a:cubicBezTo>
                    <a:pt x="44" y="71"/>
                    <a:pt x="19" y="122"/>
                    <a:pt x="13" y="179"/>
                  </a:cubicBezTo>
                  <a:cubicBezTo>
                    <a:pt x="6" y="223"/>
                    <a:pt x="0" y="324"/>
                    <a:pt x="63" y="336"/>
                  </a:cubicBezTo>
                  <a:cubicBezTo>
                    <a:pt x="76" y="341"/>
                    <a:pt x="90" y="344"/>
                    <a:pt x="105" y="344"/>
                  </a:cubicBezTo>
                  <a:cubicBezTo>
                    <a:pt x="145" y="344"/>
                    <a:pt x="187" y="325"/>
                    <a:pt x="214" y="292"/>
                  </a:cubicBezTo>
                  <a:cubicBezTo>
                    <a:pt x="233" y="267"/>
                    <a:pt x="252" y="235"/>
                    <a:pt x="259" y="197"/>
                  </a:cubicBezTo>
                  <a:cubicBezTo>
                    <a:pt x="265" y="185"/>
                    <a:pt x="265" y="166"/>
                    <a:pt x="259" y="153"/>
                  </a:cubicBezTo>
                  <a:lnTo>
                    <a:pt x="252" y="147"/>
                  </a:lnTo>
                  <a:lnTo>
                    <a:pt x="227" y="128"/>
                  </a:lnTo>
                  <a:cubicBezTo>
                    <a:pt x="227" y="71"/>
                    <a:pt x="202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2376875" y="2555450"/>
              <a:ext cx="6550" cy="7150"/>
            </a:xfrm>
            <a:custGeom>
              <a:avLst/>
              <a:gdLst/>
              <a:ahLst/>
              <a:cxnLst/>
              <a:rect l="l" t="t" r="r" b="b"/>
              <a:pathLst>
                <a:path w="262" h="286" extrusionOk="0">
                  <a:moveTo>
                    <a:pt x="194" y="1"/>
                  </a:moveTo>
                  <a:cubicBezTo>
                    <a:pt x="161" y="1"/>
                    <a:pt x="123" y="28"/>
                    <a:pt x="105" y="64"/>
                  </a:cubicBezTo>
                  <a:lnTo>
                    <a:pt x="86" y="77"/>
                  </a:lnTo>
                  <a:cubicBezTo>
                    <a:pt x="55" y="101"/>
                    <a:pt x="0" y="247"/>
                    <a:pt x="81" y="247"/>
                  </a:cubicBezTo>
                  <a:cubicBezTo>
                    <a:pt x="83" y="247"/>
                    <a:pt x="84" y="247"/>
                    <a:pt x="86" y="247"/>
                  </a:cubicBezTo>
                  <a:cubicBezTo>
                    <a:pt x="99" y="260"/>
                    <a:pt x="118" y="272"/>
                    <a:pt x="137" y="272"/>
                  </a:cubicBezTo>
                  <a:lnTo>
                    <a:pt x="143" y="279"/>
                  </a:lnTo>
                  <a:cubicBezTo>
                    <a:pt x="152" y="283"/>
                    <a:pt x="160" y="286"/>
                    <a:pt x="168" y="286"/>
                  </a:cubicBezTo>
                  <a:cubicBezTo>
                    <a:pt x="233" y="286"/>
                    <a:pt x="262" y="141"/>
                    <a:pt x="256" y="102"/>
                  </a:cubicBezTo>
                  <a:cubicBezTo>
                    <a:pt x="256" y="89"/>
                    <a:pt x="250" y="77"/>
                    <a:pt x="250" y="58"/>
                  </a:cubicBezTo>
                  <a:cubicBezTo>
                    <a:pt x="242" y="17"/>
                    <a:pt x="21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401400" y="2555600"/>
              <a:ext cx="9325" cy="11475"/>
            </a:xfrm>
            <a:custGeom>
              <a:avLst/>
              <a:gdLst/>
              <a:ahLst/>
              <a:cxnLst/>
              <a:rect l="l" t="t" r="r" b="b"/>
              <a:pathLst>
                <a:path w="373" h="459" extrusionOk="0">
                  <a:moveTo>
                    <a:pt x="248" y="0"/>
                  </a:moveTo>
                  <a:cubicBezTo>
                    <a:pt x="236" y="0"/>
                    <a:pt x="225" y="3"/>
                    <a:pt x="215" y="8"/>
                  </a:cubicBezTo>
                  <a:cubicBezTo>
                    <a:pt x="114" y="46"/>
                    <a:pt x="1" y="165"/>
                    <a:pt x="13" y="291"/>
                  </a:cubicBezTo>
                  <a:cubicBezTo>
                    <a:pt x="13" y="348"/>
                    <a:pt x="39" y="399"/>
                    <a:pt x="76" y="437"/>
                  </a:cubicBezTo>
                  <a:cubicBezTo>
                    <a:pt x="97" y="451"/>
                    <a:pt x="121" y="459"/>
                    <a:pt x="145" y="459"/>
                  </a:cubicBezTo>
                  <a:cubicBezTo>
                    <a:pt x="173" y="459"/>
                    <a:pt x="201" y="448"/>
                    <a:pt x="221" y="424"/>
                  </a:cubicBezTo>
                  <a:cubicBezTo>
                    <a:pt x="329" y="329"/>
                    <a:pt x="373" y="184"/>
                    <a:pt x="329" y="52"/>
                  </a:cubicBezTo>
                  <a:cubicBezTo>
                    <a:pt x="315" y="19"/>
                    <a:pt x="280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404850" y="2543225"/>
              <a:ext cx="7350" cy="8825"/>
            </a:xfrm>
            <a:custGeom>
              <a:avLst/>
              <a:gdLst/>
              <a:ahLst/>
              <a:cxnLst/>
              <a:rect l="l" t="t" r="r" b="b"/>
              <a:pathLst>
                <a:path w="294" h="353" extrusionOk="0">
                  <a:moveTo>
                    <a:pt x="195" y="0"/>
                  </a:moveTo>
                  <a:cubicBezTo>
                    <a:pt x="112" y="0"/>
                    <a:pt x="1" y="185"/>
                    <a:pt x="77" y="295"/>
                  </a:cubicBezTo>
                  <a:lnTo>
                    <a:pt x="102" y="326"/>
                  </a:lnTo>
                  <a:cubicBezTo>
                    <a:pt x="116" y="344"/>
                    <a:pt x="131" y="352"/>
                    <a:pt x="146" y="352"/>
                  </a:cubicBezTo>
                  <a:cubicBezTo>
                    <a:pt x="219" y="352"/>
                    <a:pt x="294" y="169"/>
                    <a:pt x="273" y="112"/>
                  </a:cubicBezTo>
                  <a:lnTo>
                    <a:pt x="260" y="68"/>
                  </a:lnTo>
                  <a:cubicBezTo>
                    <a:pt x="246" y="20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320700" y="2580575"/>
              <a:ext cx="6325" cy="6925"/>
            </a:xfrm>
            <a:custGeom>
              <a:avLst/>
              <a:gdLst/>
              <a:ahLst/>
              <a:cxnLst/>
              <a:rect l="l" t="t" r="r" b="b"/>
              <a:pathLst>
                <a:path w="253" h="277" extrusionOk="0">
                  <a:moveTo>
                    <a:pt x="78" y="1"/>
                  </a:moveTo>
                  <a:cubicBezTo>
                    <a:pt x="27" y="1"/>
                    <a:pt x="0" y="107"/>
                    <a:pt x="6" y="150"/>
                  </a:cubicBezTo>
                  <a:cubicBezTo>
                    <a:pt x="12" y="216"/>
                    <a:pt x="29" y="277"/>
                    <a:pt x="102" y="277"/>
                  </a:cubicBezTo>
                  <a:cubicBezTo>
                    <a:pt x="106" y="277"/>
                    <a:pt x="109" y="277"/>
                    <a:pt x="113" y="276"/>
                  </a:cubicBezTo>
                  <a:cubicBezTo>
                    <a:pt x="247" y="265"/>
                    <a:pt x="253" y="11"/>
                    <a:pt x="164" y="11"/>
                  </a:cubicBezTo>
                  <a:cubicBezTo>
                    <a:pt x="153" y="11"/>
                    <a:pt x="140" y="15"/>
                    <a:pt x="126" y="24"/>
                  </a:cubicBezTo>
                  <a:lnTo>
                    <a:pt x="107" y="11"/>
                  </a:lnTo>
                  <a:cubicBezTo>
                    <a:pt x="96" y="4"/>
                    <a:pt x="87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2328925" y="2595700"/>
              <a:ext cx="5175" cy="6825"/>
            </a:xfrm>
            <a:custGeom>
              <a:avLst/>
              <a:gdLst/>
              <a:ahLst/>
              <a:cxnLst/>
              <a:rect l="l" t="t" r="r" b="b"/>
              <a:pathLst>
                <a:path w="207" h="273" extrusionOk="0">
                  <a:moveTo>
                    <a:pt x="141" y="1"/>
                  </a:moveTo>
                  <a:cubicBezTo>
                    <a:pt x="96" y="1"/>
                    <a:pt x="47" y="88"/>
                    <a:pt x="43" y="151"/>
                  </a:cubicBezTo>
                  <a:cubicBezTo>
                    <a:pt x="19" y="192"/>
                    <a:pt x="1" y="272"/>
                    <a:pt x="50" y="272"/>
                  </a:cubicBezTo>
                  <a:cubicBezTo>
                    <a:pt x="54" y="272"/>
                    <a:pt x="57" y="271"/>
                    <a:pt x="62" y="271"/>
                  </a:cubicBezTo>
                  <a:lnTo>
                    <a:pt x="87" y="271"/>
                  </a:lnTo>
                  <a:cubicBezTo>
                    <a:pt x="92" y="272"/>
                    <a:pt x="98" y="273"/>
                    <a:pt x="103" y="273"/>
                  </a:cubicBezTo>
                  <a:cubicBezTo>
                    <a:pt x="169" y="273"/>
                    <a:pt x="207" y="171"/>
                    <a:pt x="207" y="113"/>
                  </a:cubicBezTo>
                  <a:cubicBezTo>
                    <a:pt x="207" y="88"/>
                    <a:pt x="200" y="56"/>
                    <a:pt x="181" y="31"/>
                  </a:cubicBezTo>
                  <a:cubicBezTo>
                    <a:pt x="169" y="10"/>
                    <a:pt x="155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2340175" y="2567275"/>
              <a:ext cx="8650" cy="9975"/>
            </a:xfrm>
            <a:custGeom>
              <a:avLst/>
              <a:gdLst/>
              <a:ahLst/>
              <a:cxnLst/>
              <a:rect l="l" t="t" r="r" b="b"/>
              <a:pathLst>
                <a:path w="346" h="399" extrusionOk="0">
                  <a:moveTo>
                    <a:pt x="221" y="1"/>
                  </a:moveTo>
                  <a:cubicBezTo>
                    <a:pt x="207" y="1"/>
                    <a:pt x="191" y="5"/>
                    <a:pt x="173" y="14"/>
                  </a:cubicBezTo>
                  <a:cubicBezTo>
                    <a:pt x="54" y="71"/>
                    <a:pt x="1" y="399"/>
                    <a:pt x="125" y="399"/>
                  </a:cubicBezTo>
                  <a:cubicBezTo>
                    <a:pt x="139" y="399"/>
                    <a:pt x="155" y="395"/>
                    <a:pt x="173" y="386"/>
                  </a:cubicBezTo>
                  <a:cubicBezTo>
                    <a:pt x="298" y="323"/>
                    <a:pt x="3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173875" y="2748100"/>
              <a:ext cx="15800" cy="18625"/>
            </a:xfrm>
            <a:custGeom>
              <a:avLst/>
              <a:gdLst/>
              <a:ahLst/>
              <a:cxnLst/>
              <a:rect l="l" t="t" r="r" b="b"/>
              <a:pathLst>
                <a:path w="632" h="745" extrusionOk="0">
                  <a:moveTo>
                    <a:pt x="380" y="1"/>
                  </a:moveTo>
                  <a:cubicBezTo>
                    <a:pt x="277" y="1"/>
                    <a:pt x="177" y="129"/>
                    <a:pt x="139" y="204"/>
                  </a:cubicBezTo>
                  <a:cubicBezTo>
                    <a:pt x="70" y="324"/>
                    <a:pt x="1" y="589"/>
                    <a:pt x="139" y="696"/>
                  </a:cubicBezTo>
                  <a:cubicBezTo>
                    <a:pt x="173" y="729"/>
                    <a:pt x="216" y="745"/>
                    <a:pt x="261" y="745"/>
                  </a:cubicBezTo>
                  <a:cubicBezTo>
                    <a:pt x="293" y="745"/>
                    <a:pt x="325" y="737"/>
                    <a:pt x="354" y="721"/>
                  </a:cubicBezTo>
                  <a:cubicBezTo>
                    <a:pt x="455" y="658"/>
                    <a:pt x="530" y="563"/>
                    <a:pt x="562" y="456"/>
                  </a:cubicBezTo>
                  <a:cubicBezTo>
                    <a:pt x="600" y="343"/>
                    <a:pt x="631" y="147"/>
                    <a:pt x="524" y="59"/>
                  </a:cubicBezTo>
                  <a:cubicBezTo>
                    <a:pt x="499" y="40"/>
                    <a:pt x="467" y="27"/>
                    <a:pt x="436" y="15"/>
                  </a:cubicBezTo>
                  <a:cubicBezTo>
                    <a:pt x="417" y="5"/>
                    <a:pt x="398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208900" y="2743700"/>
              <a:ext cx="9625" cy="11325"/>
            </a:xfrm>
            <a:custGeom>
              <a:avLst/>
              <a:gdLst/>
              <a:ahLst/>
              <a:cxnLst/>
              <a:rect l="l" t="t" r="r" b="b"/>
              <a:pathLst>
                <a:path w="385" h="453" extrusionOk="0">
                  <a:moveTo>
                    <a:pt x="174" y="0"/>
                  </a:moveTo>
                  <a:cubicBezTo>
                    <a:pt x="76" y="0"/>
                    <a:pt x="1" y="169"/>
                    <a:pt x="6" y="254"/>
                  </a:cubicBezTo>
                  <a:lnTo>
                    <a:pt x="6" y="304"/>
                  </a:lnTo>
                  <a:cubicBezTo>
                    <a:pt x="11" y="382"/>
                    <a:pt x="48" y="453"/>
                    <a:pt x="112" y="453"/>
                  </a:cubicBezTo>
                  <a:cubicBezTo>
                    <a:pt x="136" y="453"/>
                    <a:pt x="164" y="442"/>
                    <a:pt x="195" y="418"/>
                  </a:cubicBezTo>
                  <a:cubicBezTo>
                    <a:pt x="271" y="355"/>
                    <a:pt x="385" y="115"/>
                    <a:pt x="265" y="39"/>
                  </a:cubicBezTo>
                  <a:lnTo>
                    <a:pt x="233" y="20"/>
                  </a:lnTo>
                  <a:cubicBezTo>
                    <a:pt x="213" y="6"/>
                    <a:pt x="19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185550" y="2724000"/>
              <a:ext cx="14275" cy="19525"/>
            </a:xfrm>
            <a:custGeom>
              <a:avLst/>
              <a:gdLst/>
              <a:ahLst/>
              <a:cxnLst/>
              <a:rect l="l" t="t" r="r" b="b"/>
              <a:pathLst>
                <a:path w="571" h="781" extrusionOk="0">
                  <a:moveTo>
                    <a:pt x="374" y="1"/>
                  </a:moveTo>
                  <a:cubicBezTo>
                    <a:pt x="349" y="1"/>
                    <a:pt x="321" y="7"/>
                    <a:pt x="291" y="20"/>
                  </a:cubicBezTo>
                  <a:cubicBezTo>
                    <a:pt x="108" y="102"/>
                    <a:pt x="26" y="310"/>
                    <a:pt x="13" y="499"/>
                  </a:cubicBezTo>
                  <a:cubicBezTo>
                    <a:pt x="13" y="499"/>
                    <a:pt x="13" y="506"/>
                    <a:pt x="13" y="512"/>
                  </a:cubicBezTo>
                  <a:cubicBezTo>
                    <a:pt x="0" y="613"/>
                    <a:pt x="51" y="714"/>
                    <a:pt x="145" y="764"/>
                  </a:cubicBezTo>
                  <a:lnTo>
                    <a:pt x="158" y="771"/>
                  </a:lnTo>
                  <a:cubicBezTo>
                    <a:pt x="172" y="778"/>
                    <a:pt x="187" y="781"/>
                    <a:pt x="203" y="781"/>
                  </a:cubicBezTo>
                  <a:cubicBezTo>
                    <a:pt x="260" y="781"/>
                    <a:pt x="325" y="743"/>
                    <a:pt x="360" y="714"/>
                  </a:cubicBezTo>
                  <a:cubicBezTo>
                    <a:pt x="461" y="626"/>
                    <a:pt x="524" y="499"/>
                    <a:pt x="549" y="367"/>
                  </a:cubicBezTo>
                  <a:cubicBezTo>
                    <a:pt x="571" y="226"/>
                    <a:pt x="527" y="1"/>
                    <a:pt x="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2246100" y="2722600"/>
              <a:ext cx="6800" cy="7550"/>
            </a:xfrm>
            <a:custGeom>
              <a:avLst/>
              <a:gdLst/>
              <a:ahLst/>
              <a:cxnLst/>
              <a:rect l="l" t="t" r="r" b="b"/>
              <a:pathLst>
                <a:path w="272" h="302" extrusionOk="0">
                  <a:moveTo>
                    <a:pt x="127" y="0"/>
                  </a:moveTo>
                  <a:cubicBezTo>
                    <a:pt x="43" y="0"/>
                    <a:pt x="0" y="141"/>
                    <a:pt x="0" y="202"/>
                  </a:cubicBezTo>
                  <a:cubicBezTo>
                    <a:pt x="0" y="270"/>
                    <a:pt x="32" y="302"/>
                    <a:pt x="72" y="302"/>
                  </a:cubicBezTo>
                  <a:cubicBezTo>
                    <a:pt x="99" y="302"/>
                    <a:pt x="130" y="287"/>
                    <a:pt x="158" y="259"/>
                  </a:cubicBezTo>
                  <a:cubicBezTo>
                    <a:pt x="164" y="246"/>
                    <a:pt x="177" y="234"/>
                    <a:pt x="190" y="221"/>
                  </a:cubicBezTo>
                  <a:cubicBezTo>
                    <a:pt x="240" y="171"/>
                    <a:pt x="271" y="7"/>
                    <a:pt x="171" y="0"/>
                  </a:cubicBezTo>
                  <a:lnTo>
                    <a:pt x="133" y="0"/>
                  </a:ln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2371750" y="2645150"/>
              <a:ext cx="9350" cy="12325"/>
            </a:xfrm>
            <a:custGeom>
              <a:avLst/>
              <a:gdLst/>
              <a:ahLst/>
              <a:cxnLst/>
              <a:rect l="l" t="t" r="r" b="b"/>
              <a:pathLst>
                <a:path w="374" h="493" extrusionOk="0">
                  <a:moveTo>
                    <a:pt x="287" y="1"/>
                  </a:moveTo>
                  <a:cubicBezTo>
                    <a:pt x="282" y="1"/>
                    <a:pt x="277" y="1"/>
                    <a:pt x="272" y="2"/>
                  </a:cubicBezTo>
                  <a:cubicBezTo>
                    <a:pt x="70" y="33"/>
                    <a:pt x="1" y="323"/>
                    <a:pt x="127" y="468"/>
                  </a:cubicBezTo>
                  <a:cubicBezTo>
                    <a:pt x="142" y="485"/>
                    <a:pt x="160" y="492"/>
                    <a:pt x="179" y="492"/>
                  </a:cubicBezTo>
                  <a:cubicBezTo>
                    <a:pt x="223" y="492"/>
                    <a:pt x="271" y="455"/>
                    <a:pt x="297" y="424"/>
                  </a:cubicBezTo>
                  <a:cubicBezTo>
                    <a:pt x="342" y="368"/>
                    <a:pt x="360" y="292"/>
                    <a:pt x="360" y="222"/>
                  </a:cubicBezTo>
                  <a:cubicBezTo>
                    <a:pt x="373" y="197"/>
                    <a:pt x="373" y="166"/>
                    <a:pt x="373" y="140"/>
                  </a:cubicBezTo>
                  <a:cubicBezTo>
                    <a:pt x="373" y="87"/>
                    <a:pt x="356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2391950" y="2647825"/>
              <a:ext cx="10100" cy="9100"/>
            </a:xfrm>
            <a:custGeom>
              <a:avLst/>
              <a:gdLst/>
              <a:ahLst/>
              <a:cxnLst/>
              <a:rect l="l" t="t" r="r" b="b"/>
              <a:pathLst>
                <a:path w="404" h="364" extrusionOk="0">
                  <a:moveTo>
                    <a:pt x="271" y="1"/>
                  </a:moveTo>
                  <a:cubicBezTo>
                    <a:pt x="261" y="1"/>
                    <a:pt x="250" y="3"/>
                    <a:pt x="240" y="8"/>
                  </a:cubicBezTo>
                  <a:cubicBezTo>
                    <a:pt x="196" y="40"/>
                    <a:pt x="152" y="71"/>
                    <a:pt x="120" y="115"/>
                  </a:cubicBezTo>
                  <a:cubicBezTo>
                    <a:pt x="76" y="160"/>
                    <a:pt x="0" y="343"/>
                    <a:pt x="120" y="349"/>
                  </a:cubicBezTo>
                  <a:cubicBezTo>
                    <a:pt x="134" y="359"/>
                    <a:pt x="150" y="364"/>
                    <a:pt x="166" y="364"/>
                  </a:cubicBezTo>
                  <a:cubicBezTo>
                    <a:pt x="180" y="364"/>
                    <a:pt x="194" y="361"/>
                    <a:pt x="208" y="355"/>
                  </a:cubicBezTo>
                  <a:cubicBezTo>
                    <a:pt x="240" y="343"/>
                    <a:pt x="271" y="324"/>
                    <a:pt x="297" y="292"/>
                  </a:cubicBezTo>
                  <a:cubicBezTo>
                    <a:pt x="322" y="261"/>
                    <a:pt x="328" y="216"/>
                    <a:pt x="353" y="179"/>
                  </a:cubicBezTo>
                  <a:cubicBezTo>
                    <a:pt x="379" y="141"/>
                    <a:pt x="404" y="78"/>
                    <a:pt x="360" y="59"/>
                  </a:cubicBezTo>
                  <a:cubicBezTo>
                    <a:pt x="347" y="59"/>
                    <a:pt x="341" y="59"/>
                    <a:pt x="341" y="46"/>
                  </a:cubicBezTo>
                  <a:cubicBezTo>
                    <a:pt x="327" y="18"/>
                    <a:pt x="300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2410400" y="2614275"/>
              <a:ext cx="14525" cy="16900"/>
            </a:xfrm>
            <a:custGeom>
              <a:avLst/>
              <a:gdLst/>
              <a:ahLst/>
              <a:cxnLst/>
              <a:rect l="l" t="t" r="r" b="b"/>
              <a:pathLst>
                <a:path w="581" h="676" extrusionOk="0">
                  <a:moveTo>
                    <a:pt x="423" y="1"/>
                  </a:moveTo>
                  <a:cubicBezTo>
                    <a:pt x="334" y="7"/>
                    <a:pt x="252" y="51"/>
                    <a:pt x="202" y="120"/>
                  </a:cubicBezTo>
                  <a:cubicBezTo>
                    <a:pt x="76" y="253"/>
                    <a:pt x="0" y="650"/>
                    <a:pt x="252" y="675"/>
                  </a:cubicBezTo>
                  <a:cubicBezTo>
                    <a:pt x="256" y="676"/>
                    <a:pt x="260" y="676"/>
                    <a:pt x="263" y="676"/>
                  </a:cubicBezTo>
                  <a:cubicBezTo>
                    <a:pt x="328" y="676"/>
                    <a:pt x="381" y="623"/>
                    <a:pt x="423" y="581"/>
                  </a:cubicBezTo>
                  <a:cubicBezTo>
                    <a:pt x="524" y="486"/>
                    <a:pt x="580" y="354"/>
                    <a:pt x="580" y="215"/>
                  </a:cubicBezTo>
                  <a:cubicBezTo>
                    <a:pt x="580" y="114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2389300" y="2623325"/>
              <a:ext cx="6875" cy="7950"/>
            </a:xfrm>
            <a:custGeom>
              <a:avLst/>
              <a:gdLst/>
              <a:ahLst/>
              <a:cxnLst/>
              <a:rect l="l" t="t" r="r" b="b"/>
              <a:pathLst>
                <a:path w="275" h="318" extrusionOk="0">
                  <a:moveTo>
                    <a:pt x="175" y="1"/>
                  </a:moveTo>
                  <a:cubicBezTo>
                    <a:pt x="165" y="1"/>
                    <a:pt x="152" y="4"/>
                    <a:pt x="138" y="11"/>
                  </a:cubicBezTo>
                  <a:cubicBezTo>
                    <a:pt x="41" y="56"/>
                    <a:pt x="1" y="317"/>
                    <a:pt x="100" y="317"/>
                  </a:cubicBezTo>
                  <a:cubicBezTo>
                    <a:pt x="111" y="317"/>
                    <a:pt x="124" y="314"/>
                    <a:pt x="138" y="307"/>
                  </a:cubicBezTo>
                  <a:cubicBezTo>
                    <a:pt x="234" y="262"/>
                    <a:pt x="275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2372900" y="2632800"/>
              <a:ext cx="5350" cy="7275"/>
            </a:xfrm>
            <a:custGeom>
              <a:avLst/>
              <a:gdLst/>
              <a:ahLst/>
              <a:cxnLst/>
              <a:rect l="l" t="t" r="r" b="b"/>
              <a:pathLst>
                <a:path w="214" h="291" extrusionOk="0">
                  <a:moveTo>
                    <a:pt x="113" y="1"/>
                  </a:moveTo>
                  <a:cubicBezTo>
                    <a:pt x="48" y="1"/>
                    <a:pt x="6" y="117"/>
                    <a:pt x="18" y="180"/>
                  </a:cubicBezTo>
                  <a:cubicBezTo>
                    <a:pt x="18" y="193"/>
                    <a:pt x="18" y="206"/>
                    <a:pt x="12" y="218"/>
                  </a:cubicBezTo>
                  <a:cubicBezTo>
                    <a:pt x="0" y="263"/>
                    <a:pt x="23" y="290"/>
                    <a:pt x="49" y="290"/>
                  </a:cubicBezTo>
                  <a:cubicBezTo>
                    <a:pt x="67" y="290"/>
                    <a:pt x="87" y="278"/>
                    <a:pt x="100" y="250"/>
                  </a:cubicBezTo>
                  <a:cubicBezTo>
                    <a:pt x="106" y="237"/>
                    <a:pt x="113" y="231"/>
                    <a:pt x="119" y="218"/>
                  </a:cubicBezTo>
                  <a:cubicBezTo>
                    <a:pt x="169" y="168"/>
                    <a:pt x="214" y="35"/>
                    <a:pt x="132" y="4"/>
                  </a:cubicBezTo>
                  <a:cubicBezTo>
                    <a:pt x="125" y="2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2348075" y="2686650"/>
              <a:ext cx="4175" cy="4750"/>
            </a:xfrm>
            <a:custGeom>
              <a:avLst/>
              <a:gdLst/>
              <a:ahLst/>
              <a:cxnLst/>
              <a:rect l="l" t="t" r="r" b="b"/>
              <a:pathLst>
                <a:path w="167" h="190" extrusionOk="0">
                  <a:moveTo>
                    <a:pt x="108" y="0"/>
                  </a:moveTo>
                  <a:cubicBezTo>
                    <a:pt x="101" y="0"/>
                    <a:pt x="93" y="2"/>
                    <a:pt x="84" y="7"/>
                  </a:cubicBezTo>
                  <a:cubicBezTo>
                    <a:pt x="22" y="35"/>
                    <a:pt x="0" y="190"/>
                    <a:pt x="60" y="190"/>
                  </a:cubicBezTo>
                  <a:cubicBezTo>
                    <a:pt x="67" y="190"/>
                    <a:pt x="75" y="188"/>
                    <a:pt x="84" y="183"/>
                  </a:cubicBezTo>
                  <a:cubicBezTo>
                    <a:pt x="140" y="155"/>
                    <a:pt x="16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2256175" y="2662200"/>
              <a:ext cx="6975" cy="9850"/>
            </a:xfrm>
            <a:custGeom>
              <a:avLst/>
              <a:gdLst/>
              <a:ahLst/>
              <a:cxnLst/>
              <a:rect l="l" t="t" r="r" b="b"/>
              <a:pathLst>
                <a:path w="279" h="394" extrusionOk="0">
                  <a:moveTo>
                    <a:pt x="196" y="1"/>
                  </a:moveTo>
                  <a:cubicBezTo>
                    <a:pt x="58" y="1"/>
                    <a:pt x="1" y="203"/>
                    <a:pt x="26" y="310"/>
                  </a:cubicBezTo>
                  <a:cubicBezTo>
                    <a:pt x="42" y="369"/>
                    <a:pt x="76" y="394"/>
                    <a:pt x="112" y="394"/>
                  </a:cubicBezTo>
                  <a:cubicBezTo>
                    <a:pt x="145" y="394"/>
                    <a:pt x="182" y="372"/>
                    <a:pt x="209" y="335"/>
                  </a:cubicBezTo>
                  <a:cubicBezTo>
                    <a:pt x="253" y="278"/>
                    <a:pt x="278" y="215"/>
                    <a:pt x="278" y="152"/>
                  </a:cubicBezTo>
                  <a:cubicBezTo>
                    <a:pt x="278" y="127"/>
                    <a:pt x="272" y="108"/>
                    <a:pt x="266" y="89"/>
                  </a:cubicBezTo>
                  <a:cubicBezTo>
                    <a:pt x="266" y="45"/>
                    <a:pt x="253" y="7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2272875" y="2630400"/>
              <a:ext cx="13900" cy="14125"/>
            </a:xfrm>
            <a:custGeom>
              <a:avLst/>
              <a:gdLst/>
              <a:ahLst/>
              <a:cxnLst/>
              <a:rect l="l" t="t" r="r" b="b"/>
              <a:pathLst>
                <a:path w="556" h="565" extrusionOk="0">
                  <a:moveTo>
                    <a:pt x="348" y="1"/>
                  </a:moveTo>
                  <a:cubicBezTo>
                    <a:pt x="197" y="1"/>
                    <a:pt x="0" y="351"/>
                    <a:pt x="153" y="503"/>
                  </a:cubicBezTo>
                  <a:cubicBezTo>
                    <a:pt x="165" y="516"/>
                    <a:pt x="178" y="529"/>
                    <a:pt x="197" y="535"/>
                  </a:cubicBezTo>
                  <a:cubicBezTo>
                    <a:pt x="223" y="556"/>
                    <a:pt x="249" y="565"/>
                    <a:pt x="275" y="565"/>
                  </a:cubicBezTo>
                  <a:cubicBezTo>
                    <a:pt x="428" y="565"/>
                    <a:pt x="556" y="237"/>
                    <a:pt x="475" y="112"/>
                  </a:cubicBezTo>
                  <a:lnTo>
                    <a:pt x="475" y="112"/>
                  </a:lnTo>
                  <a:lnTo>
                    <a:pt x="475" y="125"/>
                  </a:lnTo>
                  <a:cubicBezTo>
                    <a:pt x="462" y="106"/>
                    <a:pt x="456" y="87"/>
                    <a:pt x="443" y="68"/>
                  </a:cubicBezTo>
                  <a:cubicBezTo>
                    <a:pt x="417" y="21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2287875" y="2650600"/>
              <a:ext cx="11850" cy="15200"/>
            </a:xfrm>
            <a:custGeom>
              <a:avLst/>
              <a:gdLst/>
              <a:ahLst/>
              <a:cxnLst/>
              <a:rect l="l" t="t" r="r" b="b"/>
              <a:pathLst>
                <a:path w="474" h="608" extrusionOk="0">
                  <a:moveTo>
                    <a:pt x="323" y="1"/>
                  </a:moveTo>
                  <a:cubicBezTo>
                    <a:pt x="258" y="1"/>
                    <a:pt x="181" y="50"/>
                    <a:pt x="146" y="93"/>
                  </a:cubicBezTo>
                  <a:cubicBezTo>
                    <a:pt x="64" y="200"/>
                    <a:pt x="1" y="389"/>
                    <a:pt x="64" y="515"/>
                  </a:cubicBezTo>
                  <a:lnTo>
                    <a:pt x="76" y="534"/>
                  </a:lnTo>
                  <a:cubicBezTo>
                    <a:pt x="105" y="587"/>
                    <a:pt x="145" y="608"/>
                    <a:pt x="187" y="608"/>
                  </a:cubicBezTo>
                  <a:cubicBezTo>
                    <a:pt x="245" y="608"/>
                    <a:pt x="307" y="567"/>
                    <a:pt x="348" y="515"/>
                  </a:cubicBezTo>
                  <a:cubicBezTo>
                    <a:pt x="448" y="402"/>
                    <a:pt x="474" y="244"/>
                    <a:pt x="430" y="99"/>
                  </a:cubicBezTo>
                  <a:cubicBezTo>
                    <a:pt x="430" y="93"/>
                    <a:pt x="423" y="80"/>
                    <a:pt x="417" y="74"/>
                  </a:cubicBezTo>
                  <a:cubicBezTo>
                    <a:pt x="400" y="20"/>
                    <a:pt x="364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2310900" y="2638700"/>
              <a:ext cx="11050" cy="10925"/>
            </a:xfrm>
            <a:custGeom>
              <a:avLst/>
              <a:gdLst/>
              <a:ahLst/>
              <a:cxnLst/>
              <a:rect l="l" t="t" r="r" b="b"/>
              <a:pathLst>
                <a:path w="442" h="437" extrusionOk="0">
                  <a:moveTo>
                    <a:pt x="298" y="1"/>
                  </a:moveTo>
                  <a:cubicBezTo>
                    <a:pt x="265" y="1"/>
                    <a:pt x="229" y="20"/>
                    <a:pt x="215" y="39"/>
                  </a:cubicBezTo>
                  <a:lnTo>
                    <a:pt x="202" y="52"/>
                  </a:lnTo>
                  <a:cubicBezTo>
                    <a:pt x="127" y="121"/>
                    <a:pt x="0" y="436"/>
                    <a:pt x="202" y="436"/>
                  </a:cubicBezTo>
                  <a:cubicBezTo>
                    <a:pt x="291" y="436"/>
                    <a:pt x="341" y="342"/>
                    <a:pt x="385" y="279"/>
                  </a:cubicBezTo>
                  <a:cubicBezTo>
                    <a:pt x="423" y="216"/>
                    <a:pt x="442" y="77"/>
                    <a:pt x="360" y="26"/>
                  </a:cubicBezTo>
                  <a:lnTo>
                    <a:pt x="328" y="7"/>
                  </a:lnTo>
                  <a:cubicBezTo>
                    <a:pt x="319" y="3"/>
                    <a:pt x="309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"/>
          <p:cNvGrpSpPr/>
          <p:nvPr/>
        </p:nvGrpSpPr>
        <p:grpSpPr>
          <a:xfrm>
            <a:off x="8517372" y="1886962"/>
            <a:ext cx="443569" cy="1747763"/>
            <a:chOff x="1535150" y="2784850"/>
            <a:chExt cx="114650" cy="451700"/>
          </a:xfrm>
        </p:grpSpPr>
        <p:sp>
          <p:nvSpPr>
            <p:cNvPr id="525" name="Google Shape;525;p4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4"/>
          <p:cNvSpPr/>
          <p:nvPr/>
        </p:nvSpPr>
        <p:spPr>
          <a:xfrm flipH="1">
            <a:off x="8153143" y="3400425"/>
            <a:ext cx="28685" cy="2112436"/>
          </a:xfrm>
          <a:custGeom>
            <a:avLst/>
            <a:gdLst/>
            <a:ahLst/>
            <a:cxnLst/>
            <a:rect l="l" t="t" r="r" b="b"/>
            <a:pathLst>
              <a:path w="720" h="53023" extrusionOk="0">
                <a:moveTo>
                  <a:pt x="310" y="0"/>
                </a:moveTo>
                <a:cubicBezTo>
                  <a:pt x="38" y="972"/>
                  <a:pt x="1" y="5040"/>
                  <a:pt x="45" y="6124"/>
                </a:cubicBezTo>
                <a:cubicBezTo>
                  <a:pt x="95" y="7216"/>
                  <a:pt x="165" y="8338"/>
                  <a:pt x="228" y="9423"/>
                </a:cubicBezTo>
                <a:cubicBezTo>
                  <a:pt x="278" y="10274"/>
                  <a:pt x="328" y="11126"/>
                  <a:pt x="373" y="11977"/>
                </a:cubicBezTo>
                <a:cubicBezTo>
                  <a:pt x="505" y="14607"/>
                  <a:pt x="398" y="17332"/>
                  <a:pt x="291" y="19962"/>
                </a:cubicBezTo>
                <a:cubicBezTo>
                  <a:pt x="228" y="21696"/>
                  <a:pt x="158" y="23500"/>
                  <a:pt x="158" y="25247"/>
                </a:cubicBezTo>
                <a:lnTo>
                  <a:pt x="158" y="39425"/>
                </a:lnTo>
                <a:cubicBezTo>
                  <a:pt x="158" y="39967"/>
                  <a:pt x="190" y="41096"/>
                  <a:pt x="228" y="42522"/>
                </a:cubicBezTo>
                <a:cubicBezTo>
                  <a:pt x="335" y="46148"/>
                  <a:pt x="499" y="51635"/>
                  <a:pt x="265" y="52991"/>
                </a:cubicBezTo>
                <a:lnTo>
                  <a:pt x="474" y="53023"/>
                </a:lnTo>
                <a:cubicBezTo>
                  <a:pt x="707" y="51648"/>
                  <a:pt x="549" y="46155"/>
                  <a:pt x="448" y="42515"/>
                </a:cubicBezTo>
                <a:cubicBezTo>
                  <a:pt x="398" y="41090"/>
                  <a:pt x="366" y="39967"/>
                  <a:pt x="366" y="39425"/>
                </a:cubicBezTo>
                <a:lnTo>
                  <a:pt x="366" y="25247"/>
                </a:lnTo>
                <a:cubicBezTo>
                  <a:pt x="366" y="23500"/>
                  <a:pt x="436" y="21703"/>
                  <a:pt x="505" y="19968"/>
                </a:cubicBezTo>
                <a:cubicBezTo>
                  <a:pt x="612" y="17332"/>
                  <a:pt x="720" y="14607"/>
                  <a:pt x="581" y="11965"/>
                </a:cubicBezTo>
                <a:cubicBezTo>
                  <a:pt x="543" y="11113"/>
                  <a:pt x="492" y="10262"/>
                  <a:pt x="436" y="9410"/>
                </a:cubicBezTo>
                <a:cubicBezTo>
                  <a:pt x="373" y="8326"/>
                  <a:pt x="303" y="7203"/>
                  <a:pt x="259" y="6112"/>
                </a:cubicBezTo>
                <a:cubicBezTo>
                  <a:pt x="209" y="5040"/>
                  <a:pt x="247" y="1003"/>
                  <a:pt x="511" y="57"/>
                </a:cubicBezTo>
                <a:lnTo>
                  <a:pt x="3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"/>
          <p:cNvSpPr/>
          <p:nvPr/>
        </p:nvSpPr>
        <p:spPr>
          <a:xfrm flipH="1">
            <a:off x="8648443" y="2131475"/>
            <a:ext cx="28685" cy="2112436"/>
          </a:xfrm>
          <a:custGeom>
            <a:avLst/>
            <a:gdLst/>
            <a:ahLst/>
            <a:cxnLst/>
            <a:rect l="l" t="t" r="r" b="b"/>
            <a:pathLst>
              <a:path w="720" h="53023" extrusionOk="0">
                <a:moveTo>
                  <a:pt x="310" y="0"/>
                </a:moveTo>
                <a:cubicBezTo>
                  <a:pt x="38" y="972"/>
                  <a:pt x="1" y="5040"/>
                  <a:pt x="45" y="6124"/>
                </a:cubicBezTo>
                <a:cubicBezTo>
                  <a:pt x="95" y="7216"/>
                  <a:pt x="165" y="8338"/>
                  <a:pt x="228" y="9423"/>
                </a:cubicBezTo>
                <a:cubicBezTo>
                  <a:pt x="278" y="10274"/>
                  <a:pt x="328" y="11126"/>
                  <a:pt x="373" y="11977"/>
                </a:cubicBezTo>
                <a:cubicBezTo>
                  <a:pt x="505" y="14607"/>
                  <a:pt x="398" y="17332"/>
                  <a:pt x="291" y="19962"/>
                </a:cubicBezTo>
                <a:cubicBezTo>
                  <a:pt x="228" y="21696"/>
                  <a:pt x="158" y="23500"/>
                  <a:pt x="158" y="25247"/>
                </a:cubicBezTo>
                <a:lnTo>
                  <a:pt x="158" y="39425"/>
                </a:lnTo>
                <a:cubicBezTo>
                  <a:pt x="158" y="39967"/>
                  <a:pt x="190" y="41096"/>
                  <a:pt x="228" y="42522"/>
                </a:cubicBezTo>
                <a:cubicBezTo>
                  <a:pt x="335" y="46148"/>
                  <a:pt x="499" y="51635"/>
                  <a:pt x="265" y="52991"/>
                </a:cubicBezTo>
                <a:lnTo>
                  <a:pt x="474" y="53023"/>
                </a:lnTo>
                <a:cubicBezTo>
                  <a:pt x="707" y="51648"/>
                  <a:pt x="549" y="46155"/>
                  <a:pt x="448" y="42515"/>
                </a:cubicBezTo>
                <a:cubicBezTo>
                  <a:pt x="398" y="41090"/>
                  <a:pt x="366" y="39967"/>
                  <a:pt x="366" y="39425"/>
                </a:cubicBezTo>
                <a:lnTo>
                  <a:pt x="366" y="25247"/>
                </a:lnTo>
                <a:cubicBezTo>
                  <a:pt x="366" y="23500"/>
                  <a:pt x="436" y="21703"/>
                  <a:pt x="505" y="19968"/>
                </a:cubicBezTo>
                <a:cubicBezTo>
                  <a:pt x="612" y="17332"/>
                  <a:pt x="720" y="14607"/>
                  <a:pt x="581" y="11965"/>
                </a:cubicBezTo>
                <a:cubicBezTo>
                  <a:pt x="543" y="11113"/>
                  <a:pt x="492" y="10262"/>
                  <a:pt x="436" y="9410"/>
                </a:cubicBezTo>
                <a:cubicBezTo>
                  <a:pt x="373" y="8326"/>
                  <a:pt x="303" y="7203"/>
                  <a:pt x="259" y="6112"/>
                </a:cubicBezTo>
                <a:cubicBezTo>
                  <a:pt x="209" y="5040"/>
                  <a:pt x="247" y="1003"/>
                  <a:pt x="511" y="57"/>
                </a:cubicBezTo>
                <a:lnTo>
                  <a:pt x="3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"/>
          <p:cNvSpPr/>
          <p:nvPr/>
        </p:nvSpPr>
        <p:spPr>
          <a:xfrm>
            <a:off x="8960953" y="1399309"/>
            <a:ext cx="443573" cy="38395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4"/>
          <p:cNvGrpSpPr/>
          <p:nvPr/>
        </p:nvGrpSpPr>
        <p:grpSpPr>
          <a:xfrm>
            <a:off x="-554128" y="2336241"/>
            <a:ext cx="1112205" cy="849180"/>
            <a:chOff x="2833900" y="2095850"/>
            <a:chExt cx="368475" cy="281325"/>
          </a:xfrm>
        </p:grpSpPr>
        <p:sp>
          <p:nvSpPr>
            <p:cNvPr id="559" name="Google Shape;559;p4"/>
            <p:cNvSpPr/>
            <p:nvPr/>
          </p:nvSpPr>
          <p:spPr>
            <a:xfrm>
              <a:off x="2833900" y="2095850"/>
              <a:ext cx="368475" cy="281325"/>
            </a:xfrm>
            <a:custGeom>
              <a:avLst/>
              <a:gdLst/>
              <a:ahLst/>
              <a:cxnLst/>
              <a:rect l="l" t="t" r="r" b="b"/>
              <a:pathLst>
                <a:path w="14739" h="11253" extrusionOk="0">
                  <a:moveTo>
                    <a:pt x="6504" y="1"/>
                  </a:moveTo>
                  <a:cubicBezTo>
                    <a:pt x="3553" y="1"/>
                    <a:pt x="757" y="1874"/>
                    <a:pt x="373" y="5342"/>
                  </a:cubicBezTo>
                  <a:cubicBezTo>
                    <a:pt x="1" y="8685"/>
                    <a:pt x="4535" y="11201"/>
                    <a:pt x="7361" y="11252"/>
                  </a:cubicBezTo>
                  <a:cubicBezTo>
                    <a:pt x="7379" y="11252"/>
                    <a:pt x="7396" y="11252"/>
                    <a:pt x="7414" y="11252"/>
                  </a:cubicBezTo>
                  <a:cubicBezTo>
                    <a:pt x="10494" y="11252"/>
                    <a:pt x="14738" y="6357"/>
                    <a:pt x="12192" y="2895"/>
                  </a:cubicBezTo>
                  <a:cubicBezTo>
                    <a:pt x="10747" y="933"/>
                    <a:pt x="8587" y="1"/>
                    <a:pt x="6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061575" y="2250725"/>
              <a:ext cx="15950" cy="9050"/>
            </a:xfrm>
            <a:custGeom>
              <a:avLst/>
              <a:gdLst/>
              <a:ahLst/>
              <a:cxnLst/>
              <a:rect l="l" t="t" r="r" b="b"/>
              <a:pathLst>
                <a:path w="638" h="362" extrusionOk="0">
                  <a:moveTo>
                    <a:pt x="348" y="1"/>
                  </a:moveTo>
                  <a:cubicBezTo>
                    <a:pt x="299" y="1"/>
                    <a:pt x="251" y="9"/>
                    <a:pt x="209" y="24"/>
                  </a:cubicBezTo>
                  <a:cubicBezTo>
                    <a:pt x="114" y="62"/>
                    <a:pt x="1" y="119"/>
                    <a:pt x="45" y="238"/>
                  </a:cubicBezTo>
                  <a:cubicBezTo>
                    <a:pt x="58" y="270"/>
                    <a:pt x="83" y="295"/>
                    <a:pt x="108" y="314"/>
                  </a:cubicBezTo>
                  <a:cubicBezTo>
                    <a:pt x="146" y="346"/>
                    <a:pt x="201" y="361"/>
                    <a:pt x="260" y="361"/>
                  </a:cubicBezTo>
                  <a:cubicBezTo>
                    <a:pt x="340" y="361"/>
                    <a:pt x="426" y="333"/>
                    <a:pt x="480" y="283"/>
                  </a:cubicBezTo>
                  <a:cubicBezTo>
                    <a:pt x="569" y="257"/>
                    <a:pt x="638" y="207"/>
                    <a:pt x="588" y="119"/>
                  </a:cubicBezTo>
                  <a:cubicBezTo>
                    <a:pt x="541" y="35"/>
                    <a:pt x="445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074350" y="2263400"/>
              <a:ext cx="25575" cy="12125"/>
            </a:xfrm>
            <a:custGeom>
              <a:avLst/>
              <a:gdLst/>
              <a:ahLst/>
              <a:cxnLst/>
              <a:rect l="l" t="t" r="r" b="b"/>
              <a:pathLst>
                <a:path w="1023" h="485" extrusionOk="0">
                  <a:moveTo>
                    <a:pt x="370" y="0"/>
                  </a:moveTo>
                  <a:cubicBezTo>
                    <a:pt x="345" y="0"/>
                    <a:pt x="321" y="1"/>
                    <a:pt x="297" y="3"/>
                  </a:cubicBezTo>
                  <a:cubicBezTo>
                    <a:pt x="70" y="28"/>
                    <a:pt x="1" y="261"/>
                    <a:pt x="266" y="286"/>
                  </a:cubicBezTo>
                  <a:cubicBezTo>
                    <a:pt x="222" y="286"/>
                    <a:pt x="335" y="400"/>
                    <a:pt x="360" y="413"/>
                  </a:cubicBezTo>
                  <a:cubicBezTo>
                    <a:pt x="437" y="461"/>
                    <a:pt x="523" y="485"/>
                    <a:pt x="608" y="485"/>
                  </a:cubicBezTo>
                  <a:cubicBezTo>
                    <a:pt x="679" y="485"/>
                    <a:pt x="749" y="469"/>
                    <a:pt x="814" y="438"/>
                  </a:cubicBezTo>
                  <a:cubicBezTo>
                    <a:pt x="928" y="381"/>
                    <a:pt x="1023" y="255"/>
                    <a:pt x="903" y="154"/>
                  </a:cubicBezTo>
                  <a:cubicBezTo>
                    <a:pt x="775" y="43"/>
                    <a:pt x="55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069150" y="2286525"/>
              <a:ext cx="16575" cy="8700"/>
            </a:xfrm>
            <a:custGeom>
              <a:avLst/>
              <a:gdLst/>
              <a:ahLst/>
              <a:cxnLst/>
              <a:rect l="l" t="t" r="r" b="b"/>
              <a:pathLst>
                <a:path w="663" h="348" extrusionOk="0">
                  <a:moveTo>
                    <a:pt x="433" y="0"/>
                  </a:moveTo>
                  <a:cubicBezTo>
                    <a:pt x="327" y="0"/>
                    <a:pt x="209" y="49"/>
                    <a:pt x="133" y="99"/>
                  </a:cubicBezTo>
                  <a:cubicBezTo>
                    <a:pt x="1" y="181"/>
                    <a:pt x="102" y="314"/>
                    <a:pt x="215" y="339"/>
                  </a:cubicBezTo>
                  <a:cubicBezTo>
                    <a:pt x="240" y="345"/>
                    <a:pt x="270" y="348"/>
                    <a:pt x="302" y="348"/>
                  </a:cubicBezTo>
                  <a:cubicBezTo>
                    <a:pt x="413" y="348"/>
                    <a:pt x="548" y="310"/>
                    <a:pt x="587" y="207"/>
                  </a:cubicBezTo>
                  <a:cubicBezTo>
                    <a:pt x="594" y="200"/>
                    <a:pt x="587" y="200"/>
                    <a:pt x="594" y="194"/>
                  </a:cubicBezTo>
                  <a:cubicBezTo>
                    <a:pt x="631" y="175"/>
                    <a:pt x="663" y="144"/>
                    <a:pt x="631" y="99"/>
                  </a:cubicBezTo>
                  <a:cubicBezTo>
                    <a:pt x="586" y="27"/>
                    <a:pt x="513" y="0"/>
                    <a:pt x="4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053675" y="2274950"/>
              <a:ext cx="11600" cy="6425"/>
            </a:xfrm>
            <a:custGeom>
              <a:avLst/>
              <a:gdLst/>
              <a:ahLst/>
              <a:cxnLst/>
              <a:rect l="l" t="t" r="r" b="b"/>
              <a:pathLst>
                <a:path w="464" h="257" extrusionOk="0">
                  <a:moveTo>
                    <a:pt x="264" y="1"/>
                  </a:moveTo>
                  <a:cubicBezTo>
                    <a:pt x="158" y="1"/>
                    <a:pt x="0" y="51"/>
                    <a:pt x="52" y="165"/>
                  </a:cubicBezTo>
                  <a:cubicBezTo>
                    <a:pt x="84" y="222"/>
                    <a:pt x="159" y="234"/>
                    <a:pt x="210" y="253"/>
                  </a:cubicBezTo>
                  <a:cubicBezTo>
                    <a:pt x="220" y="256"/>
                    <a:pt x="234" y="257"/>
                    <a:pt x="251" y="257"/>
                  </a:cubicBezTo>
                  <a:cubicBezTo>
                    <a:pt x="327" y="257"/>
                    <a:pt x="451" y="230"/>
                    <a:pt x="430" y="152"/>
                  </a:cubicBezTo>
                  <a:cubicBezTo>
                    <a:pt x="430" y="141"/>
                    <a:pt x="430" y="132"/>
                    <a:pt x="428" y="127"/>
                  </a:cubicBezTo>
                  <a:lnTo>
                    <a:pt x="428" y="127"/>
                  </a:lnTo>
                  <a:cubicBezTo>
                    <a:pt x="464" y="73"/>
                    <a:pt x="403" y="26"/>
                    <a:pt x="355" y="14"/>
                  </a:cubicBezTo>
                  <a:lnTo>
                    <a:pt x="323" y="7"/>
                  </a:lnTo>
                  <a:cubicBezTo>
                    <a:pt x="308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117875" y="2218525"/>
              <a:ext cx="14600" cy="8125"/>
            </a:xfrm>
            <a:custGeom>
              <a:avLst/>
              <a:gdLst/>
              <a:ahLst/>
              <a:cxnLst/>
              <a:rect l="l" t="t" r="r" b="b"/>
              <a:pathLst>
                <a:path w="584" h="325" extrusionOk="0">
                  <a:moveTo>
                    <a:pt x="255" y="0"/>
                  </a:moveTo>
                  <a:cubicBezTo>
                    <a:pt x="163" y="0"/>
                    <a:pt x="71" y="36"/>
                    <a:pt x="32" y="126"/>
                  </a:cubicBezTo>
                  <a:cubicBezTo>
                    <a:pt x="19" y="145"/>
                    <a:pt x="19" y="170"/>
                    <a:pt x="13" y="189"/>
                  </a:cubicBezTo>
                  <a:cubicBezTo>
                    <a:pt x="1" y="288"/>
                    <a:pt x="98" y="325"/>
                    <a:pt x="193" y="325"/>
                  </a:cubicBezTo>
                  <a:cubicBezTo>
                    <a:pt x="245" y="325"/>
                    <a:pt x="295" y="314"/>
                    <a:pt x="329" y="297"/>
                  </a:cubicBezTo>
                  <a:cubicBezTo>
                    <a:pt x="366" y="271"/>
                    <a:pt x="404" y="252"/>
                    <a:pt x="442" y="221"/>
                  </a:cubicBezTo>
                  <a:cubicBezTo>
                    <a:pt x="583" y="112"/>
                    <a:pt x="42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2980525" y="2324225"/>
              <a:ext cx="14225" cy="6675"/>
            </a:xfrm>
            <a:custGeom>
              <a:avLst/>
              <a:gdLst/>
              <a:ahLst/>
              <a:cxnLst/>
              <a:rect l="l" t="t" r="r" b="b"/>
              <a:pathLst>
                <a:path w="569" h="267" extrusionOk="0">
                  <a:moveTo>
                    <a:pt x="411" y="0"/>
                  </a:moveTo>
                  <a:cubicBezTo>
                    <a:pt x="283" y="0"/>
                    <a:pt x="1" y="94"/>
                    <a:pt x="159" y="219"/>
                  </a:cubicBezTo>
                  <a:cubicBezTo>
                    <a:pt x="216" y="250"/>
                    <a:pt x="276" y="266"/>
                    <a:pt x="337" y="266"/>
                  </a:cubicBezTo>
                  <a:cubicBezTo>
                    <a:pt x="383" y="266"/>
                    <a:pt x="430" y="257"/>
                    <a:pt x="474" y="237"/>
                  </a:cubicBezTo>
                  <a:cubicBezTo>
                    <a:pt x="569" y="181"/>
                    <a:pt x="556" y="36"/>
                    <a:pt x="449" y="4"/>
                  </a:cubicBezTo>
                  <a:cubicBezTo>
                    <a:pt x="439" y="1"/>
                    <a:pt x="426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037450" y="2327200"/>
              <a:ext cx="18800" cy="10700"/>
            </a:xfrm>
            <a:custGeom>
              <a:avLst/>
              <a:gdLst/>
              <a:ahLst/>
              <a:cxnLst/>
              <a:rect l="l" t="t" r="r" b="b"/>
              <a:pathLst>
                <a:path w="752" h="428" extrusionOk="0">
                  <a:moveTo>
                    <a:pt x="496" y="1"/>
                  </a:moveTo>
                  <a:cubicBezTo>
                    <a:pt x="362" y="1"/>
                    <a:pt x="212" y="61"/>
                    <a:pt x="127" y="112"/>
                  </a:cubicBezTo>
                  <a:cubicBezTo>
                    <a:pt x="1" y="188"/>
                    <a:pt x="39" y="339"/>
                    <a:pt x="159" y="390"/>
                  </a:cubicBezTo>
                  <a:cubicBezTo>
                    <a:pt x="209" y="415"/>
                    <a:pt x="260" y="428"/>
                    <a:pt x="316" y="428"/>
                  </a:cubicBezTo>
                  <a:lnTo>
                    <a:pt x="398" y="428"/>
                  </a:lnTo>
                  <a:cubicBezTo>
                    <a:pt x="449" y="421"/>
                    <a:pt x="506" y="409"/>
                    <a:pt x="550" y="383"/>
                  </a:cubicBezTo>
                  <a:lnTo>
                    <a:pt x="556" y="383"/>
                  </a:lnTo>
                  <a:cubicBezTo>
                    <a:pt x="569" y="383"/>
                    <a:pt x="575" y="371"/>
                    <a:pt x="581" y="371"/>
                  </a:cubicBezTo>
                  <a:cubicBezTo>
                    <a:pt x="613" y="352"/>
                    <a:pt x="638" y="327"/>
                    <a:pt x="663" y="301"/>
                  </a:cubicBezTo>
                  <a:cubicBezTo>
                    <a:pt x="663" y="301"/>
                    <a:pt x="670" y="301"/>
                    <a:pt x="676" y="295"/>
                  </a:cubicBezTo>
                  <a:lnTo>
                    <a:pt x="670" y="295"/>
                  </a:lnTo>
                  <a:cubicBezTo>
                    <a:pt x="676" y="289"/>
                    <a:pt x="682" y="276"/>
                    <a:pt x="688" y="264"/>
                  </a:cubicBezTo>
                  <a:cubicBezTo>
                    <a:pt x="739" y="232"/>
                    <a:pt x="752" y="169"/>
                    <a:pt x="726" y="118"/>
                  </a:cubicBezTo>
                  <a:cubicBezTo>
                    <a:pt x="679" y="32"/>
                    <a:pt x="592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902975" y="2163300"/>
              <a:ext cx="17675" cy="9125"/>
            </a:xfrm>
            <a:custGeom>
              <a:avLst/>
              <a:gdLst/>
              <a:ahLst/>
              <a:cxnLst/>
              <a:rect l="l" t="t" r="r" b="b"/>
              <a:pathLst>
                <a:path w="707" h="365" extrusionOk="0">
                  <a:moveTo>
                    <a:pt x="394" y="1"/>
                  </a:moveTo>
                  <a:cubicBezTo>
                    <a:pt x="322" y="1"/>
                    <a:pt x="248" y="18"/>
                    <a:pt x="189" y="46"/>
                  </a:cubicBezTo>
                  <a:cubicBezTo>
                    <a:pt x="95" y="90"/>
                    <a:pt x="0" y="210"/>
                    <a:pt x="114" y="298"/>
                  </a:cubicBezTo>
                  <a:cubicBezTo>
                    <a:pt x="170" y="344"/>
                    <a:pt x="246" y="364"/>
                    <a:pt x="323" y="364"/>
                  </a:cubicBezTo>
                  <a:cubicBezTo>
                    <a:pt x="394" y="364"/>
                    <a:pt x="466" y="347"/>
                    <a:pt x="524" y="317"/>
                  </a:cubicBezTo>
                  <a:cubicBezTo>
                    <a:pt x="618" y="273"/>
                    <a:pt x="707" y="153"/>
                    <a:pt x="599" y="65"/>
                  </a:cubicBezTo>
                  <a:cubicBezTo>
                    <a:pt x="545" y="20"/>
                    <a:pt x="470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885700" y="2195625"/>
              <a:ext cx="13975" cy="7200"/>
            </a:xfrm>
            <a:custGeom>
              <a:avLst/>
              <a:gdLst/>
              <a:ahLst/>
              <a:cxnLst/>
              <a:rect l="l" t="t" r="r" b="b"/>
              <a:pathLst>
                <a:path w="559" h="288" extrusionOk="0">
                  <a:moveTo>
                    <a:pt x="348" y="0"/>
                  </a:moveTo>
                  <a:cubicBezTo>
                    <a:pt x="301" y="0"/>
                    <a:pt x="250" y="13"/>
                    <a:pt x="224" y="27"/>
                  </a:cubicBezTo>
                  <a:cubicBezTo>
                    <a:pt x="180" y="52"/>
                    <a:pt x="136" y="77"/>
                    <a:pt x="98" y="115"/>
                  </a:cubicBezTo>
                  <a:cubicBezTo>
                    <a:pt x="1" y="230"/>
                    <a:pt x="185" y="287"/>
                    <a:pt x="276" y="287"/>
                  </a:cubicBezTo>
                  <a:cubicBezTo>
                    <a:pt x="285" y="287"/>
                    <a:pt x="293" y="287"/>
                    <a:pt x="300" y="285"/>
                  </a:cubicBezTo>
                  <a:cubicBezTo>
                    <a:pt x="407" y="279"/>
                    <a:pt x="559" y="210"/>
                    <a:pt x="451" y="84"/>
                  </a:cubicBezTo>
                  <a:cubicBezTo>
                    <a:pt x="462" y="20"/>
                    <a:pt x="408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937350" y="2202650"/>
              <a:ext cx="18150" cy="9500"/>
            </a:xfrm>
            <a:custGeom>
              <a:avLst/>
              <a:gdLst/>
              <a:ahLst/>
              <a:cxnLst/>
              <a:rect l="l" t="t" r="r" b="b"/>
              <a:pathLst>
                <a:path w="726" h="380" extrusionOk="0">
                  <a:moveTo>
                    <a:pt x="313" y="0"/>
                  </a:moveTo>
                  <a:cubicBezTo>
                    <a:pt x="200" y="0"/>
                    <a:pt x="87" y="37"/>
                    <a:pt x="32" y="124"/>
                  </a:cubicBezTo>
                  <a:cubicBezTo>
                    <a:pt x="6" y="150"/>
                    <a:pt x="0" y="194"/>
                    <a:pt x="19" y="232"/>
                  </a:cubicBezTo>
                  <a:cubicBezTo>
                    <a:pt x="51" y="276"/>
                    <a:pt x="101" y="307"/>
                    <a:pt x="158" y="320"/>
                  </a:cubicBezTo>
                  <a:lnTo>
                    <a:pt x="183" y="320"/>
                  </a:lnTo>
                  <a:cubicBezTo>
                    <a:pt x="183" y="320"/>
                    <a:pt x="183" y="320"/>
                    <a:pt x="183" y="326"/>
                  </a:cubicBezTo>
                  <a:cubicBezTo>
                    <a:pt x="210" y="366"/>
                    <a:pt x="256" y="380"/>
                    <a:pt x="304" y="380"/>
                  </a:cubicBezTo>
                  <a:cubicBezTo>
                    <a:pt x="347" y="380"/>
                    <a:pt x="390" y="369"/>
                    <a:pt x="423" y="358"/>
                  </a:cubicBezTo>
                  <a:cubicBezTo>
                    <a:pt x="536" y="314"/>
                    <a:pt x="725" y="187"/>
                    <a:pt x="555" y="68"/>
                  </a:cubicBezTo>
                  <a:cubicBezTo>
                    <a:pt x="496" y="25"/>
                    <a:pt x="404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2927175" y="2181875"/>
              <a:ext cx="15075" cy="8400"/>
            </a:xfrm>
            <a:custGeom>
              <a:avLst/>
              <a:gdLst/>
              <a:ahLst/>
              <a:cxnLst/>
              <a:rect l="l" t="t" r="r" b="b"/>
              <a:pathLst>
                <a:path w="603" h="336" extrusionOk="0">
                  <a:moveTo>
                    <a:pt x="294" y="1"/>
                  </a:moveTo>
                  <a:cubicBezTo>
                    <a:pt x="161" y="1"/>
                    <a:pt x="0" y="45"/>
                    <a:pt x="22" y="173"/>
                  </a:cubicBezTo>
                  <a:cubicBezTo>
                    <a:pt x="41" y="268"/>
                    <a:pt x="117" y="299"/>
                    <a:pt x="205" y="331"/>
                  </a:cubicBezTo>
                  <a:cubicBezTo>
                    <a:pt x="215" y="334"/>
                    <a:pt x="229" y="335"/>
                    <a:pt x="244" y="335"/>
                  </a:cubicBezTo>
                  <a:cubicBezTo>
                    <a:pt x="297" y="335"/>
                    <a:pt x="370" y="317"/>
                    <a:pt x="375" y="268"/>
                  </a:cubicBezTo>
                  <a:lnTo>
                    <a:pt x="375" y="268"/>
                  </a:lnTo>
                  <a:cubicBezTo>
                    <a:pt x="486" y="215"/>
                    <a:pt x="602" y="101"/>
                    <a:pt x="432" y="22"/>
                  </a:cubicBezTo>
                  <a:cubicBezTo>
                    <a:pt x="402" y="9"/>
                    <a:pt x="350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2953725" y="2158950"/>
              <a:ext cx="14375" cy="7775"/>
            </a:xfrm>
            <a:custGeom>
              <a:avLst/>
              <a:gdLst/>
              <a:ahLst/>
              <a:cxnLst/>
              <a:rect l="l" t="t" r="r" b="b"/>
              <a:pathLst>
                <a:path w="575" h="311" extrusionOk="0">
                  <a:moveTo>
                    <a:pt x="328" y="1"/>
                  </a:moveTo>
                  <a:cubicBezTo>
                    <a:pt x="260" y="1"/>
                    <a:pt x="192" y="16"/>
                    <a:pt x="133" y="50"/>
                  </a:cubicBezTo>
                  <a:cubicBezTo>
                    <a:pt x="64" y="75"/>
                    <a:pt x="1" y="144"/>
                    <a:pt x="39" y="214"/>
                  </a:cubicBezTo>
                  <a:cubicBezTo>
                    <a:pt x="51" y="232"/>
                    <a:pt x="58" y="245"/>
                    <a:pt x="64" y="258"/>
                  </a:cubicBezTo>
                  <a:cubicBezTo>
                    <a:pt x="88" y="298"/>
                    <a:pt x="136" y="310"/>
                    <a:pt x="180" y="310"/>
                  </a:cubicBezTo>
                  <a:cubicBezTo>
                    <a:pt x="205" y="310"/>
                    <a:pt x="229" y="306"/>
                    <a:pt x="247" y="302"/>
                  </a:cubicBezTo>
                  <a:cubicBezTo>
                    <a:pt x="329" y="289"/>
                    <a:pt x="405" y="251"/>
                    <a:pt x="468" y="188"/>
                  </a:cubicBezTo>
                  <a:cubicBezTo>
                    <a:pt x="531" y="144"/>
                    <a:pt x="575" y="69"/>
                    <a:pt x="474" y="24"/>
                  </a:cubicBezTo>
                  <a:cubicBezTo>
                    <a:pt x="427" y="9"/>
                    <a:pt x="377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049700" y="2139450"/>
              <a:ext cx="14050" cy="8100"/>
            </a:xfrm>
            <a:custGeom>
              <a:avLst/>
              <a:gdLst/>
              <a:ahLst/>
              <a:cxnLst/>
              <a:rect l="l" t="t" r="r" b="b"/>
              <a:pathLst>
                <a:path w="562" h="324" extrusionOk="0">
                  <a:moveTo>
                    <a:pt x="258" y="0"/>
                  </a:moveTo>
                  <a:cubicBezTo>
                    <a:pt x="128" y="0"/>
                    <a:pt x="0" y="51"/>
                    <a:pt x="3" y="180"/>
                  </a:cubicBezTo>
                  <a:cubicBezTo>
                    <a:pt x="3" y="186"/>
                    <a:pt x="3" y="193"/>
                    <a:pt x="3" y="199"/>
                  </a:cubicBezTo>
                  <a:cubicBezTo>
                    <a:pt x="3" y="262"/>
                    <a:pt x="91" y="300"/>
                    <a:pt x="142" y="312"/>
                  </a:cubicBezTo>
                  <a:cubicBezTo>
                    <a:pt x="175" y="320"/>
                    <a:pt x="208" y="324"/>
                    <a:pt x="241" y="324"/>
                  </a:cubicBezTo>
                  <a:cubicBezTo>
                    <a:pt x="352" y="324"/>
                    <a:pt x="455" y="279"/>
                    <a:pt x="514" y="167"/>
                  </a:cubicBezTo>
                  <a:cubicBezTo>
                    <a:pt x="561" y="69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018850" y="2188775"/>
              <a:ext cx="14550" cy="9275"/>
            </a:xfrm>
            <a:custGeom>
              <a:avLst/>
              <a:gdLst/>
              <a:ahLst/>
              <a:cxnLst/>
              <a:rect l="l" t="t" r="r" b="b"/>
              <a:pathLst>
                <a:path w="582" h="371" extrusionOk="0">
                  <a:moveTo>
                    <a:pt x="352" y="1"/>
                  </a:moveTo>
                  <a:cubicBezTo>
                    <a:pt x="195" y="1"/>
                    <a:pt x="6" y="62"/>
                    <a:pt x="1" y="244"/>
                  </a:cubicBezTo>
                  <a:cubicBezTo>
                    <a:pt x="1" y="330"/>
                    <a:pt x="96" y="371"/>
                    <a:pt x="202" y="371"/>
                  </a:cubicBezTo>
                  <a:cubicBezTo>
                    <a:pt x="343" y="371"/>
                    <a:pt x="503" y="298"/>
                    <a:pt x="474" y="168"/>
                  </a:cubicBezTo>
                  <a:cubicBezTo>
                    <a:pt x="581" y="105"/>
                    <a:pt x="524" y="17"/>
                    <a:pt x="417" y="4"/>
                  </a:cubicBezTo>
                  <a:cubicBezTo>
                    <a:pt x="396" y="2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069325" y="2171150"/>
              <a:ext cx="13425" cy="7825"/>
            </a:xfrm>
            <a:custGeom>
              <a:avLst/>
              <a:gdLst/>
              <a:ahLst/>
              <a:cxnLst/>
              <a:rect l="l" t="t" r="r" b="b"/>
              <a:pathLst>
                <a:path w="537" h="313" extrusionOk="0">
                  <a:moveTo>
                    <a:pt x="285" y="1"/>
                  </a:moveTo>
                  <a:cubicBezTo>
                    <a:pt x="245" y="1"/>
                    <a:pt x="203" y="9"/>
                    <a:pt x="164" y="28"/>
                  </a:cubicBezTo>
                  <a:cubicBezTo>
                    <a:pt x="145" y="35"/>
                    <a:pt x="126" y="47"/>
                    <a:pt x="107" y="60"/>
                  </a:cubicBezTo>
                  <a:lnTo>
                    <a:pt x="95" y="72"/>
                  </a:lnTo>
                  <a:cubicBezTo>
                    <a:pt x="44" y="98"/>
                    <a:pt x="0" y="142"/>
                    <a:pt x="25" y="199"/>
                  </a:cubicBezTo>
                  <a:cubicBezTo>
                    <a:pt x="25" y="211"/>
                    <a:pt x="32" y="224"/>
                    <a:pt x="32" y="230"/>
                  </a:cubicBezTo>
                  <a:cubicBezTo>
                    <a:pt x="54" y="292"/>
                    <a:pt x="116" y="312"/>
                    <a:pt x="185" y="312"/>
                  </a:cubicBezTo>
                  <a:cubicBezTo>
                    <a:pt x="272" y="312"/>
                    <a:pt x="371" y="280"/>
                    <a:pt x="416" y="255"/>
                  </a:cubicBezTo>
                  <a:cubicBezTo>
                    <a:pt x="454" y="230"/>
                    <a:pt x="486" y="192"/>
                    <a:pt x="498" y="154"/>
                  </a:cubicBezTo>
                  <a:cubicBezTo>
                    <a:pt x="536" y="47"/>
                    <a:pt x="391" y="16"/>
                    <a:pt x="322" y="3"/>
                  </a:cubicBezTo>
                  <a:cubicBezTo>
                    <a:pt x="310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938075" y="2271900"/>
              <a:ext cx="16175" cy="6325"/>
            </a:xfrm>
            <a:custGeom>
              <a:avLst/>
              <a:gdLst/>
              <a:ahLst/>
              <a:cxnLst/>
              <a:rect l="l" t="t" r="r" b="b"/>
              <a:pathLst>
                <a:path w="647" h="253" extrusionOk="0">
                  <a:moveTo>
                    <a:pt x="376" y="0"/>
                  </a:moveTo>
                  <a:cubicBezTo>
                    <a:pt x="210" y="0"/>
                    <a:pt x="1" y="107"/>
                    <a:pt x="135" y="218"/>
                  </a:cubicBezTo>
                  <a:cubicBezTo>
                    <a:pt x="167" y="242"/>
                    <a:pt x="215" y="252"/>
                    <a:pt x="267" y="252"/>
                  </a:cubicBezTo>
                  <a:cubicBezTo>
                    <a:pt x="434" y="252"/>
                    <a:pt x="647" y="145"/>
                    <a:pt x="507" y="35"/>
                  </a:cubicBezTo>
                  <a:cubicBezTo>
                    <a:pt x="476" y="11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906600" y="2292825"/>
              <a:ext cx="18000" cy="9625"/>
            </a:xfrm>
            <a:custGeom>
              <a:avLst/>
              <a:gdLst/>
              <a:ahLst/>
              <a:cxnLst/>
              <a:rect l="l" t="t" r="r" b="b"/>
              <a:pathLst>
                <a:path w="720" h="385" extrusionOk="0">
                  <a:moveTo>
                    <a:pt x="452" y="0"/>
                  </a:moveTo>
                  <a:cubicBezTo>
                    <a:pt x="420" y="0"/>
                    <a:pt x="389" y="4"/>
                    <a:pt x="366" y="11"/>
                  </a:cubicBezTo>
                  <a:lnTo>
                    <a:pt x="290" y="37"/>
                  </a:lnTo>
                  <a:cubicBezTo>
                    <a:pt x="101" y="93"/>
                    <a:pt x="0" y="320"/>
                    <a:pt x="259" y="371"/>
                  </a:cubicBezTo>
                  <a:cubicBezTo>
                    <a:pt x="293" y="380"/>
                    <a:pt x="327" y="384"/>
                    <a:pt x="362" y="384"/>
                  </a:cubicBezTo>
                  <a:cubicBezTo>
                    <a:pt x="451" y="384"/>
                    <a:pt x="540" y="356"/>
                    <a:pt x="612" y="301"/>
                  </a:cubicBezTo>
                  <a:cubicBezTo>
                    <a:pt x="694" y="232"/>
                    <a:pt x="719" y="163"/>
                    <a:pt x="637" y="81"/>
                  </a:cubicBezTo>
                  <a:lnTo>
                    <a:pt x="606" y="49"/>
                  </a:lnTo>
                  <a:cubicBezTo>
                    <a:pt x="570" y="13"/>
                    <a:pt x="508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16525" y="2314700"/>
              <a:ext cx="22725" cy="11000"/>
            </a:xfrm>
            <a:custGeom>
              <a:avLst/>
              <a:gdLst/>
              <a:ahLst/>
              <a:cxnLst/>
              <a:rect l="l" t="t" r="r" b="b"/>
              <a:pathLst>
                <a:path w="909" h="440" extrusionOk="0">
                  <a:moveTo>
                    <a:pt x="518" y="0"/>
                  </a:moveTo>
                  <a:cubicBezTo>
                    <a:pt x="492" y="0"/>
                    <a:pt x="467" y="2"/>
                    <a:pt x="442" y="7"/>
                  </a:cubicBezTo>
                  <a:cubicBezTo>
                    <a:pt x="329" y="13"/>
                    <a:pt x="1" y="177"/>
                    <a:pt x="171" y="322"/>
                  </a:cubicBezTo>
                  <a:cubicBezTo>
                    <a:pt x="226" y="408"/>
                    <a:pt x="334" y="439"/>
                    <a:pt x="445" y="439"/>
                  </a:cubicBezTo>
                  <a:cubicBezTo>
                    <a:pt x="539" y="439"/>
                    <a:pt x="634" y="417"/>
                    <a:pt x="701" y="385"/>
                  </a:cubicBezTo>
                  <a:cubicBezTo>
                    <a:pt x="909" y="284"/>
                    <a:pt x="884" y="70"/>
                    <a:pt x="663" y="19"/>
                  </a:cubicBezTo>
                  <a:cubicBezTo>
                    <a:pt x="614" y="7"/>
                    <a:pt x="565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4"/>
          <p:cNvSpPr/>
          <p:nvPr/>
        </p:nvSpPr>
        <p:spPr>
          <a:xfrm>
            <a:off x="371231" y="-309049"/>
            <a:ext cx="1680488" cy="1819224"/>
          </a:xfrm>
          <a:custGeom>
            <a:avLst/>
            <a:gdLst/>
            <a:ahLst/>
            <a:cxnLst/>
            <a:rect l="l" t="t" r="r" b="b"/>
            <a:pathLst>
              <a:path w="12767" h="13821" extrusionOk="0">
                <a:moveTo>
                  <a:pt x="9336" y="0"/>
                </a:moveTo>
                <a:cubicBezTo>
                  <a:pt x="8373" y="0"/>
                  <a:pt x="7414" y="400"/>
                  <a:pt x="6693" y="1144"/>
                </a:cubicBezTo>
                <a:cubicBezTo>
                  <a:pt x="5097" y="2802"/>
                  <a:pt x="5639" y="4991"/>
                  <a:pt x="6169" y="7104"/>
                </a:cubicBezTo>
                <a:cubicBezTo>
                  <a:pt x="6428" y="8144"/>
                  <a:pt x="6674" y="9128"/>
                  <a:pt x="6680" y="10049"/>
                </a:cubicBezTo>
                <a:cubicBezTo>
                  <a:pt x="6699" y="12042"/>
                  <a:pt x="5400" y="13133"/>
                  <a:pt x="4176" y="13486"/>
                </a:cubicBezTo>
                <a:cubicBezTo>
                  <a:pt x="3819" y="13590"/>
                  <a:pt x="3457" y="13640"/>
                  <a:pt x="3102" y="13640"/>
                </a:cubicBezTo>
                <a:cubicBezTo>
                  <a:pt x="1898" y="13640"/>
                  <a:pt x="771" y="13066"/>
                  <a:pt x="152" y="12067"/>
                </a:cubicBezTo>
                <a:lnTo>
                  <a:pt x="1" y="12168"/>
                </a:lnTo>
                <a:cubicBezTo>
                  <a:pt x="650" y="13215"/>
                  <a:pt x="1842" y="13821"/>
                  <a:pt x="3104" y="13821"/>
                </a:cubicBezTo>
                <a:cubicBezTo>
                  <a:pt x="3482" y="13821"/>
                  <a:pt x="3861" y="13770"/>
                  <a:pt x="4227" y="13663"/>
                </a:cubicBezTo>
                <a:cubicBezTo>
                  <a:pt x="5507" y="13291"/>
                  <a:pt x="6882" y="12143"/>
                  <a:pt x="6863" y="10049"/>
                </a:cubicBezTo>
                <a:cubicBezTo>
                  <a:pt x="6850" y="9103"/>
                  <a:pt x="6592" y="8062"/>
                  <a:pt x="6346" y="7060"/>
                </a:cubicBezTo>
                <a:cubicBezTo>
                  <a:pt x="5829" y="4991"/>
                  <a:pt x="5299" y="2853"/>
                  <a:pt x="6825" y="1270"/>
                </a:cubicBezTo>
                <a:cubicBezTo>
                  <a:pt x="7507" y="561"/>
                  <a:pt x="8416" y="181"/>
                  <a:pt x="9332" y="181"/>
                </a:cubicBezTo>
                <a:cubicBezTo>
                  <a:pt x="9729" y="181"/>
                  <a:pt x="10127" y="253"/>
                  <a:pt x="10508" y="400"/>
                </a:cubicBezTo>
                <a:cubicBezTo>
                  <a:pt x="11782" y="898"/>
                  <a:pt x="12545" y="2102"/>
                  <a:pt x="12590" y="3704"/>
                </a:cubicBezTo>
                <a:lnTo>
                  <a:pt x="12766" y="3698"/>
                </a:lnTo>
                <a:cubicBezTo>
                  <a:pt x="12722" y="2020"/>
                  <a:pt x="11921" y="753"/>
                  <a:pt x="10571" y="229"/>
                </a:cubicBezTo>
                <a:cubicBezTo>
                  <a:pt x="10171" y="75"/>
                  <a:pt x="9753" y="0"/>
                  <a:pt x="9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4"/>
          <p:cNvGrpSpPr/>
          <p:nvPr/>
        </p:nvGrpSpPr>
        <p:grpSpPr>
          <a:xfrm>
            <a:off x="461868" y="897515"/>
            <a:ext cx="516273" cy="400138"/>
            <a:chOff x="1891175" y="2586225"/>
            <a:chExt cx="212100" cy="164375"/>
          </a:xfrm>
        </p:grpSpPr>
        <p:sp>
          <p:nvSpPr>
            <p:cNvPr id="580" name="Google Shape;580;p4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4"/>
          <p:cNvGrpSpPr/>
          <p:nvPr/>
        </p:nvGrpSpPr>
        <p:grpSpPr>
          <a:xfrm>
            <a:off x="168116" y="2672313"/>
            <a:ext cx="443572" cy="962404"/>
            <a:chOff x="6681475" y="2709025"/>
            <a:chExt cx="120950" cy="262400"/>
          </a:xfrm>
        </p:grpSpPr>
        <p:sp>
          <p:nvSpPr>
            <p:cNvPr id="600" name="Google Shape;600;p4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4"/>
          <p:cNvSpPr/>
          <p:nvPr/>
        </p:nvSpPr>
        <p:spPr>
          <a:xfrm rot="-6774490">
            <a:off x="611710" y="4321332"/>
            <a:ext cx="443566" cy="383962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"/>
          <p:cNvSpPr/>
          <p:nvPr/>
        </p:nvSpPr>
        <p:spPr>
          <a:xfrm rot="7233818">
            <a:off x="5764737" y="-69697"/>
            <a:ext cx="443563" cy="383960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"/>
          <p:cNvSpPr txBox="1">
            <a:spLocks noGrp="1"/>
          </p:cNvSpPr>
          <p:nvPr>
            <p:ph type="subTitle" idx="1"/>
          </p:nvPr>
        </p:nvSpPr>
        <p:spPr>
          <a:xfrm>
            <a:off x="2085850" y="2131475"/>
            <a:ext cx="4833000" cy="21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"/>
          <p:cNvSpPr txBox="1">
            <a:spLocks noGrp="1"/>
          </p:cNvSpPr>
          <p:nvPr>
            <p:ph type="title"/>
          </p:nvPr>
        </p:nvSpPr>
        <p:spPr>
          <a:xfrm>
            <a:off x="616500" y="324175"/>
            <a:ext cx="63402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704" name="Google Shape;704;p6"/>
          <p:cNvGrpSpPr/>
          <p:nvPr/>
        </p:nvGrpSpPr>
        <p:grpSpPr>
          <a:xfrm>
            <a:off x="8078707" y="4674762"/>
            <a:ext cx="854131" cy="515897"/>
            <a:chOff x="3922950" y="2959850"/>
            <a:chExt cx="787000" cy="475350"/>
          </a:xfrm>
        </p:grpSpPr>
        <p:sp>
          <p:nvSpPr>
            <p:cNvPr id="705" name="Google Shape;705;p6"/>
            <p:cNvSpPr/>
            <p:nvPr/>
          </p:nvSpPr>
          <p:spPr>
            <a:xfrm>
              <a:off x="3922950" y="2959850"/>
              <a:ext cx="787000" cy="475350"/>
            </a:xfrm>
            <a:custGeom>
              <a:avLst/>
              <a:gdLst/>
              <a:ahLst/>
              <a:cxnLst/>
              <a:rect l="l" t="t" r="r" b="b"/>
              <a:pathLst>
                <a:path w="31480" h="19014" extrusionOk="0">
                  <a:moveTo>
                    <a:pt x="29666" y="1"/>
                  </a:moveTo>
                  <a:cubicBezTo>
                    <a:pt x="27642" y="1"/>
                    <a:pt x="24382" y="1084"/>
                    <a:pt x="23381" y="1312"/>
                  </a:cubicBezTo>
                  <a:cubicBezTo>
                    <a:pt x="17824" y="2554"/>
                    <a:pt x="12810" y="3014"/>
                    <a:pt x="7248" y="4263"/>
                  </a:cubicBezTo>
                  <a:cubicBezTo>
                    <a:pt x="5740" y="4597"/>
                    <a:pt x="4214" y="4837"/>
                    <a:pt x="2713" y="5197"/>
                  </a:cubicBezTo>
                  <a:cubicBezTo>
                    <a:pt x="1887" y="5392"/>
                    <a:pt x="537" y="5714"/>
                    <a:pt x="247" y="6672"/>
                  </a:cubicBezTo>
                  <a:cubicBezTo>
                    <a:pt x="1" y="7499"/>
                    <a:pt x="506" y="8243"/>
                    <a:pt x="985" y="8874"/>
                  </a:cubicBezTo>
                  <a:cubicBezTo>
                    <a:pt x="1906" y="10066"/>
                    <a:pt x="3060" y="11087"/>
                    <a:pt x="4214" y="12046"/>
                  </a:cubicBezTo>
                  <a:cubicBezTo>
                    <a:pt x="6346" y="13818"/>
                    <a:pt x="8635" y="15370"/>
                    <a:pt x="10735" y="17186"/>
                  </a:cubicBezTo>
                  <a:cubicBezTo>
                    <a:pt x="11872" y="18166"/>
                    <a:pt x="13156" y="19013"/>
                    <a:pt x="14629" y="19013"/>
                  </a:cubicBezTo>
                  <a:cubicBezTo>
                    <a:pt x="14937" y="19013"/>
                    <a:pt x="15254" y="18976"/>
                    <a:pt x="15579" y="18895"/>
                  </a:cubicBezTo>
                  <a:cubicBezTo>
                    <a:pt x="16651" y="18630"/>
                    <a:pt x="17484" y="17956"/>
                    <a:pt x="18279" y="17224"/>
                  </a:cubicBezTo>
                  <a:cubicBezTo>
                    <a:pt x="19458" y="16145"/>
                    <a:pt x="20536" y="14953"/>
                    <a:pt x="21583" y="13749"/>
                  </a:cubicBezTo>
                  <a:cubicBezTo>
                    <a:pt x="23709" y="11321"/>
                    <a:pt x="25759" y="8810"/>
                    <a:pt x="27783" y="6300"/>
                  </a:cubicBezTo>
                  <a:cubicBezTo>
                    <a:pt x="28723" y="5127"/>
                    <a:pt x="29656" y="3954"/>
                    <a:pt x="30558" y="2750"/>
                  </a:cubicBezTo>
                  <a:cubicBezTo>
                    <a:pt x="31315" y="1747"/>
                    <a:pt x="31479" y="1053"/>
                    <a:pt x="31258" y="599"/>
                  </a:cubicBezTo>
                  <a:cubicBezTo>
                    <a:pt x="31047" y="163"/>
                    <a:pt x="30449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4162775" y="3301900"/>
              <a:ext cx="16125" cy="9575"/>
            </a:xfrm>
            <a:custGeom>
              <a:avLst/>
              <a:gdLst/>
              <a:ahLst/>
              <a:cxnLst/>
              <a:rect l="l" t="t" r="r" b="b"/>
              <a:pathLst>
                <a:path w="645" h="383" extrusionOk="0">
                  <a:moveTo>
                    <a:pt x="364" y="1"/>
                  </a:moveTo>
                  <a:cubicBezTo>
                    <a:pt x="304" y="1"/>
                    <a:pt x="244" y="17"/>
                    <a:pt x="190" y="48"/>
                  </a:cubicBezTo>
                  <a:cubicBezTo>
                    <a:pt x="95" y="79"/>
                    <a:pt x="1" y="149"/>
                    <a:pt x="20" y="250"/>
                  </a:cubicBezTo>
                  <a:cubicBezTo>
                    <a:pt x="36" y="349"/>
                    <a:pt x="135" y="382"/>
                    <a:pt x="241" y="382"/>
                  </a:cubicBezTo>
                  <a:cubicBezTo>
                    <a:pt x="337" y="382"/>
                    <a:pt x="439" y="355"/>
                    <a:pt x="493" y="325"/>
                  </a:cubicBezTo>
                  <a:cubicBezTo>
                    <a:pt x="638" y="243"/>
                    <a:pt x="644" y="86"/>
                    <a:pt x="480" y="23"/>
                  </a:cubicBezTo>
                  <a:cubicBezTo>
                    <a:pt x="443" y="8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4172550" y="3289325"/>
              <a:ext cx="11850" cy="6800"/>
            </a:xfrm>
            <a:custGeom>
              <a:avLst/>
              <a:gdLst/>
              <a:ahLst/>
              <a:cxnLst/>
              <a:rect l="l" t="t" r="r" b="b"/>
              <a:pathLst>
                <a:path w="474" h="272" extrusionOk="0">
                  <a:moveTo>
                    <a:pt x="283" y="0"/>
                  </a:moveTo>
                  <a:cubicBezTo>
                    <a:pt x="231" y="0"/>
                    <a:pt x="180" y="13"/>
                    <a:pt x="133" y="40"/>
                  </a:cubicBezTo>
                  <a:lnTo>
                    <a:pt x="114" y="53"/>
                  </a:lnTo>
                  <a:cubicBezTo>
                    <a:pt x="45" y="97"/>
                    <a:pt x="1" y="160"/>
                    <a:pt x="70" y="229"/>
                  </a:cubicBezTo>
                  <a:cubicBezTo>
                    <a:pt x="100" y="254"/>
                    <a:pt x="134" y="271"/>
                    <a:pt x="171" y="271"/>
                  </a:cubicBezTo>
                  <a:cubicBezTo>
                    <a:pt x="181" y="271"/>
                    <a:pt x="192" y="270"/>
                    <a:pt x="203" y="267"/>
                  </a:cubicBezTo>
                  <a:cubicBezTo>
                    <a:pt x="291" y="261"/>
                    <a:pt x="373" y="223"/>
                    <a:pt x="430" y="154"/>
                  </a:cubicBezTo>
                  <a:cubicBezTo>
                    <a:pt x="474" y="97"/>
                    <a:pt x="436" y="40"/>
                    <a:pt x="379" y="15"/>
                  </a:cubicBezTo>
                  <a:cubicBezTo>
                    <a:pt x="348" y="5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4194800" y="3307100"/>
              <a:ext cx="9150" cy="5425"/>
            </a:xfrm>
            <a:custGeom>
              <a:avLst/>
              <a:gdLst/>
              <a:ahLst/>
              <a:cxnLst/>
              <a:rect l="l" t="t" r="r" b="b"/>
              <a:pathLst>
                <a:path w="366" h="217" extrusionOk="0">
                  <a:moveTo>
                    <a:pt x="192" y="1"/>
                  </a:moveTo>
                  <a:cubicBezTo>
                    <a:pt x="123" y="1"/>
                    <a:pt x="23" y="30"/>
                    <a:pt x="13" y="98"/>
                  </a:cubicBezTo>
                  <a:cubicBezTo>
                    <a:pt x="0" y="124"/>
                    <a:pt x="6" y="155"/>
                    <a:pt x="19" y="180"/>
                  </a:cubicBezTo>
                  <a:cubicBezTo>
                    <a:pt x="33" y="208"/>
                    <a:pt x="68" y="217"/>
                    <a:pt x="104" y="217"/>
                  </a:cubicBezTo>
                  <a:cubicBezTo>
                    <a:pt x="133" y="217"/>
                    <a:pt x="163" y="211"/>
                    <a:pt x="183" y="206"/>
                  </a:cubicBezTo>
                  <a:cubicBezTo>
                    <a:pt x="221" y="187"/>
                    <a:pt x="252" y="168"/>
                    <a:pt x="284" y="143"/>
                  </a:cubicBezTo>
                  <a:cubicBezTo>
                    <a:pt x="366" y="86"/>
                    <a:pt x="303" y="16"/>
                    <a:pt x="227" y="4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4184225" y="3322475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303" y="1"/>
                  </a:moveTo>
                  <a:cubicBezTo>
                    <a:pt x="277" y="1"/>
                    <a:pt x="247" y="10"/>
                    <a:pt x="234" y="20"/>
                  </a:cubicBezTo>
                  <a:cubicBezTo>
                    <a:pt x="221" y="26"/>
                    <a:pt x="215" y="32"/>
                    <a:pt x="215" y="32"/>
                  </a:cubicBezTo>
                  <a:cubicBezTo>
                    <a:pt x="202" y="32"/>
                    <a:pt x="190" y="38"/>
                    <a:pt x="184" y="45"/>
                  </a:cubicBezTo>
                  <a:cubicBezTo>
                    <a:pt x="146" y="64"/>
                    <a:pt x="114" y="83"/>
                    <a:pt x="89" y="108"/>
                  </a:cubicBezTo>
                  <a:cubicBezTo>
                    <a:pt x="20" y="146"/>
                    <a:pt x="1" y="234"/>
                    <a:pt x="45" y="297"/>
                  </a:cubicBezTo>
                  <a:cubicBezTo>
                    <a:pt x="71" y="330"/>
                    <a:pt x="127" y="347"/>
                    <a:pt x="186" y="347"/>
                  </a:cubicBezTo>
                  <a:cubicBezTo>
                    <a:pt x="284" y="347"/>
                    <a:pt x="388" y="302"/>
                    <a:pt x="373" y="215"/>
                  </a:cubicBezTo>
                  <a:cubicBezTo>
                    <a:pt x="366" y="190"/>
                    <a:pt x="373" y="152"/>
                    <a:pt x="373" y="127"/>
                  </a:cubicBezTo>
                  <a:cubicBezTo>
                    <a:pt x="373" y="102"/>
                    <a:pt x="341" y="64"/>
                    <a:pt x="347" y="38"/>
                  </a:cubicBezTo>
                  <a:cubicBezTo>
                    <a:pt x="351" y="10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4214125" y="3327050"/>
              <a:ext cx="15225" cy="6700"/>
            </a:xfrm>
            <a:custGeom>
              <a:avLst/>
              <a:gdLst/>
              <a:ahLst/>
              <a:cxnLst/>
              <a:rect l="l" t="t" r="r" b="b"/>
              <a:pathLst>
                <a:path w="609" h="268" extrusionOk="0">
                  <a:moveTo>
                    <a:pt x="362" y="1"/>
                  </a:moveTo>
                  <a:cubicBezTo>
                    <a:pt x="312" y="1"/>
                    <a:pt x="268" y="7"/>
                    <a:pt x="230" y="19"/>
                  </a:cubicBezTo>
                  <a:cubicBezTo>
                    <a:pt x="200" y="33"/>
                    <a:pt x="184" y="39"/>
                    <a:pt x="181" y="39"/>
                  </a:cubicBezTo>
                  <a:cubicBezTo>
                    <a:pt x="179" y="39"/>
                    <a:pt x="187" y="35"/>
                    <a:pt x="205" y="26"/>
                  </a:cubicBezTo>
                  <a:lnTo>
                    <a:pt x="205" y="26"/>
                  </a:lnTo>
                  <a:cubicBezTo>
                    <a:pt x="189" y="32"/>
                    <a:pt x="180" y="35"/>
                    <a:pt x="175" y="35"/>
                  </a:cubicBezTo>
                  <a:cubicBezTo>
                    <a:pt x="170" y="35"/>
                    <a:pt x="170" y="32"/>
                    <a:pt x="173" y="26"/>
                  </a:cubicBezTo>
                  <a:cubicBezTo>
                    <a:pt x="171" y="25"/>
                    <a:pt x="168" y="25"/>
                    <a:pt x="165" y="25"/>
                  </a:cubicBezTo>
                  <a:cubicBezTo>
                    <a:pt x="122" y="25"/>
                    <a:pt x="0" y="61"/>
                    <a:pt x="47" y="114"/>
                  </a:cubicBezTo>
                  <a:cubicBezTo>
                    <a:pt x="60" y="133"/>
                    <a:pt x="79" y="158"/>
                    <a:pt x="104" y="171"/>
                  </a:cubicBezTo>
                  <a:lnTo>
                    <a:pt x="110" y="177"/>
                  </a:lnTo>
                  <a:cubicBezTo>
                    <a:pt x="116" y="190"/>
                    <a:pt x="123" y="196"/>
                    <a:pt x="129" y="202"/>
                  </a:cubicBezTo>
                  <a:cubicBezTo>
                    <a:pt x="171" y="247"/>
                    <a:pt x="233" y="268"/>
                    <a:pt x="296" y="268"/>
                  </a:cubicBezTo>
                  <a:cubicBezTo>
                    <a:pt x="366" y="268"/>
                    <a:pt x="439" y="242"/>
                    <a:pt x="489" y="196"/>
                  </a:cubicBezTo>
                  <a:cubicBezTo>
                    <a:pt x="608" y="95"/>
                    <a:pt x="470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4220325" y="3342975"/>
              <a:ext cx="10975" cy="7175"/>
            </a:xfrm>
            <a:custGeom>
              <a:avLst/>
              <a:gdLst/>
              <a:ahLst/>
              <a:cxnLst/>
              <a:rect l="l" t="t" r="r" b="b"/>
              <a:pathLst>
                <a:path w="439" h="287" extrusionOk="0">
                  <a:moveTo>
                    <a:pt x="149" y="1"/>
                  </a:moveTo>
                  <a:cubicBezTo>
                    <a:pt x="112" y="1"/>
                    <a:pt x="76" y="21"/>
                    <a:pt x="58" y="57"/>
                  </a:cubicBezTo>
                  <a:cubicBezTo>
                    <a:pt x="51" y="76"/>
                    <a:pt x="45" y="89"/>
                    <a:pt x="39" y="108"/>
                  </a:cubicBezTo>
                  <a:cubicBezTo>
                    <a:pt x="14" y="127"/>
                    <a:pt x="1" y="171"/>
                    <a:pt x="20" y="202"/>
                  </a:cubicBezTo>
                  <a:cubicBezTo>
                    <a:pt x="32" y="221"/>
                    <a:pt x="45" y="240"/>
                    <a:pt x="64" y="259"/>
                  </a:cubicBezTo>
                  <a:cubicBezTo>
                    <a:pt x="86" y="278"/>
                    <a:pt x="118" y="287"/>
                    <a:pt x="152" y="287"/>
                  </a:cubicBezTo>
                  <a:cubicBezTo>
                    <a:pt x="276" y="287"/>
                    <a:pt x="439" y="182"/>
                    <a:pt x="335" y="108"/>
                  </a:cubicBezTo>
                  <a:cubicBezTo>
                    <a:pt x="310" y="95"/>
                    <a:pt x="285" y="83"/>
                    <a:pt x="266" y="70"/>
                  </a:cubicBezTo>
                  <a:cubicBezTo>
                    <a:pt x="247" y="57"/>
                    <a:pt x="234" y="45"/>
                    <a:pt x="228" y="32"/>
                  </a:cubicBezTo>
                  <a:cubicBezTo>
                    <a:pt x="204" y="11"/>
                    <a:pt x="176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4312775" y="3363375"/>
              <a:ext cx="7725" cy="4450"/>
            </a:xfrm>
            <a:custGeom>
              <a:avLst/>
              <a:gdLst/>
              <a:ahLst/>
              <a:cxnLst/>
              <a:rect l="l" t="t" r="r" b="b"/>
              <a:pathLst>
                <a:path w="309" h="178" extrusionOk="0">
                  <a:moveTo>
                    <a:pt x="216" y="0"/>
                  </a:moveTo>
                  <a:cubicBezTo>
                    <a:pt x="169" y="0"/>
                    <a:pt x="115" y="14"/>
                    <a:pt x="100" y="30"/>
                  </a:cubicBezTo>
                  <a:cubicBezTo>
                    <a:pt x="74" y="49"/>
                    <a:pt x="62" y="68"/>
                    <a:pt x="43" y="86"/>
                  </a:cubicBezTo>
                  <a:cubicBezTo>
                    <a:pt x="1" y="144"/>
                    <a:pt x="64" y="172"/>
                    <a:pt x="134" y="172"/>
                  </a:cubicBezTo>
                  <a:cubicBezTo>
                    <a:pt x="148" y="172"/>
                    <a:pt x="162" y="171"/>
                    <a:pt x="175" y="168"/>
                  </a:cubicBezTo>
                  <a:lnTo>
                    <a:pt x="175" y="168"/>
                  </a:lnTo>
                  <a:cubicBezTo>
                    <a:pt x="163" y="175"/>
                    <a:pt x="158" y="178"/>
                    <a:pt x="161" y="178"/>
                  </a:cubicBezTo>
                  <a:cubicBezTo>
                    <a:pt x="164" y="178"/>
                    <a:pt x="175" y="175"/>
                    <a:pt x="194" y="168"/>
                  </a:cubicBezTo>
                  <a:cubicBezTo>
                    <a:pt x="220" y="162"/>
                    <a:pt x="245" y="143"/>
                    <a:pt x="264" y="124"/>
                  </a:cubicBezTo>
                  <a:cubicBezTo>
                    <a:pt x="276" y="105"/>
                    <a:pt x="283" y="86"/>
                    <a:pt x="289" y="61"/>
                  </a:cubicBezTo>
                  <a:cubicBezTo>
                    <a:pt x="308" y="16"/>
                    <a:pt x="26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4312000" y="3377950"/>
              <a:ext cx="11300" cy="4925"/>
            </a:xfrm>
            <a:custGeom>
              <a:avLst/>
              <a:gdLst/>
              <a:ahLst/>
              <a:cxnLst/>
              <a:rect l="l" t="t" r="r" b="b"/>
              <a:pathLst>
                <a:path w="452" h="197" extrusionOk="0">
                  <a:moveTo>
                    <a:pt x="251" y="1"/>
                  </a:moveTo>
                  <a:cubicBezTo>
                    <a:pt x="129" y="1"/>
                    <a:pt x="0" y="110"/>
                    <a:pt x="124" y="172"/>
                  </a:cubicBezTo>
                  <a:lnTo>
                    <a:pt x="169" y="191"/>
                  </a:lnTo>
                  <a:cubicBezTo>
                    <a:pt x="178" y="195"/>
                    <a:pt x="192" y="197"/>
                    <a:pt x="208" y="197"/>
                  </a:cubicBezTo>
                  <a:cubicBezTo>
                    <a:pt x="294" y="197"/>
                    <a:pt x="452" y="145"/>
                    <a:pt x="383" y="71"/>
                  </a:cubicBezTo>
                  <a:lnTo>
                    <a:pt x="358" y="40"/>
                  </a:lnTo>
                  <a:cubicBezTo>
                    <a:pt x="329" y="12"/>
                    <a:pt x="290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4266050" y="3123350"/>
              <a:ext cx="14225" cy="9125"/>
            </a:xfrm>
            <a:custGeom>
              <a:avLst/>
              <a:gdLst/>
              <a:ahLst/>
              <a:cxnLst/>
              <a:rect l="l" t="t" r="r" b="b"/>
              <a:pathLst>
                <a:path w="569" h="365" extrusionOk="0">
                  <a:moveTo>
                    <a:pt x="289" y="0"/>
                  </a:moveTo>
                  <a:cubicBezTo>
                    <a:pt x="211" y="0"/>
                    <a:pt x="136" y="27"/>
                    <a:pt x="77" y="82"/>
                  </a:cubicBezTo>
                  <a:cubicBezTo>
                    <a:pt x="26" y="120"/>
                    <a:pt x="1" y="183"/>
                    <a:pt x="14" y="240"/>
                  </a:cubicBezTo>
                  <a:cubicBezTo>
                    <a:pt x="28" y="341"/>
                    <a:pt x="146" y="365"/>
                    <a:pt x="242" y="365"/>
                  </a:cubicBezTo>
                  <a:cubicBezTo>
                    <a:pt x="272" y="365"/>
                    <a:pt x="300" y="362"/>
                    <a:pt x="323" y="359"/>
                  </a:cubicBezTo>
                  <a:cubicBezTo>
                    <a:pt x="386" y="347"/>
                    <a:pt x="442" y="328"/>
                    <a:pt x="493" y="290"/>
                  </a:cubicBezTo>
                  <a:cubicBezTo>
                    <a:pt x="569" y="164"/>
                    <a:pt x="569" y="88"/>
                    <a:pt x="493" y="50"/>
                  </a:cubicBezTo>
                  <a:cubicBezTo>
                    <a:pt x="455" y="25"/>
                    <a:pt x="417" y="13"/>
                    <a:pt x="379" y="6"/>
                  </a:cubicBezTo>
                  <a:lnTo>
                    <a:pt x="354" y="6"/>
                  </a:lnTo>
                  <a:cubicBezTo>
                    <a:pt x="332" y="2"/>
                    <a:pt x="311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4264950" y="3137750"/>
              <a:ext cx="13900" cy="8800"/>
            </a:xfrm>
            <a:custGeom>
              <a:avLst/>
              <a:gdLst/>
              <a:ahLst/>
              <a:cxnLst/>
              <a:rect l="l" t="t" r="r" b="b"/>
              <a:pathLst>
                <a:path w="556" h="352" extrusionOk="0">
                  <a:moveTo>
                    <a:pt x="296" y="0"/>
                  </a:moveTo>
                  <a:cubicBezTo>
                    <a:pt x="271" y="0"/>
                    <a:pt x="243" y="8"/>
                    <a:pt x="234" y="17"/>
                  </a:cubicBezTo>
                  <a:cubicBezTo>
                    <a:pt x="171" y="86"/>
                    <a:pt x="58" y="99"/>
                    <a:pt x="32" y="193"/>
                  </a:cubicBezTo>
                  <a:cubicBezTo>
                    <a:pt x="1" y="313"/>
                    <a:pt x="152" y="351"/>
                    <a:pt x="234" y="351"/>
                  </a:cubicBezTo>
                  <a:cubicBezTo>
                    <a:pt x="335" y="351"/>
                    <a:pt x="499" y="307"/>
                    <a:pt x="531" y="193"/>
                  </a:cubicBezTo>
                  <a:cubicBezTo>
                    <a:pt x="556" y="86"/>
                    <a:pt x="430" y="55"/>
                    <a:pt x="341" y="36"/>
                  </a:cubicBezTo>
                  <a:cubicBezTo>
                    <a:pt x="348" y="9"/>
                    <a:pt x="323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4293150" y="3132450"/>
              <a:ext cx="14350" cy="10225"/>
            </a:xfrm>
            <a:custGeom>
              <a:avLst/>
              <a:gdLst/>
              <a:ahLst/>
              <a:cxnLst/>
              <a:rect l="l" t="t" r="r" b="b"/>
              <a:pathLst>
                <a:path w="574" h="409" extrusionOk="0">
                  <a:moveTo>
                    <a:pt x="283" y="1"/>
                  </a:moveTo>
                  <a:cubicBezTo>
                    <a:pt x="271" y="1"/>
                    <a:pt x="259" y="1"/>
                    <a:pt x="248" y="2"/>
                  </a:cubicBezTo>
                  <a:cubicBezTo>
                    <a:pt x="185" y="8"/>
                    <a:pt x="122" y="33"/>
                    <a:pt x="77" y="77"/>
                  </a:cubicBezTo>
                  <a:cubicBezTo>
                    <a:pt x="33" y="115"/>
                    <a:pt x="8" y="172"/>
                    <a:pt x="14" y="235"/>
                  </a:cubicBezTo>
                  <a:cubicBezTo>
                    <a:pt x="0" y="354"/>
                    <a:pt x="113" y="408"/>
                    <a:pt x="241" y="408"/>
                  </a:cubicBezTo>
                  <a:cubicBezTo>
                    <a:pt x="396" y="408"/>
                    <a:pt x="573" y="327"/>
                    <a:pt x="563" y="185"/>
                  </a:cubicBezTo>
                  <a:cubicBezTo>
                    <a:pt x="557" y="35"/>
                    <a:pt x="410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4293500" y="3105650"/>
              <a:ext cx="9875" cy="7125"/>
            </a:xfrm>
            <a:custGeom>
              <a:avLst/>
              <a:gdLst/>
              <a:ahLst/>
              <a:cxnLst/>
              <a:rect l="l" t="t" r="r" b="b"/>
              <a:pathLst>
                <a:path w="395" h="285" extrusionOk="0">
                  <a:moveTo>
                    <a:pt x="181" y="1"/>
                  </a:moveTo>
                  <a:cubicBezTo>
                    <a:pt x="109" y="1"/>
                    <a:pt x="37" y="30"/>
                    <a:pt x="19" y="103"/>
                  </a:cubicBezTo>
                  <a:cubicBezTo>
                    <a:pt x="13" y="115"/>
                    <a:pt x="13" y="128"/>
                    <a:pt x="7" y="140"/>
                  </a:cubicBezTo>
                  <a:cubicBezTo>
                    <a:pt x="0" y="166"/>
                    <a:pt x="13" y="191"/>
                    <a:pt x="38" y="210"/>
                  </a:cubicBezTo>
                  <a:cubicBezTo>
                    <a:pt x="63" y="222"/>
                    <a:pt x="76" y="254"/>
                    <a:pt x="101" y="273"/>
                  </a:cubicBezTo>
                  <a:cubicBezTo>
                    <a:pt x="109" y="281"/>
                    <a:pt x="125" y="284"/>
                    <a:pt x="144" y="284"/>
                  </a:cubicBezTo>
                  <a:cubicBezTo>
                    <a:pt x="201" y="284"/>
                    <a:pt x="284" y="252"/>
                    <a:pt x="246" y="210"/>
                  </a:cubicBezTo>
                  <a:lnTo>
                    <a:pt x="246" y="197"/>
                  </a:lnTo>
                  <a:cubicBezTo>
                    <a:pt x="265" y="178"/>
                    <a:pt x="284" y="166"/>
                    <a:pt x="303" y="147"/>
                  </a:cubicBezTo>
                  <a:cubicBezTo>
                    <a:pt x="394" y="67"/>
                    <a:pt x="28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4270625" y="3079825"/>
              <a:ext cx="10900" cy="5700"/>
            </a:xfrm>
            <a:custGeom>
              <a:avLst/>
              <a:gdLst/>
              <a:ahLst/>
              <a:cxnLst/>
              <a:rect l="l" t="t" r="r" b="b"/>
              <a:pathLst>
                <a:path w="436" h="228" extrusionOk="0">
                  <a:moveTo>
                    <a:pt x="291" y="0"/>
                  </a:moveTo>
                  <a:cubicBezTo>
                    <a:pt x="222" y="0"/>
                    <a:pt x="1" y="89"/>
                    <a:pt x="127" y="183"/>
                  </a:cubicBezTo>
                  <a:cubicBezTo>
                    <a:pt x="152" y="196"/>
                    <a:pt x="184" y="208"/>
                    <a:pt x="215" y="208"/>
                  </a:cubicBezTo>
                  <a:cubicBezTo>
                    <a:pt x="220" y="222"/>
                    <a:pt x="237" y="228"/>
                    <a:pt x="258" y="228"/>
                  </a:cubicBezTo>
                  <a:cubicBezTo>
                    <a:pt x="295" y="228"/>
                    <a:pt x="342" y="212"/>
                    <a:pt x="354" y="196"/>
                  </a:cubicBezTo>
                  <a:lnTo>
                    <a:pt x="373" y="177"/>
                  </a:lnTo>
                  <a:cubicBezTo>
                    <a:pt x="386" y="171"/>
                    <a:pt x="398" y="158"/>
                    <a:pt x="411" y="145"/>
                  </a:cubicBezTo>
                  <a:cubicBezTo>
                    <a:pt x="411" y="139"/>
                    <a:pt x="417" y="139"/>
                    <a:pt x="417" y="133"/>
                  </a:cubicBezTo>
                  <a:cubicBezTo>
                    <a:pt x="423" y="126"/>
                    <a:pt x="423" y="120"/>
                    <a:pt x="423" y="114"/>
                  </a:cubicBezTo>
                  <a:cubicBezTo>
                    <a:pt x="430" y="101"/>
                    <a:pt x="436" y="89"/>
                    <a:pt x="430" y="76"/>
                  </a:cubicBezTo>
                  <a:lnTo>
                    <a:pt x="430" y="70"/>
                  </a:lnTo>
                  <a:cubicBezTo>
                    <a:pt x="430" y="76"/>
                    <a:pt x="430" y="76"/>
                    <a:pt x="423" y="76"/>
                  </a:cubicBezTo>
                  <a:cubicBezTo>
                    <a:pt x="423" y="32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4257550" y="3092575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289" y="1"/>
                  </a:moveTo>
                  <a:cubicBezTo>
                    <a:pt x="268" y="1"/>
                    <a:pt x="247" y="5"/>
                    <a:pt x="227" y="14"/>
                  </a:cubicBezTo>
                  <a:lnTo>
                    <a:pt x="177" y="33"/>
                  </a:lnTo>
                  <a:cubicBezTo>
                    <a:pt x="63" y="64"/>
                    <a:pt x="0" y="171"/>
                    <a:pt x="120" y="234"/>
                  </a:cubicBezTo>
                  <a:cubicBezTo>
                    <a:pt x="115" y="233"/>
                    <a:pt x="112" y="232"/>
                    <a:pt x="111" y="232"/>
                  </a:cubicBezTo>
                  <a:cubicBezTo>
                    <a:pt x="107" y="232"/>
                    <a:pt x="118" y="238"/>
                    <a:pt x="145" y="247"/>
                  </a:cubicBezTo>
                  <a:cubicBezTo>
                    <a:pt x="158" y="260"/>
                    <a:pt x="183" y="260"/>
                    <a:pt x="202" y="260"/>
                  </a:cubicBezTo>
                  <a:cubicBezTo>
                    <a:pt x="214" y="261"/>
                    <a:pt x="227" y="262"/>
                    <a:pt x="241" y="262"/>
                  </a:cubicBezTo>
                  <a:cubicBezTo>
                    <a:pt x="327" y="262"/>
                    <a:pt x="436" y="226"/>
                    <a:pt x="436" y="134"/>
                  </a:cubicBezTo>
                  <a:lnTo>
                    <a:pt x="436" y="121"/>
                  </a:lnTo>
                  <a:cubicBezTo>
                    <a:pt x="442" y="96"/>
                    <a:pt x="429" y="64"/>
                    <a:pt x="398" y="45"/>
                  </a:cubicBezTo>
                  <a:cubicBezTo>
                    <a:pt x="369" y="16"/>
                    <a:pt x="329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4291600" y="3078350"/>
              <a:ext cx="11300" cy="670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270" y="1"/>
                  </a:moveTo>
                  <a:cubicBezTo>
                    <a:pt x="201" y="1"/>
                    <a:pt x="127" y="22"/>
                    <a:pt x="95" y="59"/>
                  </a:cubicBezTo>
                  <a:cubicBezTo>
                    <a:pt x="64" y="84"/>
                    <a:pt x="38" y="116"/>
                    <a:pt x="26" y="154"/>
                  </a:cubicBezTo>
                  <a:cubicBezTo>
                    <a:pt x="1" y="217"/>
                    <a:pt x="83" y="261"/>
                    <a:pt x="133" y="267"/>
                  </a:cubicBezTo>
                  <a:lnTo>
                    <a:pt x="228" y="267"/>
                  </a:lnTo>
                  <a:cubicBezTo>
                    <a:pt x="259" y="261"/>
                    <a:pt x="284" y="248"/>
                    <a:pt x="316" y="236"/>
                  </a:cubicBezTo>
                  <a:cubicBezTo>
                    <a:pt x="322" y="230"/>
                    <a:pt x="335" y="223"/>
                    <a:pt x="348" y="217"/>
                  </a:cubicBezTo>
                  <a:lnTo>
                    <a:pt x="348" y="211"/>
                  </a:lnTo>
                  <a:cubicBezTo>
                    <a:pt x="366" y="192"/>
                    <a:pt x="392" y="166"/>
                    <a:pt x="404" y="141"/>
                  </a:cubicBezTo>
                  <a:cubicBezTo>
                    <a:pt x="452" y="42"/>
                    <a:pt x="365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4377075" y="3042000"/>
              <a:ext cx="5050" cy="3475"/>
            </a:xfrm>
            <a:custGeom>
              <a:avLst/>
              <a:gdLst/>
              <a:ahLst/>
              <a:cxnLst/>
              <a:rect l="l" t="t" r="r" b="b"/>
              <a:pathLst>
                <a:path w="202" h="139" extrusionOk="0">
                  <a:moveTo>
                    <a:pt x="157" y="0"/>
                  </a:moveTo>
                  <a:cubicBezTo>
                    <a:pt x="138" y="0"/>
                    <a:pt x="116" y="6"/>
                    <a:pt x="107" y="12"/>
                  </a:cubicBezTo>
                  <a:lnTo>
                    <a:pt x="93" y="24"/>
                  </a:lnTo>
                  <a:lnTo>
                    <a:pt x="93" y="24"/>
                  </a:lnTo>
                  <a:cubicBezTo>
                    <a:pt x="88" y="25"/>
                    <a:pt x="65" y="40"/>
                    <a:pt x="57" y="44"/>
                  </a:cubicBezTo>
                  <a:cubicBezTo>
                    <a:pt x="19" y="69"/>
                    <a:pt x="0" y="113"/>
                    <a:pt x="57" y="132"/>
                  </a:cubicBezTo>
                  <a:cubicBezTo>
                    <a:pt x="69" y="136"/>
                    <a:pt x="83" y="138"/>
                    <a:pt x="98" y="138"/>
                  </a:cubicBezTo>
                  <a:cubicBezTo>
                    <a:pt x="126" y="138"/>
                    <a:pt x="156" y="130"/>
                    <a:pt x="177" y="113"/>
                  </a:cubicBezTo>
                  <a:cubicBezTo>
                    <a:pt x="202" y="88"/>
                    <a:pt x="189" y="63"/>
                    <a:pt x="196" y="31"/>
                  </a:cubicBezTo>
                  <a:cubicBezTo>
                    <a:pt x="199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4389800" y="3061250"/>
              <a:ext cx="7950" cy="3825"/>
            </a:xfrm>
            <a:custGeom>
              <a:avLst/>
              <a:gdLst/>
              <a:ahLst/>
              <a:cxnLst/>
              <a:rect l="l" t="t" r="r" b="b"/>
              <a:pathLst>
                <a:path w="318" h="153" extrusionOk="0">
                  <a:moveTo>
                    <a:pt x="214" y="0"/>
                  </a:moveTo>
                  <a:cubicBezTo>
                    <a:pt x="121" y="0"/>
                    <a:pt x="0" y="116"/>
                    <a:pt x="134" y="144"/>
                  </a:cubicBezTo>
                  <a:cubicBezTo>
                    <a:pt x="156" y="148"/>
                    <a:pt x="184" y="152"/>
                    <a:pt x="210" y="152"/>
                  </a:cubicBezTo>
                  <a:cubicBezTo>
                    <a:pt x="267" y="152"/>
                    <a:pt x="318" y="133"/>
                    <a:pt x="292" y="56"/>
                  </a:cubicBezTo>
                  <a:cubicBezTo>
                    <a:pt x="279" y="16"/>
                    <a:pt x="24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4419725" y="3039025"/>
              <a:ext cx="7050" cy="2850"/>
            </a:xfrm>
            <a:custGeom>
              <a:avLst/>
              <a:gdLst/>
              <a:ahLst/>
              <a:cxnLst/>
              <a:rect l="l" t="t" r="r" b="b"/>
              <a:pathLst>
                <a:path w="282" h="114" extrusionOk="0">
                  <a:moveTo>
                    <a:pt x="173" y="1"/>
                  </a:moveTo>
                  <a:cubicBezTo>
                    <a:pt x="101" y="1"/>
                    <a:pt x="1" y="54"/>
                    <a:pt x="66" y="100"/>
                  </a:cubicBezTo>
                  <a:cubicBezTo>
                    <a:pt x="79" y="109"/>
                    <a:pt x="97" y="114"/>
                    <a:pt x="117" y="114"/>
                  </a:cubicBezTo>
                  <a:cubicBezTo>
                    <a:pt x="188" y="114"/>
                    <a:pt x="282" y="61"/>
                    <a:pt x="218" y="11"/>
                  </a:cubicBezTo>
                  <a:cubicBezTo>
                    <a:pt x="206" y="4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4658200" y="2997400"/>
              <a:ext cx="13575" cy="8350"/>
            </a:xfrm>
            <a:custGeom>
              <a:avLst/>
              <a:gdLst/>
              <a:ahLst/>
              <a:cxnLst/>
              <a:rect l="l" t="t" r="r" b="b"/>
              <a:pathLst>
                <a:path w="543" h="334" extrusionOk="0">
                  <a:moveTo>
                    <a:pt x="321" y="1"/>
                  </a:moveTo>
                  <a:cubicBezTo>
                    <a:pt x="184" y="1"/>
                    <a:pt x="28" y="62"/>
                    <a:pt x="7" y="169"/>
                  </a:cubicBezTo>
                  <a:cubicBezTo>
                    <a:pt x="0" y="188"/>
                    <a:pt x="0" y="207"/>
                    <a:pt x="7" y="226"/>
                  </a:cubicBezTo>
                  <a:cubicBezTo>
                    <a:pt x="19" y="295"/>
                    <a:pt x="89" y="320"/>
                    <a:pt x="171" y="327"/>
                  </a:cubicBezTo>
                  <a:cubicBezTo>
                    <a:pt x="190" y="333"/>
                    <a:pt x="208" y="333"/>
                    <a:pt x="227" y="333"/>
                  </a:cubicBezTo>
                  <a:cubicBezTo>
                    <a:pt x="328" y="333"/>
                    <a:pt x="486" y="301"/>
                    <a:pt x="524" y="194"/>
                  </a:cubicBezTo>
                  <a:cubicBezTo>
                    <a:pt x="536" y="175"/>
                    <a:pt x="543" y="150"/>
                    <a:pt x="543" y="125"/>
                  </a:cubicBezTo>
                  <a:cubicBezTo>
                    <a:pt x="543" y="119"/>
                    <a:pt x="536" y="119"/>
                    <a:pt x="536" y="112"/>
                  </a:cubicBezTo>
                  <a:cubicBezTo>
                    <a:pt x="520" y="36"/>
                    <a:pt x="426" y="1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4631575" y="3016550"/>
              <a:ext cx="11425" cy="6400"/>
            </a:xfrm>
            <a:custGeom>
              <a:avLst/>
              <a:gdLst/>
              <a:ahLst/>
              <a:cxnLst/>
              <a:rect l="l" t="t" r="r" b="b"/>
              <a:pathLst>
                <a:path w="457" h="256" extrusionOk="0">
                  <a:moveTo>
                    <a:pt x="339" y="0"/>
                  </a:moveTo>
                  <a:cubicBezTo>
                    <a:pt x="326" y="0"/>
                    <a:pt x="314" y="1"/>
                    <a:pt x="302" y="2"/>
                  </a:cubicBezTo>
                  <a:lnTo>
                    <a:pt x="239" y="2"/>
                  </a:lnTo>
                  <a:cubicBezTo>
                    <a:pt x="201" y="2"/>
                    <a:pt x="163" y="8"/>
                    <a:pt x="132" y="21"/>
                  </a:cubicBezTo>
                  <a:cubicBezTo>
                    <a:pt x="119" y="26"/>
                    <a:pt x="45" y="65"/>
                    <a:pt x="48" y="65"/>
                  </a:cubicBezTo>
                  <a:cubicBezTo>
                    <a:pt x="49" y="65"/>
                    <a:pt x="64" y="58"/>
                    <a:pt x="100" y="40"/>
                  </a:cubicBezTo>
                  <a:lnTo>
                    <a:pt x="100" y="40"/>
                  </a:lnTo>
                  <a:cubicBezTo>
                    <a:pt x="69" y="59"/>
                    <a:pt x="18" y="78"/>
                    <a:pt x="12" y="122"/>
                  </a:cubicBezTo>
                  <a:lnTo>
                    <a:pt x="12" y="135"/>
                  </a:lnTo>
                  <a:cubicBezTo>
                    <a:pt x="0" y="211"/>
                    <a:pt x="88" y="255"/>
                    <a:pt x="162" y="255"/>
                  </a:cubicBezTo>
                  <a:cubicBezTo>
                    <a:pt x="166" y="255"/>
                    <a:pt x="171" y="255"/>
                    <a:pt x="176" y="254"/>
                  </a:cubicBezTo>
                  <a:lnTo>
                    <a:pt x="201" y="254"/>
                  </a:lnTo>
                  <a:cubicBezTo>
                    <a:pt x="264" y="242"/>
                    <a:pt x="454" y="198"/>
                    <a:pt x="428" y="97"/>
                  </a:cubicBezTo>
                  <a:cubicBezTo>
                    <a:pt x="435" y="90"/>
                    <a:pt x="435" y="78"/>
                    <a:pt x="441" y="72"/>
                  </a:cubicBezTo>
                  <a:cubicBezTo>
                    <a:pt x="456" y="15"/>
                    <a:pt x="39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4624150" y="2987950"/>
              <a:ext cx="9150" cy="5675"/>
            </a:xfrm>
            <a:custGeom>
              <a:avLst/>
              <a:gdLst/>
              <a:ahLst/>
              <a:cxnLst/>
              <a:rect l="l" t="t" r="r" b="b"/>
              <a:pathLst>
                <a:path w="366" h="227" extrusionOk="0">
                  <a:moveTo>
                    <a:pt x="176" y="0"/>
                  </a:moveTo>
                  <a:cubicBezTo>
                    <a:pt x="108" y="0"/>
                    <a:pt x="46" y="24"/>
                    <a:pt x="0" y="87"/>
                  </a:cubicBezTo>
                  <a:cubicBezTo>
                    <a:pt x="13" y="118"/>
                    <a:pt x="19" y="156"/>
                    <a:pt x="25" y="194"/>
                  </a:cubicBezTo>
                  <a:cubicBezTo>
                    <a:pt x="65" y="215"/>
                    <a:pt x="107" y="226"/>
                    <a:pt x="149" y="226"/>
                  </a:cubicBezTo>
                  <a:cubicBezTo>
                    <a:pt x="194" y="226"/>
                    <a:pt x="238" y="214"/>
                    <a:pt x="278" y="188"/>
                  </a:cubicBezTo>
                  <a:cubicBezTo>
                    <a:pt x="296" y="175"/>
                    <a:pt x="315" y="162"/>
                    <a:pt x="334" y="150"/>
                  </a:cubicBezTo>
                  <a:cubicBezTo>
                    <a:pt x="360" y="131"/>
                    <a:pt x="366" y="87"/>
                    <a:pt x="341" y="68"/>
                  </a:cubicBezTo>
                  <a:cubicBezTo>
                    <a:pt x="328" y="42"/>
                    <a:pt x="309" y="24"/>
                    <a:pt x="284" y="17"/>
                  </a:cubicBezTo>
                  <a:cubicBezTo>
                    <a:pt x="247" y="7"/>
                    <a:pt x="211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4015300" y="3144925"/>
              <a:ext cx="12075" cy="5775"/>
            </a:xfrm>
            <a:custGeom>
              <a:avLst/>
              <a:gdLst/>
              <a:ahLst/>
              <a:cxnLst/>
              <a:rect l="l" t="t" r="r" b="b"/>
              <a:pathLst>
                <a:path w="483" h="231" extrusionOk="0">
                  <a:moveTo>
                    <a:pt x="319" y="1"/>
                  </a:moveTo>
                  <a:cubicBezTo>
                    <a:pt x="236" y="1"/>
                    <a:pt x="1" y="57"/>
                    <a:pt x="85" y="171"/>
                  </a:cubicBezTo>
                  <a:cubicBezTo>
                    <a:pt x="119" y="216"/>
                    <a:pt x="161" y="231"/>
                    <a:pt x="207" y="231"/>
                  </a:cubicBezTo>
                  <a:cubicBezTo>
                    <a:pt x="244" y="231"/>
                    <a:pt x="284" y="221"/>
                    <a:pt x="324" y="209"/>
                  </a:cubicBezTo>
                  <a:cubicBezTo>
                    <a:pt x="444" y="178"/>
                    <a:pt x="482" y="26"/>
                    <a:pt x="331" y="1"/>
                  </a:cubicBezTo>
                  <a:cubicBezTo>
                    <a:pt x="327" y="1"/>
                    <a:pt x="323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4005275" y="3171025"/>
              <a:ext cx="14375" cy="10275"/>
            </a:xfrm>
            <a:custGeom>
              <a:avLst/>
              <a:gdLst/>
              <a:ahLst/>
              <a:cxnLst/>
              <a:rect l="l" t="t" r="r" b="b"/>
              <a:pathLst>
                <a:path w="575" h="411" extrusionOk="0">
                  <a:moveTo>
                    <a:pt x="384" y="0"/>
                  </a:moveTo>
                  <a:cubicBezTo>
                    <a:pt x="321" y="0"/>
                    <a:pt x="256" y="27"/>
                    <a:pt x="252" y="80"/>
                  </a:cubicBezTo>
                  <a:cubicBezTo>
                    <a:pt x="252" y="86"/>
                    <a:pt x="246" y="92"/>
                    <a:pt x="246" y="105"/>
                  </a:cubicBezTo>
                  <a:cubicBezTo>
                    <a:pt x="208" y="111"/>
                    <a:pt x="177" y="124"/>
                    <a:pt x="152" y="143"/>
                  </a:cubicBezTo>
                  <a:cubicBezTo>
                    <a:pt x="44" y="206"/>
                    <a:pt x="0" y="338"/>
                    <a:pt x="139" y="389"/>
                  </a:cubicBezTo>
                  <a:cubicBezTo>
                    <a:pt x="180" y="404"/>
                    <a:pt x="222" y="411"/>
                    <a:pt x="265" y="411"/>
                  </a:cubicBezTo>
                  <a:cubicBezTo>
                    <a:pt x="365" y="411"/>
                    <a:pt x="463" y="370"/>
                    <a:pt x="530" y="294"/>
                  </a:cubicBezTo>
                  <a:lnTo>
                    <a:pt x="549" y="275"/>
                  </a:lnTo>
                  <a:cubicBezTo>
                    <a:pt x="574" y="237"/>
                    <a:pt x="574" y="193"/>
                    <a:pt x="549" y="155"/>
                  </a:cubicBezTo>
                  <a:cubicBezTo>
                    <a:pt x="530" y="124"/>
                    <a:pt x="511" y="92"/>
                    <a:pt x="498" y="54"/>
                  </a:cubicBezTo>
                  <a:cubicBezTo>
                    <a:pt x="484" y="18"/>
                    <a:pt x="43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3979400" y="3156425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297" y="1"/>
                  </a:moveTo>
                  <a:cubicBezTo>
                    <a:pt x="192" y="1"/>
                    <a:pt x="64" y="55"/>
                    <a:pt x="32" y="128"/>
                  </a:cubicBezTo>
                  <a:cubicBezTo>
                    <a:pt x="32" y="134"/>
                    <a:pt x="26" y="146"/>
                    <a:pt x="20" y="153"/>
                  </a:cubicBezTo>
                  <a:cubicBezTo>
                    <a:pt x="1" y="203"/>
                    <a:pt x="58" y="247"/>
                    <a:pt x="102" y="266"/>
                  </a:cubicBezTo>
                  <a:lnTo>
                    <a:pt x="108" y="266"/>
                  </a:lnTo>
                  <a:cubicBezTo>
                    <a:pt x="146" y="298"/>
                    <a:pt x="184" y="323"/>
                    <a:pt x="234" y="342"/>
                  </a:cubicBezTo>
                  <a:cubicBezTo>
                    <a:pt x="243" y="347"/>
                    <a:pt x="258" y="350"/>
                    <a:pt x="276" y="350"/>
                  </a:cubicBezTo>
                  <a:cubicBezTo>
                    <a:pt x="322" y="350"/>
                    <a:pt x="382" y="331"/>
                    <a:pt x="373" y="285"/>
                  </a:cubicBezTo>
                  <a:cubicBezTo>
                    <a:pt x="363" y="265"/>
                    <a:pt x="382" y="236"/>
                    <a:pt x="369" y="236"/>
                  </a:cubicBezTo>
                  <a:cubicBezTo>
                    <a:pt x="368" y="236"/>
                    <a:pt x="366" y="236"/>
                    <a:pt x="364" y="237"/>
                  </a:cubicBezTo>
                  <a:lnTo>
                    <a:pt x="364" y="237"/>
                  </a:lnTo>
                  <a:cubicBezTo>
                    <a:pt x="409" y="216"/>
                    <a:pt x="436" y="175"/>
                    <a:pt x="442" y="128"/>
                  </a:cubicBezTo>
                  <a:cubicBezTo>
                    <a:pt x="454" y="37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3985925" y="3145150"/>
              <a:ext cx="8250" cy="4450"/>
            </a:xfrm>
            <a:custGeom>
              <a:avLst/>
              <a:gdLst/>
              <a:ahLst/>
              <a:cxnLst/>
              <a:rect l="l" t="t" r="r" b="b"/>
              <a:pathLst>
                <a:path w="330" h="178" extrusionOk="0">
                  <a:moveTo>
                    <a:pt x="193" y="0"/>
                  </a:moveTo>
                  <a:cubicBezTo>
                    <a:pt x="106" y="0"/>
                    <a:pt x="1" y="52"/>
                    <a:pt x="36" y="131"/>
                  </a:cubicBezTo>
                  <a:cubicBezTo>
                    <a:pt x="22" y="166"/>
                    <a:pt x="52" y="178"/>
                    <a:pt x="88" y="178"/>
                  </a:cubicBezTo>
                  <a:cubicBezTo>
                    <a:pt x="117" y="178"/>
                    <a:pt x="149" y="171"/>
                    <a:pt x="169" y="162"/>
                  </a:cubicBezTo>
                  <a:cubicBezTo>
                    <a:pt x="173" y="163"/>
                    <a:pt x="177" y="163"/>
                    <a:pt x="182" y="163"/>
                  </a:cubicBezTo>
                  <a:cubicBezTo>
                    <a:pt x="240" y="163"/>
                    <a:pt x="330" y="126"/>
                    <a:pt x="295" y="61"/>
                  </a:cubicBezTo>
                  <a:cubicBezTo>
                    <a:pt x="290" y="19"/>
                    <a:pt x="245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4033975" y="3170625"/>
              <a:ext cx="11850" cy="6825"/>
            </a:xfrm>
            <a:custGeom>
              <a:avLst/>
              <a:gdLst/>
              <a:ahLst/>
              <a:cxnLst/>
              <a:rect l="l" t="t" r="r" b="b"/>
              <a:pathLst>
                <a:path w="474" h="273" extrusionOk="0">
                  <a:moveTo>
                    <a:pt x="261" y="0"/>
                  </a:moveTo>
                  <a:cubicBezTo>
                    <a:pt x="174" y="0"/>
                    <a:pt x="90" y="44"/>
                    <a:pt x="44" y="121"/>
                  </a:cubicBezTo>
                  <a:cubicBezTo>
                    <a:pt x="44" y="134"/>
                    <a:pt x="38" y="146"/>
                    <a:pt x="32" y="159"/>
                  </a:cubicBezTo>
                  <a:cubicBezTo>
                    <a:pt x="0" y="222"/>
                    <a:pt x="95" y="260"/>
                    <a:pt x="139" y="266"/>
                  </a:cubicBezTo>
                  <a:cubicBezTo>
                    <a:pt x="157" y="270"/>
                    <a:pt x="176" y="272"/>
                    <a:pt x="194" y="272"/>
                  </a:cubicBezTo>
                  <a:cubicBezTo>
                    <a:pt x="257" y="272"/>
                    <a:pt x="317" y="248"/>
                    <a:pt x="366" y="209"/>
                  </a:cubicBezTo>
                  <a:lnTo>
                    <a:pt x="391" y="184"/>
                  </a:lnTo>
                  <a:cubicBezTo>
                    <a:pt x="473" y="102"/>
                    <a:pt x="429" y="20"/>
                    <a:pt x="322" y="7"/>
                  </a:cubicBezTo>
                  <a:cubicBezTo>
                    <a:pt x="302" y="3"/>
                    <a:pt x="281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4023075" y="3193550"/>
              <a:ext cx="17075" cy="8775"/>
            </a:xfrm>
            <a:custGeom>
              <a:avLst/>
              <a:gdLst/>
              <a:ahLst/>
              <a:cxnLst/>
              <a:rect l="l" t="t" r="r" b="b"/>
              <a:pathLst>
                <a:path w="683" h="351" extrusionOk="0">
                  <a:moveTo>
                    <a:pt x="377" y="0"/>
                  </a:moveTo>
                  <a:cubicBezTo>
                    <a:pt x="305" y="0"/>
                    <a:pt x="234" y="19"/>
                    <a:pt x="171" y="55"/>
                  </a:cubicBezTo>
                  <a:cubicBezTo>
                    <a:pt x="83" y="106"/>
                    <a:pt x="1" y="226"/>
                    <a:pt x="114" y="301"/>
                  </a:cubicBezTo>
                  <a:cubicBezTo>
                    <a:pt x="172" y="334"/>
                    <a:pt x="236" y="350"/>
                    <a:pt x="301" y="350"/>
                  </a:cubicBezTo>
                  <a:cubicBezTo>
                    <a:pt x="372" y="350"/>
                    <a:pt x="443" y="331"/>
                    <a:pt x="505" y="295"/>
                  </a:cubicBezTo>
                  <a:cubicBezTo>
                    <a:pt x="594" y="245"/>
                    <a:pt x="682" y="125"/>
                    <a:pt x="569" y="49"/>
                  </a:cubicBezTo>
                  <a:cubicBezTo>
                    <a:pt x="508" y="16"/>
                    <a:pt x="442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4045150" y="3153475"/>
              <a:ext cx="12500" cy="7625"/>
            </a:xfrm>
            <a:custGeom>
              <a:avLst/>
              <a:gdLst/>
              <a:ahLst/>
              <a:cxnLst/>
              <a:rect l="l" t="t" r="r" b="b"/>
              <a:pathLst>
                <a:path w="500" h="305" extrusionOk="0">
                  <a:moveTo>
                    <a:pt x="305" y="0"/>
                  </a:moveTo>
                  <a:cubicBezTo>
                    <a:pt x="250" y="0"/>
                    <a:pt x="190" y="17"/>
                    <a:pt x="152" y="31"/>
                  </a:cubicBezTo>
                  <a:cubicBezTo>
                    <a:pt x="39" y="88"/>
                    <a:pt x="1" y="233"/>
                    <a:pt x="140" y="290"/>
                  </a:cubicBezTo>
                  <a:cubicBezTo>
                    <a:pt x="170" y="300"/>
                    <a:pt x="202" y="305"/>
                    <a:pt x="235" y="305"/>
                  </a:cubicBezTo>
                  <a:cubicBezTo>
                    <a:pt x="284" y="305"/>
                    <a:pt x="334" y="294"/>
                    <a:pt x="379" y="271"/>
                  </a:cubicBezTo>
                  <a:cubicBezTo>
                    <a:pt x="436" y="239"/>
                    <a:pt x="499" y="151"/>
                    <a:pt x="455" y="88"/>
                  </a:cubicBezTo>
                  <a:cubicBezTo>
                    <a:pt x="455" y="88"/>
                    <a:pt x="416" y="44"/>
                    <a:pt x="413" y="44"/>
                  </a:cubicBezTo>
                  <a:lnTo>
                    <a:pt x="413" y="44"/>
                  </a:lnTo>
                  <a:cubicBezTo>
                    <a:pt x="413" y="44"/>
                    <a:pt x="413" y="44"/>
                    <a:pt x="413" y="44"/>
                  </a:cubicBezTo>
                  <a:lnTo>
                    <a:pt x="413" y="44"/>
                  </a:lnTo>
                  <a:cubicBezTo>
                    <a:pt x="389" y="11"/>
                    <a:pt x="349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4204875" y="3377600"/>
              <a:ext cx="15800" cy="8450"/>
            </a:xfrm>
            <a:custGeom>
              <a:avLst/>
              <a:gdLst/>
              <a:ahLst/>
              <a:cxnLst/>
              <a:rect l="l" t="t" r="r" b="b"/>
              <a:pathLst>
                <a:path w="632" h="338" extrusionOk="0">
                  <a:moveTo>
                    <a:pt x="344" y="1"/>
                  </a:moveTo>
                  <a:cubicBezTo>
                    <a:pt x="278" y="1"/>
                    <a:pt x="213" y="18"/>
                    <a:pt x="158" y="54"/>
                  </a:cubicBezTo>
                  <a:cubicBezTo>
                    <a:pt x="77" y="104"/>
                    <a:pt x="1" y="211"/>
                    <a:pt x="102" y="293"/>
                  </a:cubicBezTo>
                  <a:cubicBezTo>
                    <a:pt x="156" y="323"/>
                    <a:pt x="215" y="337"/>
                    <a:pt x="275" y="337"/>
                  </a:cubicBezTo>
                  <a:cubicBezTo>
                    <a:pt x="341" y="337"/>
                    <a:pt x="408" y="320"/>
                    <a:pt x="468" y="287"/>
                  </a:cubicBezTo>
                  <a:cubicBezTo>
                    <a:pt x="550" y="236"/>
                    <a:pt x="632" y="123"/>
                    <a:pt x="524" y="47"/>
                  </a:cubicBezTo>
                  <a:cubicBezTo>
                    <a:pt x="469" y="16"/>
                    <a:pt x="406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4198025" y="3353225"/>
              <a:ext cx="9575" cy="5575"/>
            </a:xfrm>
            <a:custGeom>
              <a:avLst/>
              <a:gdLst/>
              <a:ahLst/>
              <a:cxnLst/>
              <a:rect l="l" t="t" r="r" b="b"/>
              <a:pathLst>
                <a:path w="383" h="223" extrusionOk="0">
                  <a:moveTo>
                    <a:pt x="220" y="1"/>
                  </a:moveTo>
                  <a:cubicBezTo>
                    <a:pt x="110" y="1"/>
                    <a:pt x="0" y="65"/>
                    <a:pt x="60" y="190"/>
                  </a:cubicBezTo>
                  <a:cubicBezTo>
                    <a:pt x="74" y="213"/>
                    <a:pt x="103" y="222"/>
                    <a:pt x="134" y="222"/>
                  </a:cubicBezTo>
                  <a:cubicBezTo>
                    <a:pt x="190" y="222"/>
                    <a:pt x="256" y="192"/>
                    <a:pt x="269" y="152"/>
                  </a:cubicBezTo>
                  <a:cubicBezTo>
                    <a:pt x="287" y="146"/>
                    <a:pt x="313" y="139"/>
                    <a:pt x="332" y="127"/>
                  </a:cubicBezTo>
                  <a:cubicBezTo>
                    <a:pt x="382" y="101"/>
                    <a:pt x="382" y="51"/>
                    <a:pt x="332" y="26"/>
                  </a:cubicBezTo>
                  <a:cubicBezTo>
                    <a:pt x="300" y="9"/>
                    <a:pt x="260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4442825" y="3245725"/>
              <a:ext cx="11850" cy="6750"/>
            </a:xfrm>
            <a:custGeom>
              <a:avLst/>
              <a:gdLst/>
              <a:ahLst/>
              <a:cxnLst/>
              <a:rect l="l" t="t" r="r" b="b"/>
              <a:pathLst>
                <a:path w="474" h="270" extrusionOk="0">
                  <a:moveTo>
                    <a:pt x="277" y="0"/>
                  </a:moveTo>
                  <a:cubicBezTo>
                    <a:pt x="205" y="0"/>
                    <a:pt x="133" y="31"/>
                    <a:pt x="82" y="87"/>
                  </a:cubicBezTo>
                  <a:lnTo>
                    <a:pt x="57" y="119"/>
                  </a:lnTo>
                  <a:cubicBezTo>
                    <a:pt x="0" y="188"/>
                    <a:pt x="88" y="251"/>
                    <a:pt x="151" y="264"/>
                  </a:cubicBezTo>
                  <a:cubicBezTo>
                    <a:pt x="168" y="268"/>
                    <a:pt x="185" y="269"/>
                    <a:pt x="203" y="269"/>
                  </a:cubicBezTo>
                  <a:cubicBezTo>
                    <a:pt x="276" y="269"/>
                    <a:pt x="351" y="237"/>
                    <a:pt x="397" y="176"/>
                  </a:cubicBezTo>
                  <a:lnTo>
                    <a:pt x="423" y="144"/>
                  </a:lnTo>
                  <a:cubicBezTo>
                    <a:pt x="473" y="62"/>
                    <a:pt x="397" y="12"/>
                    <a:pt x="328" y="5"/>
                  </a:cubicBezTo>
                  <a:cubicBezTo>
                    <a:pt x="311" y="2"/>
                    <a:pt x="294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4468825" y="3259125"/>
              <a:ext cx="11550" cy="5675"/>
            </a:xfrm>
            <a:custGeom>
              <a:avLst/>
              <a:gdLst/>
              <a:ahLst/>
              <a:cxnLst/>
              <a:rect l="l" t="t" r="r" b="b"/>
              <a:pathLst>
                <a:path w="462" h="227" extrusionOk="0">
                  <a:moveTo>
                    <a:pt x="194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102" y="12"/>
                    <a:pt x="32" y="37"/>
                    <a:pt x="20" y="88"/>
                  </a:cubicBezTo>
                  <a:cubicBezTo>
                    <a:pt x="20" y="106"/>
                    <a:pt x="13" y="119"/>
                    <a:pt x="7" y="132"/>
                  </a:cubicBezTo>
                  <a:cubicBezTo>
                    <a:pt x="1" y="176"/>
                    <a:pt x="26" y="188"/>
                    <a:pt x="57" y="195"/>
                  </a:cubicBezTo>
                  <a:cubicBezTo>
                    <a:pt x="83" y="218"/>
                    <a:pt x="126" y="227"/>
                    <a:pt x="169" y="227"/>
                  </a:cubicBezTo>
                  <a:cubicBezTo>
                    <a:pt x="231" y="227"/>
                    <a:pt x="296" y="210"/>
                    <a:pt x="322" y="195"/>
                  </a:cubicBezTo>
                  <a:cubicBezTo>
                    <a:pt x="461" y="113"/>
                    <a:pt x="360" y="12"/>
                    <a:pt x="247" y="6"/>
                  </a:cubicBezTo>
                  <a:cubicBezTo>
                    <a:pt x="228" y="2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4477825" y="3229375"/>
              <a:ext cx="9800" cy="6200"/>
            </a:xfrm>
            <a:custGeom>
              <a:avLst/>
              <a:gdLst/>
              <a:ahLst/>
              <a:cxnLst/>
              <a:rect l="l" t="t" r="r" b="b"/>
              <a:pathLst>
                <a:path w="392" h="248" extrusionOk="0">
                  <a:moveTo>
                    <a:pt x="212" y="1"/>
                  </a:moveTo>
                  <a:cubicBezTo>
                    <a:pt x="136" y="1"/>
                    <a:pt x="34" y="30"/>
                    <a:pt x="13" y="104"/>
                  </a:cubicBezTo>
                  <a:cubicBezTo>
                    <a:pt x="0" y="149"/>
                    <a:pt x="13" y="193"/>
                    <a:pt x="38" y="224"/>
                  </a:cubicBezTo>
                  <a:cubicBezTo>
                    <a:pt x="48" y="241"/>
                    <a:pt x="71" y="247"/>
                    <a:pt x="94" y="247"/>
                  </a:cubicBezTo>
                  <a:cubicBezTo>
                    <a:pt x="114" y="247"/>
                    <a:pt x="134" y="243"/>
                    <a:pt x="145" y="237"/>
                  </a:cubicBezTo>
                  <a:lnTo>
                    <a:pt x="164" y="231"/>
                  </a:lnTo>
                  <a:cubicBezTo>
                    <a:pt x="221" y="218"/>
                    <a:pt x="265" y="193"/>
                    <a:pt x="309" y="155"/>
                  </a:cubicBezTo>
                  <a:cubicBezTo>
                    <a:pt x="391" y="92"/>
                    <a:pt x="328" y="16"/>
                    <a:pt x="252" y="4"/>
                  </a:cubicBezTo>
                  <a:cubicBezTo>
                    <a:pt x="240" y="2"/>
                    <a:pt x="227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4440600" y="3200975"/>
              <a:ext cx="11175" cy="6075"/>
            </a:xfrm>
            <a:custGeom>
              <a:avLst/>
              <a:gdLst/>
              <a:ahLst/>
              <a:cxnLst/>
              <a:rect l="l" t="t" r="r" b="b"/>
              <a:pathLst>
                <a:path w="447" h="243" extrusionOk="0">
                  <a:moveTo>
                    <a:pt x="249" y="0"/>
                  </a:moveTo>
                  <a:cubicBezTo>
                    <a:pt x="211" y="0"/>
                    <a:pt x="176" y="5"/>
                    <a:pt x="158" y="11"/>
                  </a:cubicBezTo>
                  <a:cubicBezTo>
                    <a:pt x="32" y="55"/>
                    <a:pt x="1" y="181"/>
                    <a:pt x="152" y="219"/>
                  </a:cubicBezTo>
                  <a:lnTo>
                    <a:pt x="203" y="238"/>
                  </a:lnTo>
                  <a:cubicBezTo>
                    <a:pt x="211" y="241"/>
                    <a:pt x="221" y="243"/>
                    <a:pt x="230" y="243"/>
                  </a:cubicBezTo>
                  <a:cubicBezTo>
                    <a:pt x="254" y="243"/>
                    <a:pt x="279" y="232"/>
                    <a:pt x="297" y="219"/>
                  </a:cubicBezTo>
                  <a:cubicBezTo>
                    <a:pt x="304" y="223"/>
                    <a:pt x="316" y="225"/>
                    <a:pt x="330" y="225"/>
                  </a:cubicBezTo>
                  <a:cubicBezTo>
                    <a:pt x="377" y="225"/>
                    <a:pt x="446" y="201"/>
                    <a:pt x="417" y="162"/>
                  </a:cubicBezTo>
                  <a:cubicBezTo>
                    <a:pt x="404" y="143"/>
                    <a:pt x="398" y="124"/>
                    <a:pt x="404" y="105"/>
                  </a:cubicBezTo>
                  <a:cubicBezTo>
                    <a:pt x="435" y="23"/>
                    <a:pt x="33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4413300" y="3244350"/>
              <a:ext cx="10625" cy="8275"/>
            </a:xfrm>
            <a:custGeom>
              <a:avLst/>
              <a:gdLst/>
              <a:ahLst/>
              <a:cxnLst/>
              <a:rect l="l" t="t" r="r" b="b"/>
              <a:pathLst>
                <a:path w="425" h="331" extrusionOk="0">
                  <a:moveTo>
                    <a:pt x="323" y="0"/>
                  </a:moveTo>
                  <a:cubicBezTo>
                    <a:pt x="298" y="0"/>
                    <a:pt x="274" y="5"/>
                    <a:pt x="260" y="10"/>
                  </a:cubicBezTo>
                  <a:cubicBezTo>
                    <a:pt x="172" y="48"/>
                    <a:pt x="46" y="105"/>
                    <a:pt x="21" y="212"/>
                  </a:cubicBezTo>
                  <a:cubicBezTo>
                    <a:pt x="0" y="296"/>
                    <a:pt x="68" y="331"/>
                    <a:pt x="153" y="331"/>
                  </a:cubicBezTo>
                  <a:cubicBezTo>
                    <a:pt x="252" y="331"/>
                    <a:pt x="375" y="283"/>
                    <a:pt x="405" y="212"/>
                  </a:cubicBezTo>
                  <a:cubicBezTo>
                    <a:pt x="424" y="155"/>
                    <a:pt x="424" y="86"/>
                    <a:pt x="393" y="29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4526925" y="3157175"/>
              <a:ext cx="12175" cy="8875"/>
            </a:xfrm>
            <a:custGeom>
              <a:avLst/>
              <a:gdLst/>
              <a:ahLst/>
              <a:cxnLst/>
              <a:rect l="l" t="t" r="r" b="b"/>
              <a:pathLst>
                <a:path w="487" h="355" extrusionOk="0">
                  <a:moveTo>
                    <a:pt x="269" y="0"/>
                  </a:moveTo>
                  <a:cubicBezTo>
                    <a:pt x="142" y="0"/>
                    <a:pt x="0" y="70"/>
                    <a:pt x="4" y="186"/>
                  </a:cubicBezTo>
                  <a:cubicBezTo>
                    <a:pt x="4" y="224"/>
                    <a:pt x="23" y="262"/>
                    <a:pt x="42" y="287"/>
                  </a:cubicBezTo>
                  <a:cubicBezTo>
                    <a:pt x="72" y="333"/>
                    <a:pt x="142" y="355"/>
                    <a:pt x="216" y="355"/>
                  </a:cubicBezTo>
                  <a:cubicBezTo>
                    <a:pt x="344" y="355"/>
                    <a:pt x="487" y="291"/>
                    <a:pt x="471" y="180"/>
                  </a:cubicBezTo>
                  <a:cubicBezTo>
                    <a:pt x="471" y="154"/>
                    <a:pt x="464" y="129"/>
                    <a:pt x="458" y="104"/>
                  </a:cubicBezTo>
                  <a:cubicBezTo>
                    <a:pt x="435" y="32"/>
                    <a:pt x="355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4533425" y="3177325"/>
              <a:ext cx="9850" cy="5150"/>
            </a:xfrm>
            <a:custGeom>
              <a:avLst/>
              <a:gdLst/>
              <a:ahLst/>
              <a:cxnLst/>
              <a:rect l="l" t="t" r="r" b="b"/>
              <a:pathLst>
                <a:path w="394" h="206" extrusionOk="0">
                  <a:moveTo>
                    <a:pt x="233" y="0"/>
                  </a:moveTo>
                  <a:cubicBezTo>
                    <a:pt x="222" y="0"/>
                    <a:pt x="210" y="2"/>
                    <a:pt x="198" y="4"/>
                  </a:cubicBezTo>
                  <a:cubicBezTo>
                    <a:pt x="193" y="4"/>
                    <a:pt x="188" y="3"/>
                    <a:pt x="182" y="3"/>
                  </a:cubicBezTo>
                  <a:cubicBezTo>
                    <a:pt x="118" y="3"/>
                    <a:pt x="0" y="35"/>
                    <a:pt x="47" y="99"/>
                  </a:cubicBezTo>
                  <a:cubicBezTo>
                    <a:pt x="26" y="176"/>
                    <a:pt x="102" y="206"/>
                    <a:pt x="183" y="206"/>
                  </a:cubicBezTo>
                  <a:cubicBezTo>
                    <a:pt x="228" y="206"/>
                    <a:pt x="274" y="197"/>
                    <a:pt x="305" y="181"/>
                  </a:cubicBezTo>
                  <a:cubicBezTo>
                    <a:pt x="343" y="156"/>
                    <a:pt x="394" y="105"/>
                    <a:pt x="356" y="55"/>
                  </a:cubicBezTo>
                  <a:cubicBezTo>
                    <a:pt x="326" y="20"/>
                    <a:pt x="28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4559975" y="3134700"/>
              <a:ext cx="15000" cy="8575"/>
            </a:xfrm>
            <a:custGeom>
              <a:avLst/>
              <a:gdLst/>
              <a:ahLst/>
              <a:cxnLst/>
              <a:rect l="l" t="t" r="r" b="b"/>
              <a:pathLst>
                <a:path w="600" h="343" extrusionOk="0">
                  <a:moveTo>
                    <a:pt x="351" y="1"/>
                  </a:moveTo>
                  <a:cubicBezTo>
                    <a:pt x="260" y="1"/>
                    <a:pt x="159" y="32"/>
                    <a:pt x="114" y="107"/>
                  </a:cubicBezTo>
                  <a:cubicBezTo>
                    <a:pt x="95" y="139"/>
                    <a:pt x="82" y="177"/>
                    <a:pt x="82" y="215"/>
                  </a:cubicBezTo>
                  <a:cubicBezTo>
                    <a:pt x="76" y="221"/>
                    <a:pt x="69" y="227"/>
                    <a:pt x="82" y="227"/>
                  </a:cubicBezTo>
                  <a:cubicBezTo>
                    <a:pt x="0" y="271"/>
                    <a:pt x="57" y="341"/>
                    <a:pt x="126" y="341"/>
                  </a:cubicBezTo>
                  <a:cubicBezTo>
                    <a:pt x="139" y="342"/>
                    <a:pt x="152" y="342"/>
                    <a:pt x="165" y="342"/>
                  </a:cubicBezTo>
                  <a:cubicBezTo>
                    <a:pt x="303" y="342"/>
                    <a:pt x="438" y="281"/>
                    <a:pt x="530" y="177"/>
                  </a:cubicBezTo>
                  <a:cubicBezTo>
                    <a:pt x="599" y="88"/>
                    <a:pt x="492" y="19"/>
                    <a:pt x="416" y="6"/>
                  </a:cubicBezTo>
                  <a:cubicBezTo>
                    <a:pt x="396" y="3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4528600" y="3110950"/>
              <a:ext cx="15000" cy="8200"/>
            </a:xfrm>
            <a:custGeom>
              <a:avLst/>
              <a:gdLst/>
              <a:ahLst/>
              <a:cxnLst/>
              <a:rect l="l" t="t" r="r" b="b"/>
              <a:pathLst>
                <a:path w="600" h="328" extrusionOk="0">
                  <a:moveTo>
                    <a:pt x="306" y="1"/>
                  </a:moveTo>
                  <a:cubicBezTo>
                    <a:pt x="282" y="1"/>
                    <a:pt x="258" y="4"/>
                    <a:pt x="233" y="10"/>
                  </a:cubicBezTo>
                  <a:cubicBezTo>
                    <a:pt x="151" y="23"/>
                    <a:pt x="44" y="67"/>
                    <a:pt x="25" y="155"/>
                  </a:cubicBezTo>
                  <a:cubicBezTo>
                    <a:pt x="0" y="244"/>
                    <a:pt x="88" y="275"/>
                    <a:pt x="151" y="313"/>
                  </a:cubicBezTo>
                  <a:cubicBezTo>
                    <a:pt x="178" y="323"/>
                    <a:pt x="207" y="328"/>
                    <a:pt x="235" y="328"/>
                  </a:cubicBezTo>
                  <a:cubicBezTo>
                    <a:pt x="280" y="328"/>
                    <a:pt x="325" y="315"/>
                    <a:pt x="360" y="288"/>
                  </a:cubicBezTo>
                  <a:cubicBezTo>
                    <a:pt x="410" y="288"/>
                    <a:pt x="460" y="275"/>
                    <a:pt x="505" y="256"/>
                  </a:cubicBezTo>
                  <a:cubicBezTo>
                    <a:pt x="542" y="231"/>
                    <a:pt x="599" y="174"/>
                    <a:pt x="561" y="124"/>
                  </a:cubicBezTo>
                  <a:cubicBezTo>
                    <a:pt x="496" y="48"/>
                    <a:pt x="402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4510775" y="3134200"/>
              <a:ext cx="13275" cy="9575"/>
            </a:xfrm>
            <a:custGeom>
              <a:avLst/>
              <a:gdLst/>
              <a:ahLst/>
              <a:cxnLst/>
              <a:rect l="l" t="t" r="r" b="b"/>
              <a:pathLst>
                <a:path w="531" h="383" extrusionOk="0">
                  <a:moveTo>
                    <a:pt x="380" y="0"/>
                  </a:moveTo>
                  <a:cubicBezTo>
                    <a:pt x="350" y="0"/>
                    <a:pt x="321" y="6"/>
                    <a:pt x="303" y="14"/>
                  </a:cubicBezTo>
                  <a:cubicBezTo>
                    <a:pt x="190" y="52"/>
                    <a:pt x="38" y="108"/>
                    <a:pt x="19" y="235"/>
                  </a:cubicBezTo>
                  <a:cubicBezTo>
                    <a:pt x="0" y="323"/>
                    <a:pt x="82" y="367"/>
                    <a:pt x="152" y="380"/>
                  </a:cubicBezTo>
                  <a:cubicBezTo>
                    <a:pt x="169" y="382"/>
                    <a:pt x="185" y="383"/>
                    <a:pt x="202" y="383"/>
                  </a:cubicBezTo>
                  <a:cubicBezTo>
                    <a:pt x="286" y="383"/>
                    <a:pt x="367" y="356"/>
                    <a:pt x="436" y="304"/>
                  </a:cubicBezTo>
                  <a:lnTo>
                    <a:pt x="467" y="285"/>
                  </a:lnTo>
                  <a:cubicBezTo>
                    <a:pt x="505" y="253"/>
                    <a:pt x="530" y="209"/>
                    <a:pt x="524" y="165"/>
                  </a:cubicBezTo>
                  <a:cubicBezTo>
                    <a:pt x="518" y="121"/>
                    <a:pt x="505" y="77"/>
                    <a:pt x="486" y="45"/>
                  </a:cubicBezTo>
                  <a:cubicBezTo>
                    <a:pt x="467" y="12"/>
                    <a:pt x="42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4534425" y="3145325"/>
              <a:ext cx="11375" cy="6850"/>
            </a:xfrm>
            <a:custGeom>
              <a:avLst/>
              <a:gdLst/>
              <a:ahLst/>
              <a:cxnLst/>
              <a:rect l="l" t="t" r="r" b="b"/>
              <a:pathLst>
                <a:path w="455" h="274" extrusionOk="0">
                  <a:moveTo>
                    <a:pt x="242" y="1"/>
                  </a:moveTo>
                  <a:cubicBezTo>
                    <a:pt x="175" y="1"/>
                    <a:pt x="109" y="25"/>
                    <a:pt x="57" y="67"/>
                  </a:cubicBezTo>
                  <a:cubicBezTo>
                    <a:pt x="0" y="99"/>
                    <a:pt x="0" y="181"/>
                    <a:pt x="51" y="218"/>
                  </a:cubicBezTo>
                  <a:cubicBezTo>
                    <a:pt x="63" y="231"/>
                    <a:pt x="76" y="237"/>
                    <a:pt x="89" y="250"/>
                  </a:cubicBezTo>
                  <a:cubicBezTo>
                    <a:pt x="121" y="266"/>
                    <a:pt x="155" y="274"/>
                    <a:pt x="189" y="274"/>
                  </a:cubicBezTo>
                  <a:cubicBezTo>
                    <a:pt x="249" y="274"/>
                    <a:pt x="307" y="250"/>
                    <a:pt x="347" y="206"/>
                  </a:cubicBezTo>
                  <a:lnTo>
                    <a:pt x="347" y="206"/>
                  </a:lnTo>
                  <a:lnTo>
                    <a:pt x="335" y="212"/>
                  </a:lnTo>
                  <a:cubicBezTo>
                    <a:pt x="366" y="193"/>
                    <a:pt x="391" y="168"/>
                    <a:pt x="410" y="136"/>
                  </a:cubicBezTo>
                  <a:cubicBezTo>
                    <a:pt x="454" y="105"/>
                    <a:pt x="436" y="35"/>
                    <a:pt x="385" y="23"/>
                  </a:cubicBezTo>
                  <a:cubicBezTo>
                    <a:pt x="373" y="23"/>
                    <a:pt x="297" y="4"/>
                    <a:pt x="284" y="4"/>
                  </a:cubicBezTo>
                  <a:cubicBezTo>
                    <a:pt x="270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4541350" y="31454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6"/>
          <p:cNvGrpSpPr/>
          <p:nvPr/>
        </p:nvGrpSpPr>
        <p:grpSpPr>
          <a:xfrm>
            <a:off x="-286670" y="398963"/>
            <a:ext cx="579984" cy="449766"/>
            <a:chOff x="1982250" y="2295975"/>
            <a:chExt cx="334825" cy="259650"/>
          </a:xfrm>
        </p:grpSpPr>
        <p:sp>
          <p:nvSpPr>
            <p:cNvPr id="749" name="Google Shape;749;p6"/>
            <p:cNvSpPr/>
            <p:nvPr/>
          </p:nvSpPr>
          <p:spPr>
            <a:xfrm>
              <a:off x="1982250" y="2295975"/>
              <a:ext cx="334825" cy="259650"/>
            </a:xfrm>
            <a:custGeom>
              <a:avLst/>
              <a:gdLst/>
              <a:ahLst/>
              <a:cxnLst/>
              <a:rect l="l" t="t" r="r" b="b"/>
              <a:pathLst>
                <a:path w="13393" h="10386" extrusionOk="0">
                  <a:moveTo>
                    <a:pt x="7902" y="0"/>
                  </a:moveTo>
                  <a:cubicBezTo>
                    <a:pt x="3449" y="0"/>
                    <a:pt x="0" y="4648"/>
                    <a:pt x="2601" y="8721"/>
                  </a:cubicBezTo>
                  <a:cubicBezTo>
                    <a:pt x="3365" y="9917"/>
                    <a:pt x="4775" y="10385"/>
                    <a:pt x="6270" y="10385"/>
                  </a:cubicBezTo>
                  <a:cubicBezTo>
                    <a:pt x="8000" y="10385"/>
                    <a:pt x="9844" y="9760"/>
                    <a:pt x="10933" y="8911"/>
                  </a:cubicBezTo>
                  <a:cubicBezTo>
                    <a:pt x="13153" y="7182"/>
                    <a:pt x="13392" y="1222"/>
                    <a:pt x="9577" y="220"/>
                  </a:cubicBezTo>
                  <a:cubicBezTo>
                    <a:pt x="9010" y="70"/>
                    <a:pt x="8448" y="0"/>
                    <a:pt x="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2216125" y="2397450"/>
              <a:ext cx="12500" cy="10625"/>
            </a:xfrm>
            <a:custGeom>
              <a:avLst/>
              <a:gdLst/>
              <a:ahLst/>
              <a:cxnLst/>
              <a:rect l="l" t="t" r="r" b="b"/>
              <a:pathLst>
                <a:path w="500" h="425" extrusionOk="0">
                  <a:moveTo>
                    <a:pt x="341" y="0"/>
                  </a:moveTo>
                  <a:cubicBezTo>
                    <a:pt x="243" y="0"/>
                    <a:pt x="145" y="78"/>
                    <a:pt x="89" y="159"/>
                  </a:cubicBezTo>
                  <a:cubicBezTo>
                    <a:pt x="39" y="235"/>
                    <a:pt x="1" y="348"/>
                    <a:pt x="102" y="405"/>
                  </a:cubicBezTo>
                  <a:cubicBezTo>
                    <a:pt x="121" y="418"/>
                    <a:pt x="152" y="424"/>
                    <a:pt x="178" y="424"/>
                  </a:cubicBezTo>
                  <a:cubicBezTo>
                    <a:pt x="304" y="411"/>
                    <a:pt x="405" y="317"/>
                    <a:pt x="424" y="191"/>
                  </a:cubicBezTo>
                  <a:cubicBezTo>
                    <a:pt x="474" y="121"/>
                    <a:pt x="499" y="46"/>
                    <a:pt x="411" y="14"/>
                  </a:cubicBezTo>
                  <a:cubicBezTo>
                    <a:pt x="388" y="4"/>
                    <a:pt x="365" y="0"/>
                    <a:pt x="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2233075" y="2395575"/>
              <a:ext cx="19350" cy="12500"/>
            </a:xfrm>
            <a:custGeom>
              <a:avLst/>
              <a:gdLst/>
              <a:ahLst/>
              <a:cxnLst/>
              <a:rect l="l" t="t" r="r" b="b"/>
              <a:pathLst>
                <a:path w="774" h="500" extrusionOk="0">
                  <a:moveTo>
                    <a:pt x="615" y="1"/>
                  </a:moveTo>
                  <a:cubicBezTo>
                    <a:pt x="441" y="1"/>
                    <a:pt x="234" y="117"/>
                    <a:pt x="118" y="234"/>
                  </a:cubicBezTo>
                  <a:cubicBezTo>
                    <a:pt x="1" y="346"/>
                    <a:pt x="23" y="500"/>
                    <a:pt x="135" y="500"/>
                  </a:cubicBezTo>
                  <a:cubicBezTo>
                    <a:pt x="168" y="500"/>
                    <a:pt x="209" y="486"/>
                    <a:pt x="256" y="455"/>
                  </a:cubicBezTo>
                  <a:lnTo>
                    <a:pt x="256" y="455"/>
                  </a:lnTo>
                  <a:cubicBezTo>
                    <a:pt x="219" y="480"/>
                    <a:pt x="364" y="493"/>
                    <a:pt x="389" y="493"/>
                  </a:cubicBezTo>
                  <a:cubicBezTo>
                    <a:pt x="540" y="474"/>
                    <a:pt x="666" y="379"/>
                    <a:pt x="729" y="247"/>
                  </a:cubicBezTo>
                  <a:cubicBezTo>
                    <a:pt x="774" y="146"/>
                    <a:pt x="767" y="1"/>
                    <a:pt x="629" y="1"/>
                  </a:cubicBezTo>
                  <a:cubicBezTo>
                    <a:pt x="624" y="1"/>
                    <a:pt x="620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2243100" y="2417525"/>
              <a:ext cx="11375" cy="10950"/>
            </a:xfrm>
            <a:custGeom>
              <a:avLst/>
              <a:gdLst/>
              <a:ahLst/>
              <a:cxnLst/>
              <a:rect l="l" t="t" r="r" b="b"/>
              <a:pathLst>
                <a:path w="455" h="438" extrusionOk="0">
                  <a:moveTo>
                    <a:pt x="322" y="1"/>
                  </a:moveTo>
                  <a:cubicBezTo>
                    <a:pt x="181" y="1"/>
                    <a:pt x="71" y="174"/>
                    <a:pt x="32" y="290"/>
                  </a:cubicBezTo>
                  <a:cubicBezTo>
                    <a:pt x="0" y="390"/>
                    <a:pt x="66" y="437"/>
                    <a:pt x="141" y="437"/>
                  </a:cubicBezTo>
                  <a:cubicBezTo>
                    <a:pt x="171" y="437"/>
                    <a:pt x="201" y="430"/>
                    <a:pt x="228" y="416"/>
                  </a:cubicBezTo>
                  <a:cubicBezTo>
                    <a:pt x="322" y="372"/>
                    <a:pt x="455" y="233"/>
                    <a:pt x="417" y="107"/>
                  </a:cubicBezTo>
                  <a:cubicBezTo>
                    <a:pt x="417" y="107"/>
                    <a:pt x="410" y="107"/>
                    <a:pt x="410" y="100"/>
                  </a:cubicBezTo>
                  <a:cubicBezTo>
                    <a:pt x="429" y="63"/>
                    <a:pt x="436" y="25"/>
                    <a:pt x="385" y="12"/>
                  </a:cubicBezTo>
                  <a:cubicBezTo>
                    <a:pt x="364" y="4"/>
                    <a:pt x="343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2222600" y="2420625"/>
              <a:ext cx="11525" cy="7525"/>
            </a:xfrm>
            <a:custGeom>
              <a:avLst/>
              <a:gdLst/>
              <a:ahLst/>
              <a:cxnLst/>
              <a:rect l="l" t="t" r="r" b="b"/>
              <a:pathLst>
                <a:path w="461" h="301" extrusionOk="0">
                  <a:moveTo>
                    <a:pt x="309" y="0"/>
                  </a:moveTo>
                  <a:cubicBezTo>
                    <a:pt x="291" y="0"/>
                    <a:pt x="271" y="5"/>
                    <a:pt x="253" y="14"/>
                  </a:cubicBezTo>
                  <a:lnTo>
                    <a:pt x="228" y="27"/>
                  </a:lnTo>
                  <a:cubicBezTo>
                    <a:pt x="152" y="58"/>
                    <a:pt x="1" y="229"/>
                    <a:pt x="127" y="292"/>
                  </a:cubicBezTo>
                  <a:cubicBezTo>
                    <a:pt x="140" y="298"/>
                    <a:pt x="154" y="300"/>
                    <a:pt x="168" y="300"/>
                  </a:cubicBezTo>
                  <a:cubicBezTo>
                    <a:pt x="212" y="300"/>
                    <a:pt x="257" y="275"/>
                    <a:pt x="291" y="260"/>
                  </a:cubicBezTo>
                  <a:cubicBezTo>
                    <a:pt x="341" y="241"/>
                    <a:pt x="461" y="121"/>
                    <a:pt x="392" y="65"/>
                  </a:cubicBezTo>
                  <a:cubicBezTo>
                    <a:pt x="382" y="57"/>
                    <a:pt x="376" y="53"/>
                    <a:pt x="372" y="51"/>
                  </a:cubicBezTo>
                  <a:lnTo>
                    <a:pt x="372" y="51"/>
                  </a:lnTo>
                  <a:cubicBezTo>
                    <a:pt x="369" y="15"/>
                    <a:pt x="341" y="0"/>
                    <a:pt x="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2236925" y="2343625"/>
              <a:ext cx="10325" cy="9725"/>
            </a:xfrm>
            <a:custGeom>
              <a:avLst/>
              <a:gdLst/>
              <a:ahLst/>
              <a:cxnLst/>
              <a:rect l="l" t="t" r="r" b="b"/>
              <a:pathLst>
                <a:path w="413" h="389" extrusionOk="0">
                  <a:moveTo>
                    <a:pt x="306" y="1"/>
                  </a:moveTo>
                  <a:cubicBezTo>
                    <a:pt x="188" y="1"/>
                    <a:pt x="0" y="131"/>
                    <a:pt x="46" y="288"/>
                  </a:cubicBezTo>
                  <a:cubicBezTo>
                    <a:pt x="52" y="307"/>
                    <a:pt x="58" y="326"/>
                    <a:pt x="71" y="338"/>
                  </a:cubicBezTo>
                  <a:cubicBezTo>
                    <a:pt x="91" y="374"/>
                    <a:pt x="120" y="389"/>
                    <a:pt x="152" y="389"/>
                  </a:cubicBezTo>
                  <a:cubicBezTo>
                    <a:pt x="233" y="389"/>
                    <a:pt x="332" y="300"/>
                    <a:pt x="355" y="237"/>
                  </a:cubicBezTo>
                  <a:cubicBezTo>
                    <a:pt x="367" y="199"/>
                    <a:pt x="380" y="162"/>
                    <a:pt x="393" y="124"/>
                  </a:cubicBezTo>
                  <a:cubicBezTo>
                    <a:pt x="412" y="37"/>
                    <a:pt x="369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2199750" y="2495950"/>
              <a:ext cx="11700" cy="8150"/>
            </a:xfrm>
            <a:custGeom>
              <a:avLst/>
              <a:gdLst/>
              <a:ahLst/>
              <a:cxnLst/>
              <a:rect l="l" t="t" r="r" b="b"/>
              <a:pathLst>
                <a:path w="468" h="326" extrusionOk="0">
                  <a:moveTo>
                    <a:pt x="329" y="1"/>
                  </a:moveTo>
                  <a:cubicBezTo>
                    <a:pt x="315" y="1"/>
                    <a:pt x="299" y="4"/>
                    <a:pt x="284" y="10"/>
                  </a:cubicBezTo>
                  <a:cubicBezTo>
                    <a:pt x="208" y="48"/>
                    <a:pt x="0" y="325"/>
                    <a:pt x="208" y="325"/>
                  </a:cubicBezTo>
                  <a:cubicBezTo>
                    <a:pt x="309" y="306"/>
                    <a:pt x="391" y="243"/>
                    <a:pt x="442" y="155"/>
                  </a:cubicBezTo>
                  <a:cubicBezTo>
                    <a:pt x="468" y="75"/>
                    <a:pt x="406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2243875" y="2463375"/>
              <a:ext cx="13450" cy="13550"/>
            </a:xfrm>
            <a:custGeom>
              <a:avLst/>
              <a:gdLst/>
              <a:ahLst/>
              <a:cxnLst/>
              <a:rect l="l" t="t" r="r" b="b"/>
              <a:pathLst>
                <a:path w="538" h="542" extrusionOk="0">
                  <a:moveTo>
                    <a:pt x="396" y="0"/>
                  </a:moveTo>
                  <a:cubicBezTo>
                    <a:pt x="225" y="0"/>
                    <a:pt x="83" y="221"/>
                    <a:pt x="39" y="354"/>
                  </a:cubicBezTo>
                  <a:cubicBezTo>
                    <a:pt x="0" y="465"/>
                    <a:pt x="78" y="541"/>
                    <a:pt x="179" y="541"/>
                  </a:cubicBezTo>
                  <a:cubicBezTo>
                    <a:pt x="193" y="541"/>
                    <a:pt x="207" y="540"/>
                    <a:pt x="222" y="537"/>
                  </a:cubicBezTo>
                  <a:cubicBezTo>
                    <a:pt x="266" y="518"/>
                    <a:pt x="310" y="499"/>
                    <a:pt x="354" y="468"/>
                  </a:cubicBezTo>
                  <a:cubicBezTo>
                    <a:pt x="373" y="455"/>
                    <a:pt x="392" y="436"/>
                    <a:pt x="411" y="417"/>
                  </a:cubicBezTo>
                  <a:cubicBezTo>
                    <a:pt x="442" y="386"/>
                    <a:pt x="474" y="348"/>
                    <a:pt x="493" y="304"/>
                  </a:cubicBezTo>
                  <a:lnTo>
                    <a:pt x="493" y="297"/>
                  </a:lnTo>
                  <a:cubicBezTo>
                    <a:pt x="499" y="291"/>
                    <a:pt x="499" y="278"/>
                    <a:pt x="499" y="272"/>
                  </a:cubicBezTo>
                  <a:cubicBezTo>
                    <a:pt x="512" y="240"/>
                    <a:pt x="524" y="215"/>
                    <a:pt x="524" y="184"/>
                  </a:cubicBezTo>
                  <a:cubicBezTo>
                    <a:pt x="524" y="177"/>
                    <a:pt x="524" y="177"/>
                    <a:pt x="524" y="171"/>
                  </a:cubicBezTo>
                  <a:lnTo>
                    <a:pt x="524" y="140"/>
                  </a:lnTo>
                  <a:cubicBezTo>
                    <a:pt x="537" y="89"/>
                    <a:pt x="518" y="39"/>
                    <a:pt x="468" y="13"/>
                  </a:cubicBezTo>
                  <a:cubicBezTo>
                    <a:pt x="443" y="4"/>
                    <a:pt x="419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2054675" y="2425375"/>
              <a:ext cx="11850" cy="11225"/>
            </a:xfrm>
            <a:custGeom>
              <a:avLst/>
              <a:gdLst/>
              <a:ahLst/>
              <a:cxnLst/>
              <a:rect l="l" t="t" r="r" b="b"/>
              <a:pathLst>
                <a:path w="474" h="449" extrusionOk="0">
                  <a:moveTo>
                    <a:pt x="348" y="1"/>
                  </a:moveTo>
                  <a:cubicBezTo>
                    <a:pt x="215" y="13"/>
                    <a:pt x="102" y="102"/>
                    <a:pt x="45" y="222"/>
                  </a:cubicBezTo>
                  <a:cubicBezTo>
                    <a:pt x="1" y="310"/>
                    <a:pt x="7" y="449"/>
                    <a:pt x="133" y="449"/>
                  </a:cubicBezTo>
                  <a:cubicBezTo>
                    <a:pt x="266" y="430"/>
                    <a:pt x="379" y="348"/>
                    <a:pt x="436" y="228"/>
                  </a:cubicBezTo>
                  <a:cubicBezTo>
                    <a:pt x="474" y="140"/>
                    <a:pt x="47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2061400" y="2459775"/>
              <a:ext cx="9550" cy="8525"/>
            </a:xfrm>
            <a:custGeom>
              <a:avLst/>
              <a:gdLst/>
              <a:ahLst/>
              <a:cxnLst/>
              <a:rect l="l" t="t" r="r" b="b"/>
              <a:pathLst>
                <a:path w="382" h="341" extrusionOk="0">
                  <a:moveTo>
                    <a:pt x="183" y="1"/>
                  </a:moveTo>
                  <a:cubicBezTo>
                    <a:pt x="127" y="1"/>
                    <a:pt x="56" y="83"/>
                    <a:pt x="47" y="126"/>
                  </a:cubicBezTo>
                  <a:cubicBezTo>
                    <a:pt x="22" y="164"/>
                    <a:pt x="9" y="214"/>
                    <a:pt x="3" y="258"/>
                  </a:cubicBezTo>
                  <a:cubicBezTo>
                    <a:pt x="0" y="319"/>
                    <a:pt x="31" y="340"/>
                    <a:pt x="71" y="340"/>
                  </a:cubicBezTo>
                  <a:cubicBezTo>
                    <a:pt x="131" y="340"/>
                    <a:pt x="212" y="295"/>
                    <a:pt x="242" y="265"/>
                  </a:cubicBezTo>
                  <a:cubicBezTo>
                    <a:pt x="312" y="202"/>
                    <a:pt x="381" y="69"/>
                    <a:pt x="230" y="31"/>
                  </a:cubicBezTo>
                  <a:cubicBezTo>
                    <a:pt x="217" y="10"/>
                    <a:pt x="201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2100550" y="2434350"/>
              <a:ext cx="13500" cy="10600"/>
            </a:xfrm>
            <a:custGeom>
              <a:avLst/>
              <a:gdLst/>
              <a:ahLst/>
              <a:cxnLst/>
              <a:rect l="l" t="t" r="r" b="b"/>
              <a:pathLst>
                <a:path w="540" h="424" extrusionOk="0">
                  <a:moveTo>
                    <a:pt x="371" y="1"/>
                  </a:moveTo>
                  <a:cubicBezTo>
                    <a:pt x="366" y="1"/>
                    <a:pt x="360" y="1"/>
                    <a:pt x="354" y="1"/>
                  </a:cubicBezTo>
                  <a:cubicBezTo>
                    <a:pt x="209" y="8"/>
                    <a:pt x="1" y="172"/>
                    <a:pt x="20" y="336"/>
                  </a:cubicBezTo>
                  <a:cubicBezTo>
                    <a:pt x="20" y="367"/>
                    <a:pt x="32" y="411"/>
                    <a:pt x="70" y="418"/>
                  </a:cubicBezTo>
                  <a:cubicBezTo>
                    <a:pt x="87" y="422"/>
                    <a:pt x="104" y="424"/>
                    <a:pt x="121" y="424"/>
                  </a:cubicBezTo>
                  <a:cubicBezTo>
                    <a:pt x="154" y="424"/>
                    <a:pt x="186" y="416"/>
                    <a:pt x="215" y="399"/>
                  </a:cubicBezTo>
                  <a:lnTo>
                    <a:pt x="234" y="386"/>
                  </a:lnTo>
                  <a:lnTo>
                    <a:pt x="247" y="392"/>
                  </a:lnTo>
                  <a:cubicBezTo>
                    <a:pt x="257" y="396"/>
                    <a:pt x="267" y="397"/>
                    <a:pt x="278" y="397"/>
                  </a:cubicBezTo>
                  <a:cubicBezTo>
                    <a:pt x="342" y="397"/>
                    <a:pt x="403" y="333"/>
                    <a:pt x="430" y="279"/>
                  </a:cubicBezTo>
                  <a:cubicBezTo>
                    <a:pt x="485" y="187"/>
                    <a:pt x="540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2079275" y="2426175"/>
              <a:ext cx="12250" cy="9700"/>
            </a:xfrm>
            <a:custGeom>
              <a:avLst/>
              <a:gdLst/>
              <a:ahLst/>
              <a:cxnLst/>
              <a:rect l="l" t="t" r="r" b="b"/>
              <a:pathLst>
                <a:path w="490" h="388" extrusionOk="0">
                  <a:moveTo>
                    <a:pt x="380" y="1"/>
                  </a:moveTo>
                  <a:cubicBezTo>
                    <a:pt x="367" y="1"/>
                    <a:pt x="352" y="3"/>
                    <a:pt x="335" y="7"/>
                  </a:cubicBezTo>
                  <a:cubicBezTo>
                    <a:pt x="234" y="32"/>
                    <a:pt x="1" y="240"/>
                    <a:pt x="127" y="354"/>
                  </a:cubicBezTo>
                  <a:cubicBezTo>
                    <a:pt x="155" y="379"/>
                    <a:pt x="185" y="388"/>
                    <a:pt x="217" y="388"/>
                  </a:cubicBezTo>
                  <a:cubicBezTo>
                    <a:pt x="257" y="388"/>
                    <a:pt x="299" y="374"/>
                    <a:pt x="341" y="360"/>
                  </a:cubicBezTo>
                  <a:cubicBezTo>
                    <a:pt x="385" y="341"/>
                    <a:pt x="461" y="266"/>
                    <a:pt x="430" y="215"/>
                  </a:cubicBezTo>
                  <a:lnTo>
                    <a:pt x="430" y="215"/>
                  </a:lnTo>
                  <a:cubicBezTo>
                    <a:pt x="476" y="125"/>
                    <a:pt x="489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2087325" y="2394300"/>
              <a:ext cx="9400" cy="10225"/>
            </a:xfrm>
            <a:custGeom>
              <a:avLst/>
              <a:gdLst/>
              <a:ahLst/>
              <a:cxnLst/>
              <a:rect l="l" t="t" r="r" b="b"/>
              <a:pathLst>
                <a:path w="376" h="409" extrusionOk="0">
                  <a:moveTo>
                    <a:pt x="309" y="1"/>
                  </a:moveTo>
                  <a:cubicBezTo>
                    <a:pt x="298" y="1"/>
                    <a:pt x="286" y="3"/>
                    <a:pt x="271" y="8"/>
                  </a:cubicBezTo>
                  <a:cubicBezTo>
                    <a:pt x="164" y="39"/>
                    <a:pt x="82" y="115"/>
                    <a:pt x="38" y="216"/>
                  </a:cubicBezTo>
                  <a:cubicBezTo>
                    <a:pt x="6" y="273"/>
                    <a:pt x="0" y="361"/>
                    <a:pt x="70" y="386"/>
                  </a:cubicBezTo>
                  <a:lnTo>
                    <a:pt x="114" y="405"/>
                  </a:lnTo>
                  <a:cubicBezTo>
                    <a:pt x="121" y="408"/>
                    <a:pt x="129" y="409"/>
                    <a:pt x="137" y="409"/>
                  </a:cubicBezTo>
                  <a:cubicBezTo>
                    <a:pt x="187" y="409"/>
                    <a:pt x="239" y="361"/>
                    <a:pt x="271" y="323"/>
                  </a:cubicBezTo>
                  <a:cubicBezTo>
                    <a:pt x="322" y="266"/>
                    <a:pt x="353" y="197"/>
                    <a:pt x="360" y="121"/>
                  </a:cubicBezTo>
                  <a:cubicBezTo>
                    <a:pt x="376" y="68"/>
                    <a:pt x="369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2141575" y="2326175"/>
              <a:ext cx="12775" cy="9875"/>
            </a:xfrm>
            <a:custGeom>
              <a:avLst/>
              <a:gdLst/>
              <a:ahLst/>
              <a:cxnLst/>
              <a:rect l="l" t="t" r="r" b="b"/>
              <a:pathLst>
                <a:path w="511" h="395" extrusionOk="0">
                  <a:moveTo>
                    <a:pt x="397" y="0"/>
                  </a:moveTo>
                  <a:cubicBezTo>
                    <a:pt x="256" y="0"/>
                    <a:pt x="0" y="208"/>
                    <a:pt x="132" y="355"/>
                  </a:cubicBezTo>
                  <a:lnTo>
                    <a:pt x="139" y="368"/>
                  </a:lnTo>
                  <a:cubicBezTo>
                    <a:pt x="155" y="387"/>
                    <a:pt x="180" y="394"/>
                    <a:pt x="206" y="394"/>
                  </a:cubicBezTo>
                  <a:cubicBezTo>
                    <a:pt x="241" y="394"/>
                    <a:pt x="278" y="382"/>
                    <a:pt x="303" y="368"/>
                  </a:cubicBezTo>
                  <a:cubicBezTo>
                    <a:pt x="422" y="311"/>
                    <a:pt x="511" y="204"/>
                    <a:pt x="479" y="59"/>
                  </a:cubicBezTo>
                  <a:cubicBezTo>
                    <a:pt x="469" y="18"/>
                    <a:pt x="438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2149125" y="2378025"/>
              <a:ext cx="13675" cy="11675"/>
            </a:xfrm>
            <a:custGeom>
              <a:avLst/>
              <a:gdLst/>
              <a:ahLst/>
              <a:cxnLst/>
              <a:rect l="l" t="t" r="r" b="b"/>
              <a:pathLst>
                <a:path w="547" h="467" extrusionOk="0">
                  <a:moveTo>
                    <a:pt x="354" y="0"/>
                  </a:moveTo>
                  <a:cubicBezTo>
                    <a:pt x="330" y="0"/>
                    <a:pt x="301" y="9"/>
                    <a:pt x="272" y="28"/>
                  </a:cubicBezTo>
                  <a:cubicBezTo>
                    <a:pt x="146" y="110"/>
                    <a:pt x="1" y="287"/>
                    <a:pt x="114" y="432"/>
                  </a:cubicBezTo>
                  <a:cubicBezTo>
                    <a:pt x="134" y="456"/>
                    <a:pt x="161" y="467"/>
                    <a:pt x="191" y="467"/>
                  </a:cubicBezTo>
                  <a:cubicBezTo>
                    <a:pt x="335" y="467"/>
                    <a:pt x="547" y="215"/>
                    <a:pt x="410" y="110"/>
                  </a:cubicBezTo>
                  <a:cubicBezTo>
                    <a:pt x="436" y="38"/>
                    <a:pt x="404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2176100" y="2337375"/>
              <a:ext cx="9475" cy="9725"/>
            </a:xfrm>
            <a:custGeom>
              <a:avLst/>
              <a:gdLst/>
              <a:ahLst/>
              <a:cxnLst/>
              <a:rect l="l" t="t" r="r" b="b"/>
              <a:pathLst>
                <a:path w="379" h="389" extrusionOk="0">
                  <a:moveTo>
                    <a:pt x="292" y="0"/>
                  </a:moveTo>
                  <a:cubicBezTo>
                    <a:pt x="245" y="0"/>
                    <a:pt x="188" y="30"/>
                    <a:pt x="158" y="52"/>
                  </a:cubicBezTo>
                  <a:cubicBezTo>
                    <a:pt x="114" y="71"/>
                    <a:pt x="76" y="109"/>
                    <a:pt x="57" y="153"/>
                  </a:cubicBezTo>
                  <a:cubicBezTo>
                    <a:pt x="50" y="172"/>
                    <a:pt x="38" y="191"/>
                    <a:pt x="32" y="210"/>
                  </a:cubicBezTo>
                  <a:lnTo>
                    <a:pt x="32" y="229"/>
                  </a:lnTo>
                  <a:cubicBezTo>
                    <a:pt x="0" y="266"/>
                    <a:pt x="13" y="330"/>
                    <a:pt x="57" y="355"/>
                  </a:cubicBezTo>
                  <a:lnTo>
                    <a:pt x="82" y="374"/>
                  </a:lnTo>
                  <a:cubicBezTo>
                    <a:pt x="99" y="384"/>
                    <a:pt x="116" y="388"/>
                    <a:pt x="133" y="388"/>
                  </a:cubicBezTo>
                  <a:cubicBezTo>
                    <a:pt x="234" y="388"/>
                    <a:pt x="339" y="236"/>
                    <a:pt x="366" y="172"/>
                  </a:cubicBezTo>
                  <a:cubicBezTo>
                    <a:pt x="378" y="134"/>
                    <a:pt x="378" y="90"/>
                    <a:pt x="366" y="52"/>
                  </a:cubicBezTo>
                  <a:cubicBezTo>
                    <a:pt x="353" y="14"/>
                    <a:pt x="325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2139025" y="2483100"/>
              <a:ext cx="14550" cy="8525"/>
            </a:xfrm>
            <a:custGeom>
              <a:avLst/>
              <a:gdLst/>
              <a:ahLst/>
              <a:cxnLst/>
              <a:rect l="l" t="t" r="r" b="b"/>
              <a:pathLst>
                <a:path w="582" h="341" extrusionOk="0">
                  <a:moveTo>
                    <a:pt x="373" y="0"/>
                  </a:moveTo>
                  <a:cubicBezTo>
                    <a:pt x="222" y="0"/>
                    <a:pt x="1" y="341"/>
                    <a:pt x="209" y="341"/>
                  </a:cubicBezTo>
                  <a:cubicBezTo>
                    <a:pt x="360" y="341"/>
                    <a:pt x="581" y="0"/>
                    <a:pt x="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2132100" y="2514750"/>
              <a:ext cx="12000" cy="11400"/>
            </a:xfrm>
            <a:custGeom>
              <a:avLst/>
              <a:gdLst/>
              <a:ahLst/>
              <a:cxnLst/>
              <a:rect l="l" t="t" r="r" b="b"/>
              <a:pathLst>
                <a:path w="480" h="456" extrusionOk="0">
                  <a:moveTo>
                    <a:pt x="294" y="0"/>
                  </a:moveTo>
                  <a:cubicBezTo>
                    <a:pt x="228" y="0"/>
                    <a:pt x="155" y="69"/>
                    <a:pt x="120" y="115"/>
                  </a:cubicBezTo>
                  <a:lnTo>
                    <a:pt x="82" y="172"/>
                  </a:lnTo>
                  <a:cubicBezTo>
                    <a:pt x="1" y="289"/>
                    <a:pt x="22" y="456"/>
                    <a:pt x="143" y="456"/>
                  </a:cubicBezTo>
                  <a:cubicBezTo>
                    <a:pt x="172" y="456"/>
                    <a:pt x="206" y="446"/>
                    <a:pt x="246" y="424"/>
                  </a:cubicBezTo>
                  <a:cubicBezTo>
                    <a:pt x="354" y="380"/>
                    <a:pt x="436" y="286"/>
                    <a:pt x="461" y="178"/>
                  </a:cubicBezTo>
                  <a:cubicBezTo>
                    <a:pt x="480" y="84"/>
                    <a:pt x="448" y="21"/>
                    <a:pt x="354" y="8"/>
                  </a:cubicBezTo>
                  <a:lnTo>
                    <a:pt x="309" y="2"/>
                  </a:lnTo>
                  <a:cubicBezTo>
                    <a:pt x="304" y="1"/>
                    <a:pt x="299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2150550" y="2522550"/>
              <a:ext cx="17175" cy="13350"/>
            </a:xfrm>
            <a:custGeom>
              <a:avLst/>
              <a:gdLst/>
              <a:ahLst/>
              <a:cxnLst/>
              <a:rect l="l" t="t" r="r" b="b"/>
              <a:pathLst>
                <a:path w="687" h="534" extrusionOk="0">
                  <a:moveTo>
                    <a:pt x="493" y="1"/>
                  </a:moveTo>
                  <a:cubicBezTo>
                    <a:pt x="459" y="1"/>
                    <a:pt x="420" y="10"/>
                    <a:pt x="379" y="30"/>
                  </a:cubicBezTo>
                  <a:cubicBezTo>
                    <a:pt x="316" y="56"/>
                    <a:pt x="259" y="100"/>
                    <a:pt x="215" y="144"/>
                  </a:cubicBezTo>
                  <a:cubicBezTo>
                    <a:pt x="139" y="220"/>
                    <a:pt x="0" y="516"/>
                    <a:pt x="202" y="522"/>
                  </a:cubicBezTo>
                  <a:cubicBezTo>
                    <a:pt x="223" y="530"/>
                    <a:pt x="245" y="533"/>
                    <a:pt x="266" y="533"/>
                  </a:cubicBezTo>
                  <a:cubicBezTo>
                    <a:pt x="412" y="533"/>
                    <a:pt x="563" y="379"/>
                    <a:pt x="612" y="264"/>
                  </a:cubicBezTo>
                  <a:cubicBezTo>
                    <a:pt x="686" y="121"/>
                    <a:pt x="617" y="1"/>
                    <a:pt x="4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6"/>
          <p:cNvGrpSpPr/>
          <p:nvPr/>
        </p:nvGrpSpPr>
        <p:grpSpPr>
          <a:xfrm>
            <a:off x="-271874" y="36186"/>
            <a:ext cx="550407" cy="503810"/>
            <a:chOff x="2142650" y="2489700"/>
            <a:chExt cx="317750" cy="290850"/>
          </a:xfrm>
        </p:grpSpPr>
        <p:sp>
          <p:nvSpPr>
            <p:cNvPr id="769" name="Google Shape;769;p6"/>
            <p:cNvSpPr/>
            <p:nvPr/>
          </p:nvSpPr>
          <p:spPr>
            <a:xfrm>
              <a:off x="2142650" y="2489700"/>
              <a:ext cx="317750" cy="290850"/>
            </a:xfrm>
            <a:custGeom>
              <a:avLst/>
              <a:gdLst/>
              <a:ahLst/>
              <a:cxnLst/>
              <a:rect l="l" t="t" r="r" b="b"/>
              <a:pathLst>
                <a:path w="12710" h="11634" extrusionOk="0">
                  <a:moveTo>
                    <a:pt x="9987" y="1"/>
                  </a:moveTo>
                  <a:cubicBezTo>
                    <a:pt x="9548" y="1"/>
                    <a:pt x="9087" y="195"/>
                    <a:pt x="8641" y="531"/>
                  </a:cubicBezTo>
                  <a:cubicBezTo>
                    <a:pt x="7367" y="1490"/>
                    <a:pt x="1" y="10111"/>
                    <a:pt x="550" y="11190"/>
                  </a:cubicBezTo>
                  <a:cubicBezTo>
                    <a:pt x="706" y="11498"/>
                    <a:pt x="1060" y="11634"/>
                    <a:pt x="1553" y="11634"/>
                  </a:cubicBezTo>
                  <a:cubicBezTo>
                    <a:pt x="4528" y="11634"/>
                    <a:pt x="12565" y="6680"/>
                    <a:pt x="12646" y="4775"/>
                  </a:cubicBezTo>
                  <a:cubicBezTo>
                    <a:pt x="12709" y="3375"/>
                    <a:pt x="12085" y="1969"/>
                    <a:pt x="11335" y="834"/>
                  </a:cubicBezTo>
                  <a:cubicBezTo>
                    <a:pt x="10955" y="253"/>
                    <a:pt x="10486" y="1"/>
                    <a:pt x="9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2359925" y="2520425"/>
              <a:ext cx="6175" cy="7750"/>
            </a:xfrm>
            <a:custGeom>
              <a:avLst/>
              <a:gdLst/>
              <a:ahLst/>
              <a:cxnLst/>
              <a:rect l="l" t="t" r="r" b="b"/>
              <a:pathLst>
                <a:path w="247" h="310" extrusionOk="0">
                  <a:moveTo>
                    <a:pt x="140" y="0"/>
                  </a:moveTo>
                  <a:cubicBezTo>
                    <a:pt x="45" y="0"/>
                    <a:pt x="1" y="133"/>
                    <a:pt x="1" y="210"/>
                  </a:cubicBezTo>
                  <a:cubicBezTo>
                    <a:pt x="1" y="274"/>
                    <a:pt x="35" y="309"/>
                    <a:pt x="76" y="309"/>
                  </a:cubicBezTo>
                  <a:cubicBezTo>
                    <a:pt x="103" y="309"/>
                    <a:pt x="133" y="293"/>
                    <a:pt x="159" y="261"/>
                  </a:cubicBezTo>
                  <a:cubicBezTo>
                    <a:pt x="178" y="242"/>
                    <a:pt x="190" y="216"/>
                    <a:pt x="203" y="191"/>
                  </a:cubicBezTo>
                  <a:cubicBezTo>
                    <a:pt x="228" y="147"/>
                    <a:pt x="247" y="71"/>
                    <a:pt x="203" y="27"/>
                  </a:cubicBezTo>
                  <a:cubicBezTo>
                    <a:pt x="190" y="15"/>
                    <a:pt x="178" y="2"/>
                    <a:pt x="159" y="2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2376975" y="2507325"/>
              <a:ext cx="7950" cy="9125"/>
            </a:xfrm>
            <a:custGeom>
              <a:avLst/>
              <a:gdLst/>
              <a:ahLst/>
              <a:cxnLst/>
              <a:rect l="l" t="t" r="r" b="b"/>
              <a:pathLst>
                <a:path w="318" h="365" extrusionOk="0">
                  <a:moveTo>
                    <a:pt x="193" y="0"/>
                  </a:moveTo>
                  <a:cubicBezTo>
                    <a:pt x="171" y="0"/>
                    <a:pt x="146" y="5"/>
                    <a:pt x="120" y="15"/>
                  </a:cubicBezTo>
                  <a:cubicBezTo>
                    <a:pt x="44" y="66"/>
                    <a:pt x="0" y="154"/>
                    <a:pt x="0" y="242"/>
                  </a:cubicBezTo>
                  <a:cubicBezTo>
                    <a:pt x="0" y="295"/>
                    <a:pt x="31" y="365"/>
                    <a:pt x="85" y="365"/>
                  </a:cubicBezTo>
                  <a:cubicBezTo>
                    <a:pt x="96" y="365"/>
                    <a:pt x="107" y="362"/>
                    <a:pt x="120" y="356"/>
                  </a:cubicBezTo>
                  <a:cubicBezTo>
                    <a:pt x="215" y="318"/>
                    <a:pt x="278" y="242"/>
                    <a:pt x="303" y="141"/>
                  </a:cubicBezTo>
                  <a:cubicBezTo>
                    <a:pt x="317" y="54"/>
                    <a:pt x="268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2388475" y="2521525"/>
              <a:ext cx="10900" cy="13725"/>
            </a:xfrm>
            <a:custGeom>
              <a:avLst/>
              <a:gdLst/>
              <a:ahLst/>
              <a:cxnLst/>
              <a:rect l="l" t="t" r="r" b="b"/>
              <a:pathLst>
                <a:path w="436" h="549" extrusionOk="0">
                  <a:moveTo>
                    <a:pt x="213" y="0"/>
                  </a:moveTo>
                  <a:cubicBezTo>
                    <a:pt x="160" y="0"/>
                    <a:pt x="114" y="56"/>
                    <a:pt x="82" y="116"/>
                  </a:cubicBezTo>
                  <a:cubicBezTo>
                    <a:pt x="84" y="110"/>
                    <a:pt x="85" y="107"/>
                    <a:pt x="85" y="107"/>
                  </a:cubicBezTo>
                  <a:lnTo>
                    <a:pt x="85" y="107"/>
                  </a:lnTo>
                  <a:cubicBezTo>
                    <a:pt x="84" y="107"/>
                    <a:pt x="77" y="125"/>
                    <a:pt x="64" y="166"/>
                  </a:cubicBezTo>
                  <a:cubicBezTo>
                    <a:pt x="57" y="179"/>
                    <a:pt x="51" y="191"/>
                    <a:pt x="51" y="204"/>
                  </a:cubicBezTo>
                  <a:cubicBezTo>
                    <a:pt x="51" y="217"/>
                    <a:pt x="51" y="223"/>
                    <a:pt x="45" y="229"/>
                  </a:cubicBezTo>
                  <a:cubicBezTo>
                    <a:pt x="13" y="292"/>
                    <a:pt x="0" y="368"/>
                    <a:pt x="19" y="437"/>
                  </a:cubicBezTo>
                  <a:cubicBezTo>
                    <a:pt x="29" y="491"/>
                    <a:pt x="69" y="548"/>
                    <a:pt x="125" y="548"/>
                  </a:cubicBezTo>
                  <a:cubicBezTo>
                    <a:pt x="141" y="548"/>
                    <a:pt x="158" y="543"/>
                    <a:pt x="177" y="532"/>
                  </a:cubicBezTo>
                  <a:cubicBezTo>
                    <a:pt x="322" y="444"/>
                    <a:pt x="436" y="166"/>
                    <a:pt x="278" y="27"/>
                  </a:cubicBezTo>
                  <a:cubicBezTo>
                    <a:pt x="255" y="8"/>
                    <a:pt x="2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2371300" y="2528150"/>
              <a:ext cx="6625" cy="8600"/>
            </a:xfrm>
            <a:custGeom>
              <a:avLst/>
              <a:gdLst/>
              <a:ahLst/>
              <a:cxnLst/>
              <a:rect l="l" t="t" r="r" b="b"/>
              <a:pathLst>
                <a:path w="265" h="344" extrusionOk="0">
                  <a:moveTo>
                    <a:pt x="150" y="0"/>
                  </a:moveTo>
                  <a:cubicBezTo>
                    <a:pt x="132" y="0"/>
                    <a:pt x="112" y="8"/>
                    <a:pt x="88" y="27"/>
                  </a:cubicBezTo>
                  <a:cubicBezTo>
                    <a:pt x="44" y="71"/>
                    <a:pt x="19" y="122"/>
                    <a:pt x="13" y="179"/>
                  </a:cubicBezTo>
                  <a:cubicBezTo>
                    <a:pt x="6" y="223"/>
                    <a:pt x="0" y="324"/>
                    <a:pt x="63" y="336"/>
                  </a:cubicBezTo>
                  <a:cubicBezTo>
                    <a:pt x="76" y="341"/>
                    <a:pt x="90" y="344"/>
                    <a:pt x="105" y="344"/>
                  </a:cubicBezTo>
                  <a:cubicBezTo>
                    <a:pt x="145" y="344"/>
                    <a:pt x="187" y="325"/>
                    <a:pt x="214" y="292"/>
                  </a:cubicBezTo>
                  <a:cubicBezTo>
                    <a:pt x="233" y="267"/>
                    <a:pt x="252" y="235"/>
                    <a:pt x="259" y="197"/>
                  </a:cubicBezTo>
                  <a:cubicBezTo>
                    <a:pt x="265" y="185"/>
                    <a:pt x="265" y="166"/>
                    <a:pt x="259" y="153"/>
                  </a:cubicBezTo>
                  <a:lnTo>
                    <a:pt x="252" y="147"/>
                  </a:lnTo>
                  <a:lnTo>
                    <a:pt x="227" y="128"/>
                  </a:lnTo>
                  <a:cubicBezTo>
                    <a:pt x="227" y="71"/>
                    <a:pt x="202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2376875" y="2555450"/>
              <a:ext cx="6550" cy="7150"/>
            </a:xfrm>
            <a:custGeom>
              <a:avLst/>
              <a:gdLst/>
              <a:ahLst/>
              <a:cxnLst/>
              <a:rect l="l" t="t" r="r" b="b"/>
              <a:pathLst>
                <a:path w="262" h="286" extrusionOk="0">
                  <a:moveTo>
                    <a:pt x="194" y="1"/>
                  </a:moveTo>
                  <a:cubicBezTo>
                    <a:pt x="161" y="1"/>
                    <a:pt x="123" y="28"/>
                    <a:pt x="105" y="64"/>
                  </a:cubicBezTo>
                  <a:lnTo>
                    <a:pt x="86" y="77"/>
                  </a:lnTo>
                  <a:cubicBezTo>
                    <a:pt x="55" y="101"/>
                    <a:pt x="0" y="247"/>
                    <a:pt x="81" y="247"/>
                  </a:cubicBezTo>
                  <a:cubicBezTo>
                    <a:pt x="83" y="247"/>
                    <a:pt x="84" y="247"/>
                    <a:pt x="86" y="247"/>
                  </a:cubicBezTo>
                  <a:cubicBezTo>
                    <a:pt x="99" y="260"/>
                    <a:pt x="118" y="272"/>
                    <a:pt x="137" y="272"/>
                  </a:cubicBezTo>
                  <a:lnTo>
                    <a:pt x="143" y="279"/>
                  </a:lnTo>
                  <a:cubicBezTo>
                    <a:pt x="152" y="283"/>
                    <a:pt x="160" y="286"/>
                    <a:pt x="168" y="286"/>
                  </a:cubicBezTo>
                  <a:cubicBezTo>
                    <a:pt x="233" y="286"/>
                    <a:pt x="262" y="141"/>
                    <a:pt x="256" y="102"/>
                  </a:cubicBezTo>
                  <a:cubicBezTo>
                    <a:pt x="256" y="89"/>
                    <a:pt x="250" y="77"/>
                    <a:pt x="250" y="58"/>
                  </a:cubicBezTo>
                  <a:cubicBezTo>
                    <a:pt x="242" y="17"/>
                    <a:pt x="21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2401400" y="2555600"/>
              <a:ext cx="9325" cy="11475"/>
            </a:xfrm>
            <a:custGeom>
              <a:avLst/>
              <a:gdLst/>
              <a:ahLst/>
              <a:cxnLst/>
              <a:rect l="l" t="t" r="r" b="b"/>
              <a:pathLst>
                <a:path w="373" h="459" extrusionOk="0">
                  <a:moveTo>
                    <a:pt x="248" y="0"/>
                  </a:moveTo>
                  <a:cubicBezTo>
                    <a:pt x="236" y="0"/>
                    <a:pt x="225" y="3"/>
                    <a:pt x="215" y="8"/>
                  </a:cubicBezTo>
                  <a:cubicBezTo>
                    <a:pt x="114" y="46"/>
                    <a:pt x="1" y="165"/>
                    <a:pt x="13" y="291"/>
                  </a:cubicBezTo>
                  <a:cubicBezTo>
                    <a:pt x="13" y="348"/>
                    <a:pt x="39" y="399"/>
                    <a:pt x="76" y="437"/>
                  </a:cubicBezTo>
                  <a:cubicBezTo>
                    <a:pt x="97" y="451"/>
                    <a:pt x="121" y="459"/>
                    <a:pt x="145" y="459"/>
                  </a:cubicBezTo>
                  <a:cubicBezTo>
                    <a:pt x="173" y="459"/>
                    <a:pt x="201" y="448"/>
                    <a:pt x="221" y="424"/>
                  </a:cubicBezTo>
                  <a:cubicBezTo>
                    <a:pt x="329" y="329"/>
                    <a:pt x="373" y="184"/>
                    <a:pt x="329" y="52"/>
                  </a:cubicBezTo>
                  <a:cubicBezTo>
                    <a:pt x="315" y="19"/>
                    <a:pt x="280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2404850" y="2543225"/>
              <a:ext cx="7350" cy="8825"/>
            </a:xfrm>
            <a:custGeom>
              <a:avLst/>
              <a:gdLst/>
              <a:ahLst/>
              <a:cxnLst/>
              <a:rect l="l" t="t" r="r" b="b"/>
              <a:pathLst>
                <a:path w="294" h="353" extrusionOk="0">
                  <a:moveTo>
                    <a:pt x="195" y="0"/>
                  </a:moveTo>
                  <a:cubicBezTo>
                    <a:pt x="112" y="0"/>
                    <a:pt x="1" y="185"/>
                    <a:pt x="77" y="295"/>
                  </a:cubicBezTo>
                  <a:lnTo>
                    <a:pt x="102" y="326"/>
                  </a:lnTo>
                  <a:cubicBezTo>
                    <a:pt x="116" y="344"/>
                    <a:pt x="131" y="352"/>
                    <a:pt x="146" y="352"/>
                  </a:cubicBezTo>
                  <a:cubicBezTo>
                    <a:pt x="219" y="352"/>
                    <a:pt x="294" y="169"/>
                    <a:pt x="273" y="112"/>
                  </a:cubicBezTo>
                  <a:lnTo>
                    <a:pt x="260" y="68"/>
                  </a:lnTo>
                  <a:cubicBezTo>
                    <a:pt x="246" y="20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2320700" y="2580575"/>
              <a:ext cx="6325" cy="6925"/>
            </a:xfrm>
            <a:custGeom>
              <a:avLst/>
              <a:gdLst/>
              <a:ahLst/>
              <a:cxnLst/>
              <a:rect l="l" t="t" r="r" b="b"/>
              <a:pathLst>
                <a:path w="253" h="277" extrusionOk="0">
                  <a:moveTo>
                    <a:pt x="78" y="1"/>
                  </a:moveTo>
                  <a:cubicBezTo>
                    <a:pt x="27" y="1"/>
                    <a:pt x="0" y="107"/>
                    <a:pt x="6" y="150"/>
                  </a:cubicBezTo>
                  <a:cubicBezTo>
                    <a:pt x="12" y="216"/>
                    <a:pt x="29" y="277"/>
                    <a:pt x="102" y="277"/>
                  </a:cubicBezTo>
                  <a:cubicBezTo>
                    <a:pt x="106" y="277"/>
                    <a:pt x="109" y="277"/>
                    <a:pt x="113" y="276"/>
                  </a:cubicBezTo>
                  <a:cubicBezTo>
                    <a:pt x="247" y="265"/>
                    <a:pt x="253" y="11"/>
                    <a:pt x="164" y="11"/>
                  </a:cubicBezTo>
                  <a:cubicBezTo>
                    <a:pt x="153" y="11"/>
                    <a:pt x="140" y="15"/>
                    <a:pt x="126" y="24"/>
                  </a:cubicBezTo>
                  <a:lnTo>
                    <a:pt x="107" y="11"/>
                  </a:lnTo>
                  <a:cubicBezTo>
                    <a:pt x="96" y="4"/>
                    <a:pt x="87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2328925" y="2595700"/>
              <a:ext cx="5175" cy="6825"/>
            </a:xfrm>
            <a:custGeom>
              <a:avLst/>
              <a:gdLst/>
              <a:ahLst/>
              <a:cxnLst/>
              <a:rect l="l" t="t" r="r" b="b"/>
              <a:pathLst>
                <a:path w="207" h="273" extrusionOk="0">
                  <a:moveTo>
                    <a:pt x="141" y="1"/>
                  </a:moveTo>
                  <a:cubicBezTo>
                    <a:pt x="96" y="1"/>
                    <a:pt x="47" y="88"/>
                    <a:pt x="43" y="151"/>
                  </a:cubicBezTo>
                  <a:cubicBezTo>
                    <a:pt x="19" y="192"/>
                    <a:pt x="1" y="272"/>
                    <a:pt x="50" y="272"/>
                  </a:cubicBezTo>
                  <a:cubicBezTo>
                    <a:pt x="54" y="272"/>
                    <a:pt x="57" y="271"/>
                    <a:pt x="62" y="271"/>
                  </a:cubicBezTo>
                  <a:lnTo>
                    <a:pt x="87" y="271"/>
                  </a:lnTo>
                  <a:cubicBezTo>
                    <a:pt x="92" y="272"/>
                    <a:pt x="98" y="273"/>
                    <a:pt x="103" y="273"/>
                  </a:cubicBezTo>
                  <a:cubicBezTo>
                    <a:pt x="169" y="273"/>
                    <a:pt x="207" y="171"/>
                    <a:pt x="207" y="113"/>
                  </a:cubicBezTo>
                  <a:cubicBezTo>
                    <a:pt x="207" y="88"/>
                    <a:pt x="200" y="56"/>
                    <a:pt x="181" y="31"/>
                  </a:cubicBezTo>
                  <a:cubicBezTo>
                    <a:pt x="169" y="10"/>
                    <a:pt x="155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2340175" y="2567275"/>
              <a:ext cx="8650" cy="9975"/>
            </a:xfrm>
            <a:custGeom>
              <a:avLst/>
              <a:gdLst/>
              <a:ahLst/>
              <a:cxnLst/>
              <a:rect l="l" t="t" r="r" b="b"/>
              <a:pathLst>
                <a:path w="346" h="399" extrusionOk="0">
                  <a:moveTo>
                    <a:pt x="221" y="1"/>
                  </a:moveTo>
                  <a:cubicBezTo>
                    <a:pt x="207" y="1"/>
                    <a:pt x="191" y="5"/>
                    <a:pt x="173" y="14"/>
                  </a:cubicBezTo>
                  <a:cubicBezTo>
                    <a:pt x="54" y="71"/>
                    <a:pt x="1" y="399"/>
                    <a:pt x="125" y="399"/>
                  </a:cubicBezTo>
                  <a:cubicBezTo>
                    <a:pt x="139" y="399"/>
                    <a:pt x="155" y="395"/>
                    <a:pt x="173" y="386"/>
                  </a:cubicBezTo>
                  <a:cubicBezTo>
                    <a:pt x="298" y="323"/>
                    <a:pt x="3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2173875" y="2748100"/>
              <a:ext cx="15800" cy="18625"/>
            </a:xfrm>
            <a:custGeom>
              <a:avLst/>
              <a:gdLst/>
              <a:ahLst/>
              <a:cxnLst/>
              <a:rect l="l" t="t" r="r" b="b"/>
              <a:pathLst>
                <a:path w="632" h="745" extrusionOk="0">
                  <a:moveTo>
                    <a:pt x="380" y="1"/>
                  </a:moveTo>
                  <a:cubicBezTo>
                    <a:pt x="277" y="1"/>
                    <a:pt x="177" y="129"/>
                    <a:pt x="139" y="204"/>
                  </a:cubicBezTo>
                  <a:cubicBezTo>
                    <a:pt x="70" y="324"/>
                    <a:pt x="1" y="589"/>
                    <a:pt x="139" y="696"/>
                  </a:cubicBezTo>
                  <a:cubicBezTo>
                    <a:pt x="173" y="729"/>
                    <a:pt x="216" y="745"/>
                    <a:pt x="261" y="745"/>
                  </a:cubicBezTo>
                  <a:cubicBezTo>
                    <a:pt x="293" y="745"/>
                    <a:pt x="325" y="737"/>
                    <a:pt x="354" y="721"/>
                  </a:cubicBezTo>
                  <a:cubicBezTo>
                    <a:pt x="455" y="658"/>
                    <a:pt x="530" y="563"/>
                    <a:pt x="562" y="456"/>
                  </a:cubicBezTo>
                  <a:cubicBezTo>
                    <a:pt x="600" y="343"/>
                    <a:pt x="631" y="147"/>
                    <a:pt x="524" y="59"/>
                  </a:cubicBezTo>
                  <a:cubicBezTo>
                    <a:pt x="499" y="40"/>
                    <a:pt x="467" y="27"/>
                    <a:pt x="436" y="15"/>
                  </a:cubicBezTo>
                  <a:cubicBezTo>
                    <a:pt x="417" y="5"/>
                    <a:pt x="398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2208900" y="2743700"/>
              <a:ext cx="9625" cy="11325"/>
            </a:xfrm>
            <a:custGeom>
              <a:avLst/>
              <a:gdLst/>
              <a:ahLst/>
              <a:cxnLst/>
              <a:rect l="l" t="t" r="r" b="b"/>
              <a:pathLst>
                <a:path w="385" h="453" extrusionOk="0">
                  <a:moveTo>
                    <a:pt x="174" y="0"/>
                  </a:moveTo>
                  <a:cubicBezTo>
                    <a:pt x="76" y="0"/>
                    <a:pt x="1" y="169"/>
                    <a:pt x="6" y="254"/>
                  </a:cubicBezTo>
                  <a:lnTo>
                    <a:pt x="6" y="304"/>
                  </a:lnTo>
                  <a:cubicBezTo>
                    <a:pt x="11" y="382"/>
                    <a:pt x="48" y="453"/>
                    <a:pt x="112" y="453"/>
                  </a:cubicBezTo>
                  <a:cubicBezTo>
                    <a:pt x="136" y="453"/>
                    <a:pt x="164" y="442"/>
                    <a:pt x="195" y="418"/>
                  </a:cubicBezTo>
                  <a:cubicBezTo>
                    <a:pt x="271" y="355"/>
                    <a:pt x="385" y="115"/>
                    <a:pt x="265" y="39"/>
                  </a:cubicBezTo>
                  <a:lnTo>
                    <a:pt x="233" y="20"/>
                  </a:lnTo>
                  <a:cubicBezTo>
                    <a:pt x="213" y="6"/>
                    <a:pt x="19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2185550" y="2724000"/>
              <a:ext cx="14275" cy="19525"/>
            </a:xfrm>
            <a:custGeom>
              <a:avLst/>
              <a:gdLst/>
              <a:ahLst/>
              <a:cxnLst/>
              <a:rect l="l" t="t" r="r" b="b"/>
              <a:pathLst>
                <a:path w="571" h="781" extrusionOk="0">
                  <a:moveTo>
                    <a:pt x="374" y="1"/>
                  </a:moveTo>
                  <a:cubicBezTo>
                    <a:pt x="349" y="1"/>
                    <a:pt x="321" y="7"/>
                    <a:pt x="291" y="20"/>
                  </a:cubicBezTo>
                  <a:cubicBezTo>
                    <a:pt x="108" y="102"/>
                    <a:pt x="26" y="310"/>
                    <a:pt x="13" y="499"/>
                  </a:cubicBezTo>
                  <a:cubicBezTo>
                    <a:pt x="13" y="499"/>
                    <a:pt x="13" y="506"/>
                    <a:pt x="13" y="512"/>
                  </a:cubicBezTo>
                  <a:cubicBezTo>
                    <a:pt x="0" y="613"/>
                    <a:pt x="51" y="714"/>
                    <a:pt x="145" y="764"/>
                  </a:cubicBezTo>
                  <a:lnTo>
                    <a:pt x="158" y="771"/>
                  </a:lnTo>
                  <a:cubicBezTo>
                    <a:pt x="172" y="778"/>
                    <a:pt x="187" y="781"/>
                    <a:pt x="203" y="781"/>
                  </a:cubicBezTo>
                  <a:cubicBezTo>
                    <a:pt x="260" y="781"/>
                    <a:pt x="325" y="743"/>
                    <a:pt x="360" y="714"/>
                  </a:cubicBezTo>
                  <a:cubicBezTo>
                    <a:pt x="461" y="626"/>
                    <a:pt x="524" y="499"/>
                    <a:pt x="549" y="367"/>
                  </a:cubicBezTo>
                  <a:cubicBezTo>
                    <a:pt x="571" y="226"/>
                    <a:pt x="527" y="1"/>
                    <a:pt x="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2246100" y="2722600"/>
              <a:ext cx="6800" cy="7550"/>
            </a:xfrm>
            <a:custGeom>
              <a:avLst/>
              <a:gdLst/>
              <a:ahLst/>
              <a:cxnLst/>
              <a:rect l="l" t="t" r="r" b="b"/>
              <a:pathLst>
                <a:path w="272" h="302" extrusionOk="0">
                  <a:moveTo>
                    <a:pt x="127" y="0"/>
                  </a:moveTo>
                  <a:cubicBezTo>
                    <a:pt x="43" y="0"/>
                    <a:pt x="0" y="141"/>
                    <a:pt x="0" y="202"/>
                  </a:cubicBezTo>
                  <a:cubicBezTo>
                    <a:pt x="0" y="270"/>
                    <a:pt x="32" y="302"/>
                    <a:pt x="72" y="302"/>
                  </a:cubicBezTo>
                  <a:cubicBezTo>
                    <a:pt x="99" y="302"/>
                    <a:pt x="130" y="287"/>
                    <a:pt x="158" y="259"/>
                  </a:cubicBezTo>
                  <a:cubicBezTo>
                    <a:pt x="164" y="246"/>
                    <a:pt x="177" y="234"/>
                    <a:pt x="190" y="221"/>
                  </a:cubicBezTo>
                  <a:cubicBezTo>
                    <a:pt x="240" y="171"/>
                    <a:pt x="271" y="7"/>
                    <a:pt x="171" y="0"/>
                  </a:cubicBezTo>
                  <a:lnTo>
                    <a:pt x="133" y="0"/>
                  </a:ln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2371750" y="2645150"/>
              <a:ext cx="9350" cy="12325"/>
            </a:xfrm>
            <a:custGeom>
              <a:avLst/>
              <a:gdLst/>
              <a:ahLst/>
              <a:cxnLst/>
              <a:rect l="l" t="t" r="r" b="b"/>
              <a:pathLst>
                <a:path w="374" h="493" extrusionOk="0">
                  <a:moveTo>
                    <a:pt x="287" y="1"/>
                  </a:moveTo>
                  <a:cubicBezTo>
                    <a:pt x="282" y="1"/>
                    <a:pt x="277" y="1"/>
                    <a:pt x="272" y="2"/>
                  </a:cubicBezTo>
                  <a:cubicBezTo>
                    <a:pt x="70" y="33"/>
                    <a:pt x="1" y="323"/>
                    <a:pt x="127" y="468"/>
                  </a:cubicBezTo>
                  <a:cubicBezTo>
                    <a:pt x="142" y="485"/>
                    <a:pt x="160" y="492"/>
                    <a:pt x="179" y="492"/>
                  </a:cubicBezTo>
                  <a:cubicBezTo>
                    <a:pt x="223" y="492"/>
                    <a:pt x="271" y="455"/>
                    <a:pt x="297" y="424"/>
                  </a:cubicBezTo>
                  <a:cubicBezTo>
                    <a:pt x="342" y="368"/>
                    <a:pt x="360" y="292"/>
                    <a:pt x="360" y="222"/>
                  </a:cubicBezTo>
                  <a:cubicBezTo>
                    <a:pt x="373" y="197"/>
                    <a:pt x="373" y="166"/>
                    <a:pt x="373" y="140"/>
                  </a:cubicBezTo>
                  <a:cubicBezTo>
                    <a:pt x="373" y="87"/>
                    <a:pt x="356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2391950" y="2647825"/>
              <a:ext cx="10100" cy="9100"/>
            </a:xfrm>
            <a:custGeom>
              <a:avLst/>
              <a:gdLst/>
              <a:ahLst/>
              <a:cxnLst/>
              <a:rect l="l" t="t" r="r" b="b"/>
              <a:pathLst>
                <a:path w="404" h="364" extrusionOk="0">
                  <a:moveTo>
                    <a:pt x="271" y="1"/>
                  </a:moveTo>
                  <a:cubicBezTo>
                    <a:pt x="261" y="1"/>
                    <a:pt x="250" y="3"/>
                    <a:pt x="240" y="8"/>
                  </a:cubicBezTo>
                  <a:cubicBezTo>
                    <a:pt x="196" y="40"/>
                    <a:pt x="152" y="71"/>
                    <a:pt x="120" y="115"/>
                  </a:cubicBezTo>
                  <a:cubicBezTo>
                    <a:pt x="76" y="160"/>
                    <a:pt x="0" y="343"/>
                    <a:pt x="120" y="349"/>
                  </a:cubicBezTo>
                  <a:cubicBezTo>
                    <a:pt x="134" y="359"/>
                    <a:pt x="150" y="364"/>
                    <a:pt x="166" y="364"/>
                  </a:cubicBezTo>
                  <a:cubicBezTo>
                    <a:pt x="180" y="364"/>
                    <a:pt x="194" y="361"/>
                    <a:pt x="208" y="355"/>
                  </a:cubicBezTo>
                  <a:cubicBezTo>
                    <a:pt x="240" y="343"/>
                    <a:pt x="271" y="324"/>
                    <a:pt x="297" y="292"/>
                  </a:cubicBezTo>
                  <a:cubicBezTo>
                    <a:pt x="322" y="261"/>
                    <a:pt x="328" y="216"/>
                    <a:pt x="353" y="179"/>
                  </a:cubicBezTo>
                  <a:cubicBezTo>
                    <a:pt x="379" y="141"/>
                    <a:pt x="404" y="78"/>
                    <a:pt x="360" y="59"/>
                  </a:cubicBezTo>
                  <a:cubicBezTo>
                    <a:pt x="347" y="59"/>
                    <a:pt x="341" y="59"/>
                    <a:pt x="341" y="46"/>
                  </a:cubicBezTo>
                  <a:cubicBezTo>
                    <a:pt x="327" y="18"/>
                    <a:pt x="300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2410400" y="2614275"/>
              <a:ext cx="14525" cy="16900"/>
            </a:xfrm>
            <a:custGeom>
              <a:avLst/>
              <a:gdLst/>
              <a:ahLst/>
              <a:cxnLst/>
              <a:rect l="l" t="t" r="r" b="b"/>
              <a:pathLst>
                <a:path w="581" h="676" extrusionOk="0">
                  <a:moveTo>
                    <a:pt x="423" y="1"/>
                  </a:moveTo>
                  <a:cubicBezTo>
                    <a:pt x="334" y="7"/>
                    <a:pt x="252" y="51"/>
                    <a:pt x="202" y="120"/>
                  </a:cubicBezTo>
                  <a:cubicBezTo>
                    <a:pt x="76" y="253"/>
                    <a:pt x="0" y="650"/>
                    <a:pt x="252" y="675"/>
                  </a:cubicBezTo>
                  <a:cubicBezTo>
                    <a:pt x="256" y="676"/>
                    <a:pt x="260" y="676"/>
                    <a:pt x="263" y="676"/>
                  </a:cubicBezTo>
                  <a:cubicBezTo>
                    <a:pt x="328" y="676"/>
                    <a:pt x="381" y="623"/>
                    <a:pt x="423" y="581"/>
                  </a:cubicBezTo>
                  <a:cubicBezTo>
                    <a:pt x="524" y="486"/>
                    <a:pt x="580" y="354"/>
                    <a:pt x="580" y="215"/>
                  </a:cubicBezTo>
                  <a:cubicBezTo>
                    <a:pt x="580" y="114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2389300" y="2623325"/>
              <a:ext cx="6875" cy="7950"/>
            </a:xfrm>
            <a:custGeom>
              <a:avLst/>
              <a:gdLst/>
              <a:ahLst/>
              <a:cxnLst/>
              <a:rect l="l" t="t" r="r" b="b"/>
              <a:pathLst>
                <a:path w="275" h="318" extrusionOk="0">
                  <a:moveTo>
                    <a:pt x="175" y="1"/>
                  </a:moveTo>
                  <a:cubicBezTo>
                    <a:pt x="165" y="1"/>
                    <a:pt x="152" y="4"/>
                    <a:pt x="138" y="11"/>
                  </a:cubicBezTo>
                  <a:cubicBezTo>
                    <a:pt x="41" y="56"/>
                    <a:pt x="1" y="317"/>
                    <a:pt x="100" y="317"/>
                  </a:cubicBezTo>
                  <a:cubicBezTo>
                    <a:pt x="111" y="317"/>
                    <a:pt x="124" y="314"/>
                    <a:pt x="138" y="307"/>
                  </a:cubicBezTo>
                  <a:cubicBezTo>
                    <a:pt x="234" y="262"/>
                    <a:pt x="275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2372900" y="2632800"/>
              <a:ext cx="5350" cy="7275"/>
            </a:xfrm>
            <a:custGeom>
              <a:avLst/>
              <a:gdLst/>
              <a:ahLst/>
              <a:cxnLst/>
              <a:rect l="l" t="t" r="r" b="b"/>
              <a:pathLst>
                <a:path w="214" h="291" extrusionOk="0">
                  <a:moveTo>
                    <a:pt x="113" y="1"/>
                  </a:moveTo>
                  <a:cubicBezTo>
                    <a:pt x="48" y="1"/>
                    <a:pt x="6" y="117"/>
                    <a:pt x="18" y="180"/>
                  </a:cubicBezTo>
                  <a:cubicBezTo>
                    <a:pt x="18" y="193"/>
                    <a:pt x="18" y="206"/>
                    <a:pt x="12" y="218"/>
                  </a:cubicBezTo>
                  <a:cubicBezTo>
                    <a:pt x="0" y="263"/>
                    <a:pt x="23" y="290"/>
                    <a:pt x="49" y="290"/>
                  </a:cubicBezTo>
                  <a:cubicBezTo>
                    <a:pt x="67" y="290"/>
                    <a:pt x="87" y="278"/>
                    <a:pt x="100" y="250"/>
                  </a:cubicBezTo>
                  <a:cubicBezTo>
                    <a:pt x="106" y="237"/>
                    <a:pt x="113" y="231"/>
                    <a:pt x="119" y="218"/>
                  </a:cubicBezTo>
                  <a:cubicBezTo>
                    <a:pt x="169" y="168"/>
                    <a:pt x="214" y="35"/>
                    <a:pt x="132" y="4"/>
                  </a:cubicBezTo>
                  <a:cubicBezTo>
                    <a:pt x="125" y="2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2348075" y="2686650"/>
              <a:ext cx="4175" cy="4750"/>
            </a:xfrm>
            <a:custGeom>
              <a:avLst/>
              <a:gdLst/>
              <a:ahLst/>
              <a:cxnLst/>
              <a:rect l="l" t="t" r="r" b="b"/>
              <a:pathLst>
                <a:path w="167" h="190" extrusionOk="0">
                  <a:moveTo>
                    <a:pt x="108" y="0"/>
                  </a:moveTo>
                  <a:cubicBezTo>
                    <a:pt x="101" y="0"/>
                    <a:pt x="93" y="2"/>
                    <a:pt x="84" y="7"/>
                  </a:cubicBezTo>
                  <a:cubicBezTo>
                    <a:pt x="22" y="35"/>
                    <a:pt x="0" y="190"/>
                    <a:pt x="60" y="190"/>
                  </a:cubicBezTo>
                  <a:cubicBezTo>
                    <a:pt x="67" y="190"/>
                    <a:pt x="75" y="188"/>
                    <a:pt x="84" y="183"/>
                  </a:cubicBezTo>
                  <a:cubicBezTo>
                    <a:pt x="140" y="155"/>
                    <a:pt x="16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2256175" y="2662200"/>
              <a:ext cx="6975" cy="9850"/>
            </a:xfrm>
            <a:custGeom>
              <a:avLst/>
              <a:gdLst/>
              <a:ahLst/>
              <a:cxnLst/>
              <a:rect l="l" t="t" r="r" b="b"/>
              <a:pathLst>
                <a:path w="279" h="394" extrusionOk="0">
                  <a:moveTo>
                    <a:pt x="196" y="1"/>
                  </a:moveTo>
                  <a:cubicBezTo>
                    <a:pt x="58" y="1"/>
                    <a:pt x="1" y="203"/>
                    <a:pt x="26" y="310"/>
                  </a:cubicBezTo>
                  <a:cubicBezTo>
                    <a:pt x="42" y="369"/>
                    <a:pt x="76" y="394"/>
                    <a:pt x="112" y="394"/>
                  </a:cubicBezTo>
                  <a:cubicBezTo>
                    <a:pt x="145" y="394"/>
                    <a:pt x="182" y="372"/>
                    <a:pt x="209" y="335"/>
                  </a:cubicBezTo>
                  <a:cubicBezTo>
                    <a:pt x="253" y="278"/>
                    <a:pt x="278" y="215"/>
                    <a:pt x="278" y="152"/>
                  </a:cubicBezTo>
                  <a:cubicBezTo>
                    <a:pt x="278" y="127"/>
                    <a:pt x="272" y="108"/>
                    <a:pt x="266" y="89"/>
                  </a:cubicBezTo>
                  <a:cubicBezTo>
                    <a:pt x="266" y="45"/>
                    <a:pt x="253" y="7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2272875" y="2630400"/>
              <a:ext cx="13900" cy="14125"/>
            </a:xfrm>
            <a:custGeom>
              <a:avLst/>
              <a:gdLst/>
              <a:ahLst/>
              <a:cxnLst/>
              <a:rect l="l" t="t" r="r" b="b"/>
              <a:pathLst>
                <a:path w="556" h="565" extrusionOk="0">
                  <a:moveTo>
                    <a:pt x="348" y="1"/>
                  </a:moveTo>
                  <a:cubicBezTo>
                    <a:pt x="197" y="1"/>
                    <a:pt x="0" y="351"/>
                    <a:pt x="153" y="503"/>
                  </a:cubicBezTo>
                  <a:cubicBezTo>
                    <a:pt x="165" y="516"/>
                    <a:pt x="178" y="529"/>
                    <a:pt x="197" y="535"/>
                  </a:cubicBezTo>
                  <a:cubicBezTo>
                    <a:pt x="223" y="556"/>
                    <a:pt x="249" y="565"/>
                    <a:pt x="275" y="565"/>
                  </a:cubicBezTo>
                  <a:cubicBezTo>
                    <a:pt x="428" y="565"/>
                    <a:pt x="556" y="237"/>
                    <a:pt x="475" y="112"/>
                  </a:cubicBezTo>
                  <a:lnTo>
                    <a:pt x="475" y="112"/>
                  </a:lnTo>
                  <a:lnTo>
                    <a:pt x="475" y="125"/>
                  </a:lnTo>
                  <a:cubicBezTo>
                    <a:pt x="462" y="106"/>
                    <a:pt x="456" y="87"/>
                    <a:pt x="443" y="68"/>
                  </a:cubicBezTo>
                  <a:cubicBezTo>
                    <a:pt x="417" y="21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2287875" y="2650600"/>
              <a:ext cx="11850" cy="15200"/>
            </a:xfrm>
            <a:custGeom>
              <a:avLst/>
              <a:gdLst/>
              <a:ahLst/>
              <a:cxnLst/>
              <a:rect l="l" t="t" r="r" b="b"/>
              <a:pathLst>
                <a:path w="474" h="608" extrusionOk="0">
                  <a:moveTo>
                    <a:pt x="323" y="1"/>
                  </a:moveTo>
                  <a:cubicBezTo>
                    <a:pt x="258" y="1"/>
                    <a:pt x="181" y="50"/>
                    <a:pt x="146" y="93"/>
                  </a:cubicBezTo>
                  <a:cubicBezTo>
                    <a:pt x="64" y="200"/>
                    <a:pt x="1" y="389"/>
                    <a:pt x="64" y="515"/>
                  </a:cubicBezTo>
                  <a:lnTo>
                    <a:pt x="76" y="534"/>
                  </a:lnTo>
                  <a:cubicBezTo>
                    <a:pt x="105" y="587"/>
                    <a:pt x="145" y="608"/>
                    <a:pt x="187" y="608"/>
                  </a:cubicBezTo>
                  <a:cubicBezTo>
                    <a:pt x="245" y="608"/>
                    <a:pt x="307" y="567"/>
                    <a:pt x="348" y="515"/>
                  </a:cubicBezTo>
                  <a:cubicBezTo>
                    <a:pt x="448" y="402"/>
                    <a:pt x="474" y="244"/>
                    <a:pt x="430" y="99"/>
                  </a:cubicBezTo>
                  <a:cubicBezTo>
                    <a:pt x="430" y="93"/>
                    <a:pt x="423" y="80"/>
                    <a:pt x="417" y="74"/>
                  </a:cubicBezTo>
                  <a:cubicBezTo>
                    <a:pt x="400" y="20"/>
                    <a:pt x="364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2310900" y="2638700"/>
              <a:ext cx="11050" cy="10925"/>
            </a:xfrm>
            <a:custGeom>
              <a:avLst/>
              <a:gdLst/>
              <a:ahLst/>
              <a:cxnLst/>
              <a:rect l="l" t="t" r="r" b="b"/>
              <a:pathLst>
                <a:path w="442" h="437" extrusionOk="0">
                  <a:moveTo>
                    <a:pt x="298" y="1"/>
                  </a:moveTo>
                  <a:cubicBezTo>
                    <a:pt x="265" y="1"/>
                    <a:pt x="229" y="20"/>
                    <a:pt x="215" y="39"/>
                  </a:cubicBezTo>
                  <a:lnTo>
                    <a:pt x="202" y="52"/>
                  </a:lnTo>
                  <a:cubicBezTo>
                    <a:pt x="127" y="121"/>
                    <a:pt x="0" y="436"/>
                    <a:pt x="202" y="436"/>
                  </a:cubicBezTo>
                  <a:cubicBezTo>
                    <a:pt x="291" y="436"/>
                    <a:pt x="341" y="342"/>
                    <a:pt x="385" y="279"/>
                  </a:cubicBezTo>
                  <a:cubicBezTo>
                    <a:pt x="423" y="216"/>
                    <a:pt x="442" y="77"/>
                    <a:pt x="360" y="26"/>
                  </a:cubicBezTo>
                  <a:lnTo>
                    <a:pt x="328" y="7"/>
                  </a:lnTo>
                  <a:cubicBezTo>
                    <a:pt x="319" y="3"/>
                    <a:pt x="309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4" name="Google Shape;794;p6"/>
          <p:cNvSpPr/>
          <p:nvPr/>
        </p:nvSpPr>
        <p:spPr>
          <a:xfrm>
            <a:off x="8690044" y="4415519"/>
            <a:ext cx="398403" cy="34485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"/>
          <p:cNvSpPr txBox="1">
            <a:spLocks noGrp="1"/>
          </p:cNvSpPr>
          <p:nvPr>
            <p:ph type="title"/>
          </p:nvPr>
        </p:nvSpPr>
        <p:spPr>
          <a:xfrm>
            <a:off x="616500" y="324175"/>
            <a:ext cx="63402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7" name="Google Shape;797;p7"/>
          <p:cNvSpPr txBox="1">
            <a:spLocks noGrp="1"/>
          </p:cNvSpPr>
          <p:nvPr>
            <p:ph type="body" idx="1"/>
          </p:nvPr>
        </p:nvSpPr>
        <p:spPr>
          <a:xfrm>
            <a:off x="720000" y="1141950"/>
            <a:ext cx="7650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Lato"/>
              <a:buAutoNum type="arabicPeriod"/>
              <a:defRPr sz="13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alphaLcPeriod"/>
              <a:defRPr sz="12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romanLcPeriod"/>
              <a:defRPr sz="12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arabicPeriod"/>
              <a:defRPr sz="12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alphaLcPeriod"/>
              <a:defRPr sz="12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romanLcPeriod"/>
              <a:defRPr sz="12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arabicPeriod"/>
              <a:defRPr sz="12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D2542"/>
              </a:buClr>
              <a:buSzPts val="1100"/>
              <a:buFont typeface="Muli Regular"/>
              <a:buAutoNum type="alphaLcPeriod"/>
              <a:defRPr sz="12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D2542"/>
              </a:buClr>
              <a:buSzPts val="1100"/>
              <a:buFont typeface="Muli Regular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798" name="Google Shape;798;p7"/>
          <p:cNvGrpSpPr/>
          <p:nvPr/>
        </p:nvGrpSpPr>
        <p:grpSpPr>
          <a:xfrm>
            <a:off x="8511329" y="94466"/>
            <a:ext cx="976182" cy="756984"/>
            <a:chOff x="1982250" y="2295975"/>
            <a:chExt cx="334825" cy="259650"/>
          </a:xfrm>
        </p:grpSpPr>
        <p:sp>
          <p:nvSpPr>
            <p:cNvPr id="799" name="Google Shape;799;p7"/>
            <p:cNvSpPr/>
            <p:nvPr/>
          </p:nvSpPr>
          <p:spPr>
            <a:xfrm>
              <a:off x="1982250" y="2295975"/>
              <a:ext cx="334825" cy="259650"/>
            </a:xfrm>
            <a:custGeom>
              <a:avLst/>
              <a:gdLst/>
              <a:ahLst/>
              <a:cxnLst/>
              <a:rect l="l" t="t" r="r" b="b"/>
              <a:pathLst>
                <a:path w="13393" h="10386" extrusionOk="0">
                  <a:moveTo>
                    <a:pt x="7902" y="0"/>
                  </a:moveTo>
                  <a:cubicBezTo>
                    <a:pt x="3449" y="0"/>
                    <a:pt x="0" y="4648"/>
                    <a:pt x="2601" y="8721"/>
                  </a:cubicBezTo>
                  <a:cubicBezTo>
                    <a:pt x="3365" y="9917"/>
                    <a:pt x="4775" y="10385"/>
                    <a:pt x="6270" y="10385"/>
                  </a:cubicBezTo>
                  <a:cubicBezTo>
                    <a:pt x="8000" y="10385"/>
                    <a:pt x="9844" y="9760"/>
                    <a:pt x="10933" y="8911"/>
                  </a:cubicBezTo>
                  <a:cubicBezTo>
                    <a:pt x="13153" y="7182"/>
                    <a:pt x="13392" y="1222"/>
                    <a:pt x="9577" y="220"/>
                  </a:cubicBezTo>
                  <a:cubicBezTo>
                    <a:pt x="9010" y="70"/>
                    <a:pt x="8448" y="0"/>
                    <a:pt x="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16125" y="2397450"/>
              <a:ext cx="12500" cy="10625"/>
            </a:xfrm>
            <a:custGeom>
              <a:avLst/>
              <a:gdLst/>
              <a:ahLst/>
              <a:cxnLst/>
              <a:rect l="l" t="t" r="r" b="b"/>
              <a:pathLst>
                <a:path w="500" h="425" extrusionOk="0">
                  <a:moveTo>
                    <a:pt x="341" y="0"/>
                  </a:moveTo>
                  <a:cubicBezTo>
                    <a:pt x="243" y="0"/>
                    <a:pt x="145" y="78"/>
                    <a:pt x="89" y="159"/>
                  </a:cubicBezTo>
                  <a:cubicBezTo>
                    <a:pt x="39" y="235"/>
                    <a:pt x="1" y="348"/>
                    <a:pt x="102" y="405"/>
                  </a:cubicBezTo>
                  <a:cubicBezTo>
                    <a:pt x="121" y="418"/>
                    <a:pt x="152" y="424"/>
                    <a:pt x="178" y="424"/>
                  </a:cubicBezTo>
                  <a:cubicBezTo>
                    <a:pt x="304" y="411"/>
                    <a:pt x="405" y="317"/>
                    <a:pt x="424" y="191"/>
                  </a:cubicBezTo>
                  <a:cubicBezTo>
                    <a:pt x="474" y="121"/>
                    <a:pt x="499" y="46"/>
                    <a:pt x="411" y="14"/>
                  </a:cubicBezTo>
                  <a:cubicBezTo>
                    <a:pt x="388" y="4"/>
                    <a:pt x="365" y="0"/>
                    <a:pt x="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33075" y="2395575"/>
              <a:ext cx="19350" cy="12500"/>
            </a:xfrm>
            <a:custGeom>
              <a:avLst/>
              <a:gdLst/>
              <a:ahLst/>
              <a:cxnLst/>
              <a:rect l="l" t="t" r="r" b="b"/>
              <a:pathLst>
                <a:path w="774" h="500" extrusionOk="0">
                  <a:moveTo>
                    <a:pt x="615" y="1"/>
                  </a:moveTo>
                  <a:cubicBezTo>
                    <a:pt x="441" y="1"/>
                    <a:pt x="234" y="117"/>
                    <a:pt x="118" y="234"/>
                  </a:cubicBezTo>
                  <a:cubicBezTo>
                    <a:pt x="1" y="346"/>
                    <a:pt x="23" y="500"/>
                    <a:pt x="135" y="500"/>
                  </a:cubicBezTo>
                  <a:cubicBezTo>
                    <a:pt x="168" y="500"/>
                    <a:pt x="209" y="486"/>
                    <a:pt x="256" y="455"/>
                  </a:cubicBezTo>
                  <a:lnTo>
                    <a:pt x="256" y="455"/>
                  </a:lnTo>
                  <a:cubicBezTo>
                    <a:pt x="219" y="480"/>
                    <a:pt x="364" y="493"/>
                    <a:pt x="389" y="493"/>
                  </a:cubicBezTo>
                  <a:cubicBezTo>
                    <a:pt x="540" y="474"/>
                    <a:pt x="666" y="379"/>
                    <a:pt x="729" y="247"/>
                  </a:cubicBezTo>
                  <a:cubicBezTo>
                    <a:pt x="774" y="146"/>
                    <a:pt x="767" y="1"/>
                    <a:pt x="629" y="1"/>
                  </a:cubicBezTo>
                  <a:cubicBezTo>
                    <a:pt x="624" y="1"/>
                    <a:pt x="620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243100" y="2417525"/>
              <a:ext cx="11375" cy="10950"/>
            </a:xfrm>
            <a:custGeom>
              <a:avLst/>
              <a:gdLst/>
              <a:ahLst/>
              <a:cxnLst/>
              <a:rect l="l" t="t" r="r" b="b"/>
              <a:pathLst>
                <a:path w="455" h="438" extrusionOk="0">
                  <a:moveTo>
                    <a:pt x="322" y="1"/>
                  </a:moveTo>
                  <a:cubicBezTo>
                    <a:pt x="181" y="1"/>
                    <a:pt x="71" y="174"/>
                    <a:pt x="32" y="290"/>
                  </a:cubicBezTo>
                  <a:cubicBezTo>
                    <a:pt x="0" y="390"/>
                    <a:pt x="66" y="437"/>
                    <a:pt x="141" y="437"/>
                  </a:cubicBezTo>
                  <a:cubicBezTo>
                    <a:pt x="171" y="437"/>
                    <a:pt x="201" y="430"/>
                    <a:pt x="228" y="416"/>
                  </a:cubicBezTo>
                  <a:cubicBezTo>
                    <a:pt x="322" y="372"/>
                    <a:pt x="455" y="233"/>
                    <a:pt x="417" y="107"/>
                  </a:cubicBezTo>
                  <a:cubicBezTo>
                    <a:pt x="417" y="107"/>
                    <a:pt x="410" y="107"/>
                    <a:pt x="410" y="100"/>
                  </a:cubicBezTo>
                  <a:cubicBezTo>
                    <a:pt x="429" y="63"/>
                    <a:pt x="436" y="25"/>
                    <a:pt x="385" y="12"/>
                  </a:cubicBezTo>
                  <a:cubicBezTo>
                    <a:pt x="364" y="4"/>
                    <a:pt x="343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222600" y="2420625"/>
              <a:ext cx="11525" cy="7525"/>
            </a:xfrm>
            <a:custGeom>
              <a:avLst/>
              <a:gdLst/>
              <a:ahLst/>
              <a:cxnLst/>
              <a:rect l="l" t="t" r="r" b="b"/>
              <a:pathLst>
                <a:path w="461" h="301" extrusionOk="0">
                  <a:moveTo>
                    <a:pt x="309" y="0"/>
                  </a:moveTo>
                  <a:cubicBezTo>
                    <a:pt x="291" y="0"/>
                    <a:pt x="271" y="5"/>
                    <a:pt x="253" y="14"/>
                  </a:cubicBezTo>
                  <a:lnTo>
                    <a:pt x="228" y="27"/>
                  </a:lnTo>
                  <a:cubicBezTo>
                    <a:pt x="152" y="58"/>
                    <a:pt x="1" y="229"/>
                    <a:pt x="127" y="292"/>
                  </a:cubicBezTo>
                  <a:cubicBezTo>
                    <a:pt x="140" y="298"/>
                    <a:pt x="154" y="300"/>
                    <a:pt x="168" y="300"/>
                  </a:cubicBezTo>
                  <a:cubicBezTo>
                    <a:pt x="212" y="300"/>
                    <a:pt x="257" y="275"/>
                    <a:pt x="291" y="260"/>
                  </a:cubicBezTo>
                  <a:cubicBezTo>
                    <a:pt x="341" y="241"/>
                    <a:pt x="461" y="121"/>
                    <a:pt x="392" y="65"/>
                  </a:cubicBezTo>
                  <a:cubicBezTo>
                    <a:pt x="382" y="57"/>
                    <a:pt x="376" y="53"/>
                    <a:pt x="372" y="51"/>
                  </a:cubicBezTo>
                  <a:lnTo>
                    <a:pt x="372" y="51"/>
                  </a:lnTo>
                  <a:cubicBezTo>
                    <a:pt x="369" y="15"/>
                    <a:pt x="341" y="0"/>
                    <a:pt x="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236925" y="2343625"/>
              <a:ext cx="10325" cy="9725"/>
            </a:xfrm>
            <a:custGeom>
              <a:avLst/>
              <a:gdLst/>
              <a:ahLst/>
              <a:cxnLst/>
              <a:rect l="l" t="t" r="r" b="b"/>
              <a:pathLst>
                <a:path w="413" h="389" extrusionOk="0">
                  <a:moveTo>
                    <a:pt x="306" y="1"/>
                  </a:moveTo>
                  <a:cubicBezTo>
                    <a:pt x="188" y="1"/>
                    <a:pt x="0" y="131"/>
                    <a:pt x="46" y="288"/>
                  </a:cubicBezTo>
                  <a:cubicBezTo>
                    <a:pt x="52" y="307"/>
                    <a:pt x="58" y="326"/>
                    <a:pt x="71" y="338"/>
                  </a:cubicBezTo>
                  <a:cubicBezTo>
                    <a:pt x="91" y="374"/>
                    <a:pt x="120" y="389"/>
                    <a:pt x="152" y="389"/>
                  </a:cubicBezTo>
                  <a:cubicBezTo>
                    <a:pt x="233" y="389"/>
                    <a:pt x="332" y="300"/>
                    <a:pt x="355" y="237"/>
                  </a:cubicBezTo>
                  <a:cubicBezTo>
                    <a:pt x="367" y="199"/>
                    <a:pt x="380" y="162"/>
                    <a:pt x="393" y="124"/>
                  </a:cubicBezTo>
                  <a:cubicBezTo>
                    <a:pt x="412" y="37"/>
                    <a:pt x="369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99750" y="2495950"/>
              <a:ext cx="11700" cy="8150"/>
            </a:xfrm>
            <a:custGeom>
              <a:avLst/>
              <a:gdLst/>
              <a:ahLst/>
              <a:cxnLst/>
              <a:rect l="l" t="t" r="r" b="b"/>
              <a:pathLst>
                <a:path w="468" h="326" extrusionOk="0">
                  <a:moveTo>
                    <a:pt x="329" y="1"/>
                  </a:moveTo>
                  <a:cubicBezTo>
                    <a:pt x="315" y="1"/>
                    <a:pt x="299" y="4"/>
                    <a:pt x="284" y="10"/>
                  </a:cubicBezTo>
                  <a:cubicBezTo>
                    <a:pt x="208" y="48"/>
                    <a:pt x="0" y="325"/>
                    <a:pt x="208" y="325"/>
                  </a:cubicBezTo>
                  <a:cubicBezTo>
                    <a:pt x="309" y="306"/>
                    <a:pt x="391" y="243"/>
                    <a:pt x="442" y="155"/>
                  </a:cubicBezTo>
                  <a:cubicBezTo>
                    <a:pt x="468" y="75"/>
                    <a:pt x="406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243875" y="2463375"/>
              <a:ext cx="13450" cy="13550"/>
            </a:xfrm>
            <a:custGeom>
              <a:avLst/>
              <a:gdLst/>
              <a:ahLst/>
              <a:cxnLst/>
              <a:rect l="l" t="t" r="r" b="b"/>
              <a:pathLst>
                <a:path w="538" h="542" extrusionOk="0">
                  <a:moveTo>
                    <a:pt x="396" y="0"/>
                  </a:moveTo>
                  <a:cubicBezTo>
                    <a:pt x="225" y="0"/>
                    <a:pt x="83" y="221"/>
                    <a:pt x="39" y="354"/>
                  </a:cubicBezTo>
                  <a:cubicBezTo>
                    <a:pt x="0" y="465"/>
                    <a:pt x="78" y="541"/>
                    <a:pt x="179" y="541"/>
                  </a:cubicBezTo>
                  <a:cubicBezTo>
                    <a:pt x="193" y="541"/>
                    <a:pt x="207" y="540"/>
                    <a:pt x="222" y="537"/>
                  </a:cubicBezTo>
                  <a:cubicBezTo>
                    <a:pt x="266" y="518"/>
                    <a:pt x="310" y="499"/>
                    <a:pt x="354" y="468"/>
                  </a:cubicBezTo>
                  <a:cubicBezTo>
                    <a:pt x="373" y="455"/>
                    <a:pt x="392" y="436"/>
                    <a:pt x="411" y="417"/>
                  </a:cubicBezTo>
                  <a:cubicBezTo>
                    <a:pt x="442" y="386"/>
                    <a:pt x="474" y="348"/>
                    <a:pt x="493" y="304"/>
                  </a:cubicBezTo>
                  <a:lnTo>
                    <a:pt x="493" y="297"/>
                  </a:lnTo>
                  <a:cubicBezTo>
                    <a:pt x="499" y="291"/>
                    <a:pt x="499" y="278"/>
                    <a:pt x="499" y="272"/>
                  </a:cubicBezTo>
                  <a:cubicBezTo>
                    <a:pt x="512" y="240"/>
                    <a:pt x="524" y="215"/>
                    <a:pt x="524" y="184"/>
                  </a:cubicBezTo>
                  <a:cubicBezTo>
                    <a:pt x="524" y="177"/>
                    <a:pt x="524" y="177"/>
                    <a:pt x="524" y="171"/>
                  </a:cubicBezTo>
                  <a:lnTo>
                    <a:pt x="524" y="140"/>
                  </a:lnTo>
                  <a:cubicBezTo>
                    <a:pt x="537" y="89"/>
                    <a:pt x="518" y="39"/>
                    <a:pt x="468" y="13"/>
                  </a:cubicBezTo>
                  <a:cubicBezTo>
                    <a:pt x="443" y="4"/>
                    <a:pt x="419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054675" y="2425375"/>
              <a:ext cx="11850" cy="11225"/>
            </a:xfrm>
            <a:custGeom>
              <a:avLst/>
              <a:gdLst/>
              <a:ahLst/>
              <a:cxnLst/>
              <a:rect l="l" t="t" r="r" b="b"/>
              <a:pathLst>
                <a:path w="474" h="449" extrusionOk="0">
                  <a:moveTo>
                    <a:pt x="348" y="1"/>
                  </a:moveTo>
                  <a:cubicBezTo>
                    <a:pt x="215" y="13"/>
                    <a:pt x="102" y="102"/>
                    <a:pt x="45" y="222"/>
                  </a:cubicBezTo>
                  <a:cubicBezTo>
                    <a:pt x="1" y="310"/>
                    <a:pt x="7" y="449"/>
                    <a:pt x="133" y="449"/>
                  </a:cubicBezTo>
                  <a:cubicBezTo>
                    <a:pt x="266" y="430"/>
                    <a:pt x="379" y="348"/>
                    <a:pt x="436" y="228"/>
                  </a:cubicBezTo>
                  <a:cubicBezTo>
                    <a:pt x="474" y="140"/>
                    <a:pt x="47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2061400" y="2459775"/>
              <a:ext cx="9550" cy="8525"/>
            </a:xfrm>
            <a:custGeom>
              <a:avLst/>
              <a:gdLst/>
              <a:ahLst/>
              <a:cxnLst/>
              <a:rect l="l" t="t" r="r" b="b"/>
              <a:pathLst>
                <a:path w="382" h="341" extrusionOk="0">
                  <a:moveTo>
                    <a:pt x="183" y="1"/>
                  </a:moveTo>
                  <a:cubicBezTo>
                    <a:pt x="127" y="1"/>
                    <a:pt x="56" y="83"/>
                    <a:pt x="47" y="126"/>
                  </a:cubicBezTo>
                  <a:cubicBezTo>
                    <a:pt x="22" y="164"/>
                    <a:pt x="9" y="214"/>
                    <a:pt x="3" y="258"/>
                  </a:cubicBezTo>
                  <a:cubicBezTo>
                    <a:pt x="0" y="319"/>
                    <a:pt x="31" y="340"/>
                    <a:pt x="71" y="340"/>
                  </a:cubicBezTo>
                  <a:cubicBezTo>
                    <a:pt x="131" y="340"/>
                    <a:pt x="212" y="295"/>
                    <a:pt x="242" y="265"/>
                  </a:cubicBezTo>
                  <a:cubicBezTo>
                    <a:pt x="312" y="202"/>
                    <a:pt x="381" y="69"/>
                    <a:pt x="230" y="31"/>
                  </a:cubicBezTo>
                  <a:cubicBezTo>
                    <a:pt x="217" y="10"/>
                    <a:pt x="201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2100550" y="2434350"/>
              <a:ext cx="13500" cy="10600"/>
            </a:xfrm>
            <a:custGeom>
              <a:avLst/>
              <a:gdLst/>
              <a:ahLst/>
              <a:cxnLst/>
              <a:rect l="l" t="t" r="r" b="b"/>
              <a:pathLst>
                <a:path w="540" h="424" extrusionOk="0">
                  <a:moveTo>
                    <a:pt x="371" y="1"/>
                  </a:moveTo>
                  <a:cubicBezTo>
                    <a:pt x="366" y="1"/>
                    <a:pt x="360" y="1"/>
                    <a:pt x="354" y="1"/>
                  </a:cubicBezTo>
                  <a:cubicBezTo>
                    <a:pt x="209" y="8"/>
                    <a:pt x="1" y="172"/>
                    <a:pt x="20" y="336"/>
                  </a:cubicBezTo>
                  <a:cubicBezTo>
                    <a:pt x="20" y="367"/>
                    <a:pt x="32" y="411"/>
                    <a:pt x="70" y="418"/>
                  </a:cubicBezTo>
                  <a:cubicBezTo>
                    <a:pt x="87" y="422"/>
                    <a:pt x="104" y="424"/>
                    <a:pt x="121" y="424"/>
                  </a:cubicBezTo>
                  <a:cubicBezTo>
                    <a:pt x="154" y="424"/>
                    <a:pt x="186" y="416"/>
                    <a:pt x="215" y="399"/>
                  </a:cubicBezTo>
                  <a:lnTo>
                    <a:pt x="234" y="386"/>
                  </a:lnTo>
                  <a:lnTo>
                    <a:pt x="247" y="392"/>
                  </a:lnTo>
                  <a:cubicBezTo>
                    <a:pt x="257" y="396"/>
                    <a:pt x="267" y="397"/>
                    <a:pt x="278" y="397"/>
                  </a:cubicBezTo>
                  <a:cubicBezTo>
                    <a:pt x="342" y="397"/>
                    <a:pt x="403" y="333"/>
                    <a:pt x="430" y="279"/>
                  </a:cubicBezTo>
                  <a:cubicBezTo>
                    <a:pt x="485" y="187"/>
                    <a:pt x="540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2079275" y="2426175"/>
              <a:ext cx="12250" cy="9700"/>
            </a:xfrm>
            <a:custGeom>
              <a:avLst/>
              <a:gdLst/>
              <a:ahLst/>
              <a:cxnLst/>
              <a:rect l="l" t="t" r="r" b="b"/>
              <a:pathLst>
                <a:path w="490" h="388" extrusionOk="0">
                  <a:moveTo>
                    <a:pt x="380" y="1"/>
                  </a:moveTo>
                  <a:cubicBezTo>
                    <a:pt x="367" y="1"/>
                    <a:pt x="352" y="3"/>
                    <a:pt x="335" y="7"/>
                  </a:cubicBezTo>
                  <a:cubicBezTo>
                    <a:pt x="234" y="32"/>
                    <a:pt x="1" y="240"/>
                    <a:pt x="127" y="354"/>
                  </a:cubicBezTo>
                  <a:cubicBezTo>
                    <a:pt x="155" y="379"/>
                    <a:pt x="185" y="388"/>
                    <a:pt x="217" y="388"/>
                  </a:cubicBezTo>
                  <a:cubicBezTo>
                    <a:pt x="257" y="388"/>
                    <a:pt x="299" y="374"/>
                    <a:pt x="341" y="360"/>
                  </a:cubicBezTo>
                  <a:cubicBezTo>
                    <a:pt x="385" y="341"/>
                    <a:pt x="461" y="266"/>
                    <a:pt x="430" y="215"/>
                  </a:cubicBezTo>
                  <a:lnTo>
                    <a:pt x="430" y="215"/>
                  </a:lnTo>
                  <a:cubicBezTo>
                    <a:pt x="476" y="125"/>
                    <a:pt x="489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2087325" y="2394300"/>
              <a:ext cx="9400" cy="10225"/>
            </a:xfrm>
            <a:custGeom>
              <a:avLst/>
              <a:gdLst/>
              <a:ahLst/>
              <a:cxnLst/>
              <a:rect l="l" t="t" r="r" b="b"/>
              <a:pathLst>
                <a:path w="376" h="409" extrusionOk="0">
                  <a:moveTo>
                    <a:pt x="309" y="1"/>
                  </a:moveTo>
                  <a:cubicBezTo>
                    <a:pt x="298" y="1"/>
                    <a:pt x="286" y="3"/>
                    <a:pt x="271" y="8"/>
                  </a:cubicBezTo>
                  <a:cubicBezTo>
                    <a:pt x="164" y="39"/>
                    <a:pt x="82" y="115"/>
                    <a:pt x="38" y="216"/>
                  </a:cubicBezTo>
                  <a:cubicBezTo>
                    <a:pt x="6" y="273"/>
                    <a:pt x="0" y="361"/>
                    <a:pt x="70" y="386"/>
                  </a:cubicBezTo>
                  <a:lnTo>
                    <a:pt x="114" y="405"/>
                  </a:lnTo>
                  <a:cubicBezTo>
                    <a:pt x="121" y="408"/>
                    <a:pt x="129" y="409"/>
                    <a:pt x="137" y="409"/>
                  </a:cubicBezTo>
                  <a:cubicBezTo>
                    <a:pt x="187" y="409"/>
                    <a:pt x="239" y="361"/>
                    <a:pt x="271" y="323"/>
                  </a:cubicBezTo>
                  <a:cubicBezTo>
                    <a:pt x="322" y="266"/>
                    <a:pt x="353" y="197"/>
                    <a:pt x="360" y="121"/>
                  </a:cubicBezTo>
                  <a:cubicBezTo>
                    <a:pt x="376" y="68"/>
                    <a:pt x="369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2141575" y="2326175"/>
              <a:ext cx="12775" cy="9875"/>
            </a:xfrm>
            <a:custGeom>
              <a:avLst/>
              <a:gdLst/>
              <a:ahLst/>
              <a:cxnLst/>
              <a:rect l="l" t="t" r="r" b="b"/>
              <a:pathLst>
                <a:path w="511" h="395" extrusionOk="0">
                  <a:moveTo>
                    <a:pt x="397" y="0"/>
                  </a:moveTo>
                  <a:cubicBezTo>
                    <a:pt x="256" y="0"/>
                    <a:pt x="0" y="208"/>
                    <a:pt x="132" y="355"/>
                  </a:cubicBezTo>
                  <a:lnTo>
                    <a:pt x="139" y="368"/>
                  </a:lnTo>
                  <a:cubicBezTo>
                    <a:pt x="155" y="387"/>
                    <a:pt x="180" y="394"/>
                    <a:pt x="206" y="394"/>
                  </a:cubicBezTo>
                  <a:cubicBezTo>
                    <a:pt x="241" y="394"/>
                    <a:pt x="278" y="382"/>
                    <a:pt x="303" y="368"/>
                  </a:cubicBezTo>
                  <a:cubicBezTo>
                    <a:pt x="422" y="311"/>
                    <a:pt x="511" y="204"/>
                    <a:pt x="479" y="59"/>
                  </a:cubicBezTo>
                  <a:cubicBezTo>
                    <a:pt x="469" y="18"/>
                    <a:pt x="438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2149125" y="2378025"/>
              <a:ext cx="13675" cy="11675"/>
            </a:xfrm>
            <a:custGeom>
              <a:avLst/>
              <a:gdLst/>
              <a:ahLst/>
              <a:cxnLst/>
              <a:rect l="l" t="t" r="r" b="b"/>
              <a:pathLst>
                <a:path w="547" h="467" extrusionOk="0">
                  <a:moveTo>
                    <a:pt x="354" y="0"/>
                  </a:moveTo>
                  <a:cubicBezTo>
                    <a:pt x="330" y="0"/>
                    <a:pt x="301" y="9"/>
                    <a:pt x="272" y="28"/>
                  </a:cubicBezTo>
                  <a:cubicBezTo>
                    <a:pt x="146" y="110"/>
                    <a:pt x="1" y="287"/>
                    <a:pt x="114" y="432"/>
                  </a:cubicBezTo>
                  <a:cubicBezTo>
                    <a:pt x="134" y="456"/>
                    <a:pt x="161" y="467"/>
                    <a:pt x="191" y="467"/>
                  </a:cubicBezTo>
                  <a:cubicBezTo>
                    <a:pt x="335" y="467"/>
                    <a:pt x="547" y="215"/>
                    <a:pt x="410" y="110"/>
                  </a:cubicBezTo>
                  <a:cubicBezTo>
                    <a:pt x="436" y="38"/>
                    <a:pt x="404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2176100" y="2337375"/>
              <a:ext cx="9475" cy="9725"/>
            </a:xfrm>
            <a:custGeom>
              <a:avLst/>
              <a:gdLst/>
              <a:ahLst/>
              <a:cxnLst/>
              <a:rect l="l" t="t" r="r" b="b"/>
              <a:pathLst>
                <a:path w="379" h="389" extrusionOk="0">
                  <a:moveTo>
                    <a:pt x="292" y="0"/>
                  </a:moveTo>
                  <a:cubicBezTo>
                    <a:pt x="245" y="0"/>
                    <a:pt x="188" y="30"/>
                    <a:pt x="158" y="52"/>
                  </a:cubicBezTo>
                  <a:cubicBezTo>
                    <a:pt x="114" y="71"/>
                    <a:pt x="76" y="109"/>
                    <a:pt x="57" y="153"/>
                  </a:cubicBezTo>
                  <a:cubicBezTo>
                    <a:pt x="50" y="172"/>
                    <a:pt x="38" y="191"/>
                    <a:pt x="32" y="210"/>
                  </a:cubicBezTo>
                  <a:lnTo>
                    <a:pt x="32" y="229"/>
                  </a:lnTo>
                  <a:cubicBezTo>
                    <a:pt x="0" y="266"/>
                    <a:pt x="13" y="330"/>
                    <a:pt x="57" y="355"/>
                  </a:cubicBezTo>
                  <a:lnTo>
                    <a:pt x="82" y="374"/>
                  </a:lnTo>
                  <a:cubicBezTo>
                    <a:pt x="99" y="384"/>
                    <a:pt x="116" y="388"/>
                    <a:pt x="133" y="388"/>
                  </a:cubicBezTo>
                  <a:cubicBezTo>
                    <a:pt x="234" y="388"/>
                    <a:pt x="339" y="236"/>
                    <a:pt x="366" y="172"/>
                  </a:cubicBezTo>
                  <a:cubicBezTo>
                    <a:pt x="378" y="134"/>
                    <a:pt x="378" y="90"/>
                    <a:pt x="366" y="52"/>
                  </a:cubicBezTo>
                  <a:cubicBezTo>
                    <a:pt x="353" y="14"/>
                    <a:pt x="325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2139025" y="2483100"/>
              <a:ext cx="14550" cy="8525"/>
            </a:xfrm>
            <a:custGeom>
              <a:avLst/>
              <a:gdLst/>
              <a:ahLst/>
              <a:cxnLst/>
              <a:rect l="l" t="t" r="r" b="b"/>
              <a:pathLst>
                <a:path w="582" h="341" extrusionOk="0">
                  <a:moveTo>
                    <a:pt x="373" y="0"/>
                  </a:moveTo>
                  <a:cubicBezTo>
                    <a:pt x="222" y="0"/>
                    <a:pt x="1" y="341"/>
                    <a:pt x="209" y="341"/>
                  </a:cubicBezTo>
                  <a:cubicBezTo>
                    <a:pt x="360" y="341"/>
                    <a:pt x="581" y="0"/>
                    <a:pt x="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2132100" y="2514750"/>
              <a:ext cx="12000" cy="11400"/>
            </a:xfrm>
            <a:custGeom>
              <a:avLst/>
              <a:gdLst/>
              <a:ahLst/>
              <a:cxnLst/>
              <a:rect l="l" t="t" r="r" b="b"/>
              <a:pathLst>
                <a:path w="480" h="456" extrusionOk="0">
                  <a:moveTo>
                    <a:pt x="294" y="0"/>
                  </a:moveTo>
                  <a:cubicBezTo>
                    <a:pt x="228" y="0"/>
                    <a:pt x="155" y="69"/>
                    <a:pt x="120" y="115"/>
                  </a:cubicBezTo>
                  <a:lnTo>
                    <a:pt x="82" y="172"/>
                  </a:lnTo>
                  <a:cubicBezTo>
                    <a:pt x="1" y="289"/>
                    <a:pt x="22" y="456"/>
                    <a:pt x="143" y="456"/>
                  </a:cubicBezTo>
                  <a:cubicBezTo>
                    <a:pt x="172" y="456"/>
                    <a:pt x="206" y="446"/>
                    <a:pt x="246" y="424"/>
                  </a:cubicBezTo>
                  <a:cubicBezTo>
                    <a:pt x="354" y="380"/>
                    <a:pt x="436" y="286"/>
                    <a:pt x="461" y="178"/>
                  </a:cubicBezTo>
                  <a:cubicBezTo>
                    <a:pt x="480" y="84"/>
                    <a:pt x="448" y="21"/>
                    <a:pt x="354" y="8"/>
                  </a:cubicBezTo>
                  <a:lnTo>
                    <a:pt x="309" y="2"/>
                  </a:lnTo>
                  <a:cubicBezTo>
                    <a:pt x="304" y="1"/>
                    <a:pt x="299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2150550" y="2522550"/>
              <a:ext cx="17175" cy="13350"/>
            </a:xfrm>
            <a:custGeom>
              <a:avLst/>
              <a:gdLst/>
              <a:ahLst/>
              <a:cxnLst/>
              <a:rect l="l" t="t" r="r" b="b"/>
              <a:pathLst>
                <a:path w="687" h="534" extrusionOk="0">
                  <a:moveTo>
                    <a:pt x="493" y="1"/>
                  </a:moveTo>
                  <a:cubicBezTo>
                    <a:pt x="459" y="1"/>
                    <a:pt x="420" y="10"/>
                    <a:pt x="379" y="30"/>
                  </a:cubicBezTo>
                  <a:cubicBezTo>
                    <a:pt x="316" y="56"/>
                    <a:pt x="259" y="100"/>
                    <a:pt x="215" y="144"/>
                  </a:cubicBezTo>
                  <a:cubicBezTo>
                    <a:pt x="139" y="220"/>
                    <a:pt x="0" y="516"/>
                    <a:pt x="202" y="522"/>
                  </a:cubicBezTo>
                  <a:cubicBezTo>
                    <a:pt x="223" y="530"/>
                    <a:pt x="245" y="533"/>
                    <a:pt x="266" y="533"/>
                  </a:cubicBezTo>
                  <a:cubicBezTo>
                    <a:pt x="412" y="533"/>
                    <a:pt x="563" y="379"/>
                    <a:pt x="612" y="264"/>
                  </a:cubicBezTo>
                  <a:cubicBezTo>
                    <a:pt x="686" y="121"/>
                    <a:pt x="617" y="1"/>
                    <a:pt x="4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7"/>
          <p:cNvGrpSpPr/>
          <p:nvPr/>
        </p:nvGrpSpPr>
        <p:grpSpPr>
          <a:xfrm>
            <a:off x="8511329" y="388995"/>
            <a:ext cx="484453" cy="1239321"/>
            <a:chOff x="2508475" y="2379100"/>
            <a:chExt cx="147125" cy="376350"/>
          </a:xfrm>
        </p:grpSpPr>
        <p:sp>
          <p:nvSpPr>
            <p:cNvPr id="819" name="Google Shape;819;p7"/>
            <p:cNvSpPr/>
            <p:nvPr/>
          </p:nvSpPr>
          <p:spPr>
            <a:xfrm>
              <a:off x="2508475" y="24387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4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6"/>
                    <a:pt x="309" y="5623"/>
                    <a:pt x="297" y="6355"/>
                  </a:cubicBezTo>
                  <a:cubicBezTo>
                    <a:pt x="284" y="7093"/>
                    <a:pt x="278" y="7850"/>
                    <a:pt x="284" y="8594"/>
                  </a:cubicBezTo>
                  <a:cubicBezTo>
                    <a:pt x="284" y="8783"/>
                    <a:pt x="297" y="8966"/>
                    <a:pt x="315" y="9149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1000" y="12590"/>
                    <a:pt x="1179" y="12670"/>
                    <a:pt x="1332" y="12670"/>
                  </a:cubicBezTo>
                  <a:cubicBezTo>
                    <a:pt x="2297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9" y="357"/>
                  </a:cubicBezTo>
                  <a:cubicBezTo>
                    <a:pt x="1673" y="109"/>
                    <a:pt x="1527" y="1"/>
                    <a:pt x="13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2537725" y="2468000"/>
              <a:ext cx="8450" cy="6100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91" y="0"/>
                  </a:moveTo>
                  <a:cubicBezTo>
                    <a:pt x="127" y="0"/>
                    <a:pt x="59" y="69"/>
                    <a:pt x="35" y="119"/>
                  </a:cubicBezTo>
                  <a:cubicBezTo>
                    <a:pt x="0" y="193"/>
                    <a:pt x="32" y="244"/>
                    <a:pt x="90" y="244"/>
                  </a:cubicBezTo>
                  <a:cubicBezTo>
                    <a:pt x="105" y="244"/>
                    <a:pt x="123" y="240"/>
                    <a:pt x="142" y="232"/>
                  </a:cubicBezTo>
                  <a:lnTo>
                    <a:pt x="186" y="213"/>
                  </a:lnTo>
                  <a:cubicBezTo>
                    <a:pt x="224" y="194"/>
                    <a:pt x="337" y="87"/>
                    <a:pt x="268" y="37"/>
                  </a:cubicBezTo>
                  <a:cubicBezTo>
                    <a:pt x="262" y="30"/>
                    <a:pt x="255" y="24"/>
                    <a:pt x="243" y="18"/>
                  </a:cubicBezTo>
                  <a:cubicBezTo>
                    <a:pt x="227" y="5"/>
                    <a:pt x="209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2547875" y="2471400"/>
              <a:ext cx="7500" cy="5125"/>
            </a:xfrm>
            <a:custGeom>
              <a:avLst/>
              <a:gdLst/>
              <a:ahLst/>
              <a:cxnLst/>
              <a:rect l="l" t="t" r="r" b="b"/>
              <a:pathLst>
                <a:path w="300" h="205" extrusionOk="0">
                  <a:moveTo>
                    <a:pt x="187" y="0"/>
                  </a:moveTo>
                  <a:cubicBezTo>
                    <a:pt x="182" y="0"/>
                    <a:pt x="177" y="1"/>
                    <a:pt x="171" y="1"/>
                  </a:cubicBezTo>
                  <a:cubicBezTo>
                    <a:pt x="108" y="8"/>
                    <a:pt x="45" y="46"/>
                    <a:pt x="20" y="109"/>
                  </a:cubicBezTo>
                  <a:cubicBezTo>
                    <a:pt x="13" y="128"/>
                    <a:pt x="1" y="165"/>
                    <a:pt x="20" y="184"/>
                  </a:cubicBezTo>
                  <a:lnTo>
                    <a:pt x="26" y="191"/>
                  </a:lnTo>
                  <a:cubicBezTo>
                    <a:pt x="39" y="200"/>
                    <a:pt x="51" y="205"/>
                    <a:pt x="64" y="205"/>
                  </a:cubicBezTo>
                  <a:cubicBezTo>
                    <a:pt x="77" y="205"/>
                    <a:pt x="89" y="200"/>
                    <a:pt x="102" y="191"/>
                  </a:cubicBezTo>
                  <a:cubicBezTo>
                    <a:pt x="103" y="191"/>
                    <a:pt x="105" y="191"/>
                    <a:pt x="106" y="191"/>
                  </a:cubicBezTo>
                  <a:cubicBezTo>
                    <a:pt x="207" y="191"/>
                    <a:pt x="300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2532900" y="2478150"/>
              <a:ext cx="8225" cy="6550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204" y="0"/>
                  </a:moveTo>
                  <a:cubicBezTo>
                    <a:pt x="162" y="0"/>
                    <a:pt x="105" y="60"/>
                    <a:pt x="95" y="85"/>
                  </a:cubicBezTo>
                  <a:cubicBezTo>
                    <a:pt x="95" y="85"/>
                    <a:pt x="102" y="78"/>
                    <a:pt x="108" y="78"/>
                  </a:cubicBezTo>
                  <a:cubicBezTo>
                    <a:pt x="64" y="123"/>
                    <a:pt x="1" y="255"/>
                    <a:pt x="108" y="261"/>
                  </a:cubicBezTo>
                  <a:cubicBezTo>
                    <a:pt x="152" y="261"/>
                    <a:pt x="196" y="236"/>
                    <a:pt x="221" y="198"/>
                  </a:cubicBezTo>
                  <a:cubicBezTo>
                    <a:pt x="272" y="154"/>
                    <a:pt x="329" y="34"/>
                    <a:pt x="221" y="22"/>
                  </a:cubicBezTo>
                  <a:lnTo>
                    <a:pt x="234" y="15"/>
                  </a:lnTo>
                  <a:cubicBezTo>
                    <a:pt x="226" y="4"/>
                    <a:pt x="21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2531950" y="2695725"/>
              <a:ext cx="7450" cy="6750"/>
            </a:xfrm>
            <a:custGeom>
              <a:avLst/>
              <a:gdLst/>
              <a:ahLst/>
              <a:cxnLst/>
              <a:rect l="l" t="t" r="r" b="b"/>
              <a:pathLst>
                <a:path w="298" h="270" extrusionOk="0">
                  <a:moveTo>
                    <a:pt x="205" y="0"/>
                  </a:moveTo>
                  <a:cubicBezTo>
                    <a:pt x="153" y="0"/>
                    <a:pt x="94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1" y="224"/>
                    <a:pt x="70" y="243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80" y="264"/>
                    <a:pt x="93" y="269"/>
                    <a:pt x="108" y="269"/>
                  </a:cubicBezTo>
                  <a:cubicBezTo>
                    <a:pt x="156" y="269"/>
                    <a:pt x="220" y="203"/>
                    <a:pt x="234" y="174"/>
                  </a:cubicBezTo>
                  <a:cubicBezTo>
                    <a:pt x="234" y="167"/>
                    <a:pt x="234" y="161"/>
                    <a:pt x="241" y="161"/>
                  </a:cubicBezTo>
                  <a:cubicBezTo>
                    <a:pt x="266" y="129"/>
                    <a:pt x="297" y="47"/>
                    <a:pt x="253" y="16"/>
                  </a:cubicBezTo>
                  <a:cubicBezTo>
                    <a:pt x="239" y="5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2532750" y="27164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0" y="0"/>
                  </a:moveTo>
                  <a:cubicBezTo>
                    <a:pt x="171" y="0"/>
                    <a:pt x="0" y="265"/>
                    <a:pt x="158" y="265"/>
                  </a:cubicBezTo>
                  <a:cubicBezTo>
                    <a:pt x="278" y="265"/>
                    <a:pt x="454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2527375" y="2658100"/>
              <a:ext cx="13750" cy="21000"/>
            </a:xfrm>
            <a:custGeom>
              <a:avLst/>
              <a:gdLst/>
              <a:ahLst/>
              <a:cxnLst/>
              <a:rect l="l" t="t" r="r" b="b"/>
              <a:pathLst>
                <a:path w="550" h="840" extrusionOk="0">
                  <a:moveTo>
                    <a:pt x="480" y="1"/>
                  </a:moveTo>
                  <a:cubicBezTo>
                    <a:pt x="411" y="7"/>
                    <a:pt x="348" y="51"/>
                    <a:pt x="316" y="121"/>
                  </a:cubicBezTo>
                  <a:cubicBezTo>
                    <a:pt x="278" y="190"/>
                    <a:pt x="278" y="278"/>
                    <a:pt x="316" y="348"/>
                  </a:cubicBezTo>
                  <a:cubicBezTo>
                    <a:pt x="196" y="386"/>
                    <a:pt x="102" y="474"/>
                    <a:pt x="45" y="587"/>
                  </a:cubicBezTo>
                  <a:cubicBezTo>
                    <a:pt x="1" y="682"/>
                    <a:pt x="1" y="840"/>
                    <a:pt x="146" y="840"/>
                  </a:cubicBezTo>
                  <a:cubicBezTo>
                    <a:pt x="291" y="840"/>
                    <a:pt x="430" y="714"/>
                    <a:pt x="487" y="594"/>
                  </a:cubicBezTo>
                  <a:cubicBezTo>
                    <a:pt x="518" y="531"/>
                    <a:pt x="524" y="455"/>
                    <a:pt x="493" y="392"/>
                  </a:cubicBezTo>
                  <a:cubicBezTo>
                    <a:pt x="499" y="386"/>
                    <a:pt x="505" y="373"/>
                    <a:pt x="499" y="360"/>
                  </a:cubicBezTo>
                  <a:cubicBezTo>
                    <a:pt x="480" y="259"/>
                    <a:pt x="518" y="184"/>
                    <a:pt x="537" y="89"/>
                  </a:cubicBezTo>
                  <a:cubicBezTo>
                    <a:pt x="550" y="45"/>
                    <a:pt x="537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2522650" y="2589625"/>
              <a:ext cx="9775" cy="7100"/>
            </a:xfrm>
            <a:custGeom>
              <a:avLst/>
              <a:gdLst/>
              <a:ahLst/>
              <a:cxnLst/>
              <a:rect l="l" t="t" r="r" b="b"/>
              <a:pathLst>
                <a:path w="391" h="284" extrusionOk="0">
                  <a:moveTo>
                    <a:pt x="295" y="1"/>
                  </a:moveTo>
                  <a:cubicBezTo>
                    <a:pt x="276" y="1"/>
                    <a:pt x="255" y="4"/>
                    <a:pt x="234" y="9"/>
                  </a:cubicBezTo>
                  <a:cubicBezTo>
                    <a:pt x="171" y="22"/>
                    <a:pt x="1" y="198"/>
                    <a:pt x="121" y="242"/>
                  </a:cubicBezTo>
                  <a:lnTo>
                    <a:pt x="133" y="242"/>
                  </a:lnTo>
                  <a:cubicBezTo>
                    <a:pt x="143" y="273"/>
                    <a:pt x="169" y="284"/>
                    <a:pt x="196" y="284"/>
                  </a:cubicBezTo>
                  <a:cubicBezTo>
                    <a:pt x="218" y="284"/>
                    <a:pt x="242" y="276"/>
                    <a:pt x="259" y="268"/>
                  </a:cubicBezTo>
                  <a:cubicBezTo>
                    <a:pt x="329" y="236"/>
                    <a:pt x="379" y="173"/>
                    <a:pt x="385" y="97"/>
                  </a:cubicBezTo>
                  <a:cubicBezTo>
                    <a:pt x="390" y="24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2534950" y="2602450"/>
              <a:ext cx="6975" cy="4425"/>
            </a:xfrm>
            <a:custGeom>
              <a:avLst/>
              <a:gdLst/>
              <a:ahLst/>
              <a:cxnLst/>
              <a:rect l="l" t="t" r="r" b="b"/>
              <a:pathLst>
                <a:path w="279" h="177" extrusionOk="0">
                  <a:moveTo>
                    <a:pt x="175" y="0"/>
                  </a:moveTo>
                  <a:cubicBezTo>
                    <a:pt x="144" y="0"/>
                    <a:pt x="107" y="22"/>
                    <a:pt x="89" y="45"/>
                  </a:cubicBezTo>
                  <a:lnTo>
                    <a:pt x="83" y="45"/>
                  </a:lnTo>
                  <a:cubicBezTo>
                    <a:pt x="64" y="51"/>
                    <a:pt x="1" y="108"/>
                    <a:pt x="39" y="133"/>
                  </a:cubicBezTo>
                  <a:lnTo>
                    <a:pt x="57" y="165"/>
                  </a:lnTo>
                  <a:cubicBezTo>
                    <a:pt x="66" y="173"/>
                    <a:pt x="78" y="176"/>
                    <a:pt x="92" y="176"/>
                  </a:cubicBezTo>
                  <a:cubicBezTo>
                    <a:pt x="108" y="176"/>
                    <a:pt x="126" y="171"/>
                    <a:pt x="139" y="165"/>
                  </a:cubicBezTo>
                  <a:cubicBezTo>
                    <a:pt x="184" y="139"/>
                    <a:pt x="278" y="76"/>
                    <a:pt x="209" y="13"/>
                  </a:cubicBezTo>
                  <a:cubicBezTo>
                    <a:pt x="200" y="4"/>
                    <a:pt x="18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2541325" y="2588875"/>
              <a:ext cx="9100" cy="5100"/>
            </a:xfrm>
            <a:custGeom>
              <a:avLst/>
              <a:gdLst/>
              <a:ahLst/>
              <a:cxnLst/>
              <a:rect l="l" t="t" r="r" b="b"/>
              <a:pathLst>
                <a:path w="364" h="204" extrusionOk="0">
                  <a:moveTo>
                    <a:pt x="197" y="1"/>
                  </a:moveTo>
                  <a:cubicBezTo>
                    <a:pt x="96" y="1"/>
                    <a:pt x="0" y="203"/>
                    <a:pt x="96" y="203"/>
                  </a:cubicBezTo>
                  <a:cubicBezTo>
                    <a:pt x="99" y="203"/>
                    <a:pt x="102" y="203"/>
                    <a:pt x="105" y="203"/>
                  </a:cubicBezTo>
                  <a:cubicBezTo>
                    <a:pt x="130" y="203"/>
                    <a:pt x="149" y="203"/>
                    <a:pt x="175" y="190"/>
                  </a:cubicBezTo>
                  <a:cubicBezTo>
                    <a:pt x="225" y="184"/>
                    <a:pt x="364" y="45"/>
                    <a:pt x="263" y="14"/>
                  </a:cubicBezTo>
                  <a:cubicBezTo>
                    <a:pt x="244" y="1"/>
                    <a:pt x="225" y="1"/>
                    <a:pt x="206" y="1"/>
                  </a:cubicBezTo>
                  <a:cubicBezTo>
                    <a:pt x="203" y="1"/>
                    <a:pt x="200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2534475" y="2553725"/>
              <a:ext cx="12475" cy="7275"/>
            </a:xfrm>
            <a:custGeom>
              <a:avLst/>
              <a:gdLst/>
              <a:ahLst/>
              <a:cxnLst/>
              <a:rect l="l" t="t" r="r" b="b"/>
              <a:pathLst>
                <a:path w="499" h="291" extrusionOk="0">
                  <a:moveTo>
                    <a:pt x="316" y="1"/>
                  </a:moveTo>
                  <a:cubicBezTo>
                    <a:pt x="184" y="1"/>
                    <a:pt x="1" y="291"/>
                    <a:pt x="177" y="291"/>
                  </a:cubicBezTo>
                  <a:cubicBezTo>
                    <a:pt x="310" y="291"/>
                    <a:pt x="499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2544900" y="2523150"/>
              <a:ext cx="6325" cy="5225"/>
            </a:xfrm>
            <a:custGeom>
              <a:avLst/>
              <a:gdLst/>
              <a:ahLst/>
              <a:cxnLst/>
              <a:rect l="l" t="t" r="r" b="b"/>
              <a:pathLst>
                <a:path w="253" h="209" extrusionOk="0">
                  <a:moveTo>
                    <a:pt x="202" y="0"/>
                  </a:moveTo>
                  <a:cubicBezTo>
                    <a:pt x="170" y="0"/>
                    <a:pt x="139" y="6"/>
                    <a:pt x="107" y="25"/>
                  </a:cubicBezTo>
                  <a:cubicBezTo>
                    <a:pt x="82" y="32"/>
                    <a:pt x="0" y="120"/>
                    <a:pt x="50" y="145"/>
                  </a:cubicBezTo>
                  <a:cubicBezTo>
                    <a:pt x="63" y="158"/>
                    <a:pt x="69" y="164"/>
                    <a:pt x="76" y="177"/>
                  </a:cubicBezTo>
                  <a:cubicBezTo>
                    <a:pt x="82" y="200"/>
                    <a:pt x="95" y="209"/>
                    <a:pt x="111" y="209"/>
                  </a:cubicBezTo>
                  <a:cubicBezTo>
                    <a:pt x="163" y="209"/>
                    <a:pt x="248" y="119"/>
                    <a:pt x="252" y="76"/>
                  </a:cubicBezTo>
                  <a:cubicBezTo>
                    <a:pt x="252" y="57"/>
                    <a:pt x="246" y="44"/>
                    <a:pt x="246" y="32"/>
                  </a:cubicBezTo>
                  <a:cubicBezTo>
                    <a:pt x="233" y="13"/>
                    <a:pt x="221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540325" y="2540925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0"/>
                  </a:moveTo>
                  <a:cubicBezTo>
                    <a:pt x="273" y="0"/>
                    <a:pt x="266" y="1"/>
                    <a:pt x="259" y="2"/>
                  </a:cubicBezTo>
                  <a:cubicBezTo>
                    <a:pt x="240" y="2"/>
                    <a:pt x="227" y="8"/>
                    <a:pt x="215" y="14"/>
                  </a:cubicBezTo>
                  <a:cubicBezTo>
                    <a:pt x="158" y="27"/>
                    <a:pt x="0" y="178"/>
                    <a:pt x="114" y="216"/>
                  </a:cubicBezTo>
                  <a:cubicBezTo>
                    <a:pt x="133" y="229"/>
                    <a:pt x="151" y="229"/>
                    <a:pt x="177" y="235"/>
                  </a:cubicBezTo>
                  <a:cubicBezTo>
                    <a:pt x="181" y="236"/>
                    <a:pt x="185" y="236"/>
                    <a:pt x="189" y="236"/>
                  </a:cubicBezTo>
                  <a:cubicBezTo>
                    <a:pt x="306" y="236"/>
                    <a:pt x="419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2594725" y="23791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0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5"/>
                    <a:pt x="309" y="5623"/>
                    <a:pt x="296" y="6355"/>
                  </a:cubicBezTo>
                  <a:cubicBezTo>
                    <a:pt x="278" y="7093"/>
                    <a:pt x="278" y="7850"/>
                    <a:pt x="284" y="8594"/>
                  </a:cubicBezTo>
                  <a:cubicBezTo>
                    <a:pt x="284" y="8777"/>
                    <a:pt x="296" y="8966"/>
                    <a:pt x="315" y="9143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999" y="12590"/>
                    <a:pt x="1178" y="12670"/>
                    <a:pt x="1330" y="12670"/>
                  </a:cubicBezTo>
                  <a:cubicBezTo>
                    <a:pt x="2292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3" y="357"/>
                  </a:cubicBezTo>
                  <a:cubicBezTo>
                    <a:pt x="1667" y="109"/>
                    <a:pt x="1523" y="1"/>
                    <a:pt x="1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2623925" y="24083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191" y="0"/>
                  </a:moveTo>
                  <a:cubicBezTo>
                    <a:pt x="127" y="0"/>
                    <a:pt x="60" y="66"/>
                    <a:pt x="30" y="120"/>
                  </a:cubicBezTo>
                  <a:cubicBezTo>
                    <a:pt x="1" y="189"/>
                    <a:pt x="33" y="239"/>
                    <a:pt x="91" y="239"/>
                  </a:cubicBezTo>
                  <a:cubicBezTo>
                    <a:pt x="107" y="239"/>
                    <a:pt x="125" y="235"/>
                    <a:pt x="144" y="227"/>
                  </a:cubicBezTo>
                  <a:lnTo>
                    <a:pt x="188" y="208"/>
                  </a:lnTo>
                  <a:cubicBezTo>
                    <a:pt x="226" y="189"/>
                    <a:pt x="333" y="82"/>
                    <a:pt x="270" y="38"/>
                  </a:cubicBezTo>
                  <a:lnTo>
                    <a:pt x="245" y="19"/>
                  </a:lnTo>
                  <a:cubicBezTo>
                    <a:pt x="228" y="6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2626075" y="2427050"/>
              <a:ext cx="9025" cy="7625"/>
            </a:xfrm>
            <a:custGeom>
              <a:avLst/>
              <a:gdLst/>
              <a:ahLst/>
              <a:cxnLst/>
              <a:rect l="l" t="t" r="r" b="b"/>
              <a:pathLst>
                <a:path w="361" h="305" extrusionOk="0">
                  <a:moveTo>
                    <a:pt x="177" y="0"/>
                  </a:moveTo>
                  <a:cubicBezTo>
                    <a:pt x="151" y="0"/>
                    <a:pt x="122" y="24"/>
                    <a:pt x="108" y="47"/>
                  </a:cubicBezTo>
                  <a:cubicBezTo>
                    <a:pt x="89" y="73"/>
                    <a:pt x="70" y="104"/>
                    <a:pt x="52" y="129"/>
                  </a:cubicBezTo>
                  <a:cubicBezTo>
                    <a:pt x="0" y="206"/>
                    <a:pt x="12" y="304"/>
                    <a:pt x="89" y="304"/>
                  </a:cubicBezTo>
                  <a:cubicBezTo>
                    <a:pt x="106" y="304"/>
                    <a:pt x="128" y="299"/>
                    <a:pt x="152" y="287"/>
                  </a:cubicBezTo>
                  <a:cubicBezTo>
                    <a:pt x="228" y="249"/>
                    <a:pt x="361" y="98"/>
                    <a:pt x="247" y="35"/>
                  </a:cubicBezTo>
                  <a:lnTo>
                    <a:pt x="203" y="10"/>
                  </a:lnTo>
                  <a:cubicBezTo>
                    <a:pt x="195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2634125" y="2411650"/>
              <a:ext cx="7550" cy="5175"/>
            </a:xfrm>
            <a:custGeom>
              <a:avLst/>
              <a:gdLst/>
              <a:ahLst/>
              <a:cxnLst/>
              <a:rect l="l" t="t" r="r" b="b"/>
              <a:pathLst>
                <a:path w="302" h="207" extrusionOk="0">
                  <a:moveTo>
                    <a:pt x="182" y="1"/>
                  </a:moveTo>
                  <a:cubicBezTo>
                    <a:pt x="179" y="1"/>
                    <a:pt x="175" y="1"/>
                    <a:pt x="171" y="1"/>
                  </a:cubicBezTo>
                  <a:cubicBezTo>
                    <a:pt x="102" y="7"/>
                    <a:pt x="45" y="52"/>
                    <a:pt x="20" y="108"/>
                  </a:cubicBezTo>
                  <a:cubicBezTo>
                    <a:pt x="13" y="134"/>
                    <a:pt x="1" y="165"/>
                    <a:pt x="20" y="190"/>
                  </a:cubicBezTo>
                  <a:lnTo>
                    <a:pt x="26" y="197"/>
                  </a:lnTo>
                  <a:cubicBezTo>
                    <a:pt x="35" y="203"/>
                    <a:pt x="48" y="206"/>
                    <a:pt x="61" y="206"/>
                  </a:cubicBezTo>
                  <a:cubicBezTo>
                    <a:pt x="73" y="206"/>
                    <a:pt x="86" y="203"/>
                    <a:pt x="95" y="197"/>
                  </a:cubicBezTo>
                  <a:cubicBezTo>
                    <a:pt x="97" y="197"/>
                    <a:pt x="98" y="197"/>
                    <a:pt x="100" y="197"/>
                  </a:cubicBezTo>
                  <a:cubicBezTo>
                    <a:pt x="203" y="197"/>
                    <a:pt x="3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2619150" y="2418525"/>
              <a:ext cx="8075" cy="6400"/>
            </a:xfrm>
            <a:custGeom>
              <a:avLst/>
              <a:gdLst/>
              <a:ahLst/>
              <a:cxnLst/>
              <a:rect l="l" t="t" r="r" b="b"/>
              <a:pathLst>
                <a:path w="323" h="256" extrusionOk="0">
                  <a:moveTo>
                    <a:pt x="202" y="0"/>
                  </a:moveTo>
                  <a:cubicBezTo>
                    <a:pt x="160" y="0"/>
                    <a:pt x="105" y="56"/>
                    <a:pt x="95" y="86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4" y="117"/>
                    <a:pt x="1" y="250"/>
                    <a:pt x="102" y="256"/>
                  </a:cubicBezTo>
                  <a:cubicBezTo>
                    <a:pt x="152" y="256"/>
                    <a:pt x="196" y="237"/>
                    <a:pt x="221" y="199"/>
                  </a:cubicBezTo>
                  <a:cubicBezTo>
                    <a:pt x="272" y="149"/>
                    <a:pt x="322" y="35"/>
                    <a:pt x="221" y="23"/>
                  </a:cubicBezTo>
                  <a:lnTo>
                    <a:pt x="234" y="16"/>
                  </a:lnTo>
                  <a:cubicBezTo>
                    <a:pt x="225" y="5"/>
                    <a:pt x="21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2618050" y="2636125"/>
              <a:ext cx="7600" cy="6675"/>
            </a:xfrm>
            <a:custGeom>
              <a:avLst/>
              <a:gdLst/>
              <a:ahLst/>
              <a:cxnLst/>
              <a:rect l="l" t="t" r="r" b="b"/>
              <a:pathLst>
                <a:path w="304" h="267" extrusionOk="0">
                  <a:moveTo>
                    <a:pt x="207" y="0"/>
                  </a:moveTo>
                  <a:cubicBezTo>
                    <a:pt x="153" y="0"/>
                    <a:pt x="93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0" y="218"/>
                    <a:pt x="70" y="243"/>
                  </a:cubicBezTo>
                  <a:cubicBezTo>
                    <a:pt x="70" y="243"/>
                    <a:pt x="70" y="243"/>
                    <a:pt x="70" y="249"/>
                  </a:cubicBezTo>
                  <a:cubicBezTo>
                    <a:pt x="79" y="261"/>
                    <a:pt x="91" y="266"/>
                    <a:pt x="105" y="266"/>
                  </a:cubicBezTo>
                  <a:cubicBezTo>
                    <a:pt x="155" y="266"/>
                    <a:pt x="224" y="197"/>
                    <a:pt x="234" y="167"/>
                  </a:cubicBezTo>
                  <a:lnTo>
                    <a:pt x="240" y="155"/>
                  </a:lnTo>
                  <a:cubicBezTo>
                    <a:pt x="265" y="123"/>
                    <a:pt x="303" y="41"/>
                    <a:pt x="259" y="16"/>
                  </a:cubicBezTo>
                  <a:cubicBezTo>
                    <a:pt x="243" y="5"/>
                    <a:pt x="22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2618825" y="2656700"/>
              <a:ext cx="11400" cy="6650"/>
            </a:xfrm>
            <a:custGeom>
              <a:avLst/>
              <a:gdLst/>
              <a:ahLst/>
              <a:cxnLst/>
              <a:rect l="l" t="t" r="r" b="b"/>
              <a:pathLst>
                <a:path w="456" h="266" extrusionOk="0">
                  <a:moveTo>
                    <a:pt x="297" y="0"/>
                  </a:moveTo>
                  <a:cubicBezTo>
                    <a:pt x="171" y="0"/>
                    <a:pt x="1" y="265"/>
                    <a:pt x="165" y="265"/>
                  </a:cubicBezTo>
                  <a:cubicBezTo>
                    <a:pt x="285" y="265"/>
                    <a:pt x="455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630025" y="2637450"/>
              <a:ext cx="5075" cy="2875"/>
            </a:xfrm>
            <a:custGeom>
              <a:avLst/>
              <a:gdLst/>
              <a:ahLst/>
              <a:cxnLst/>
              <a:rect l="l" t="t" r="r" b="b"/>
              <a:pathLst>
                <a:path w="203" h="115" extrusionOk="0">
                  <a:moveTo>
                    <a:pt x="127" y="1"/>
                  </a:moveTo>
                  <a:cubicBezTo>
                    <a:pt x="76" y="1"/>
                    <a:pt x="1" y="114"/>
                    <a:pt x="70" y="114"/>
                  </a:cubicBezTo>
                  <a:cubicBezTo>
                    <a:pt x="127" y="114"/>
                    <a:pt x="203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621200" y="254267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5" y="1"/>
                  </a:moveTo>
                  <a:cubicBezTo>
                    <a:pt x="143" y="1"/>
                    <a:pt x="107" y="23"/>
                    <a:pt x="89" y="45"/>
                  </a:cubicBezTo>
                  <a:lnTo>
                    <a:pt x="83" y="45"/>
                  </a:lnTo>
                  <a:cubicBezTo>
                    <a:pt x="64" y="52"/>
                    <a:pt x="1" y="115"/>
                    <a:pt x="38" y="134"/>
                  </a:cubicBezTo>
                  <a:lnTo>
                    <a:pt x="57" y="165"/>
                  </a:lnTo>
                  <a:cubicBezTo>
                    <a:pt x="65" y="176"/>
                    <a:pt x="78" y="180"/>
                    <a:pt x="91" y="180"/>
                  </a:cubicBezTo>
                  <a:cubicBezTo>
                    <a:pt x="109" y="180"/>
                    <a:pt x="128" y="172"/>
                    <a:pt x="139" y="165"/>
                  </a:cubicBezTo>
                  <a:cubicBezTo>
                    <a:pt x="183" y="146"/>
                    <a:pt x="278" y="83"/>
                    <a:pt x="209" y="14"/>
                  </a:cubicBezTo>
                  <a:cubicBezTo>
                    <a:pt x="199" y="5"/>
                    <a:pt x="188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2627550" y="2529125"/>
              <a:ext cx="9125" cy="5250"/>
            </a:xfrm>
            <a:custGeom>
              <a:avLst/>
              <a:gdLst/>
              <a:ahLst/>
              <a:cxnLst/>
              <a:rect l="l" t="t" r="r" b="b"/>
              <a:pathLst>
                <a:path w="365" h="210" extrusionOk="0">
                  <a:moveTo>
                    <a:pt x="198" y="0"/>
                  </a:moveTo>
                  <a:cubicBezTo>
                    <a:pt x="91" y="0"/>
                    <a:pt x="1" y="209"/>
                    <a:pt x="98" y="209"/>
                  </a:cubicBezTo>
                  <a:cubicBezTo>
                    <a:pt x="100" y="209"/>
                    <a:pt x="103" y="209"/>
                    <a:pt x="106" y="209"/>
                  </a:cubicBezTo>
                  <a:cubicBezTo>
                    <a:pt x="125" y="209"/>
                    <a:pt x="150" y="203"/>
                    <a:pt x="175" y="196"/>
                  </a:cubicBezTo>
                  <a:cubicBezTo>
                    <a:pt x="226" y="184"/>
                    <a:pt x="365" y="51"/>
                    <a:pt x="264" y="13"/>
                  </a:cubicBezTo>
                  <a:cubicBezTo>
                    <a:pt x="245" y="7"/>
                    <a:pt x="226" y="1"/>
                    <a:pt x="207" y="1"/>
                  </a:cubicBezTo>
                  <a:cubicBezTo>
                    <a:pt x="204" y="0"/>
                    <a:pt x="201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620725" y="2493975"/>
              <a:ext cx="12325" cy="7425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316" y="0"/>
                  </a:moveTo>
                  <a:cubicBezTo>
                    <a:pt x="184" y="0"/>
                    <a:pt x="1" y="297"/>
                    <a:pt x="177" y="297"/>
                  </a:cubicBezTo>
                  <a:cubicBezTo>
                    <a:pt x="310" y="297"/>
                    <a:pt x="49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2631125" y="246350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79" y="0"/>
                  </a:moveTo>
                  <a:cubicBezTo>
                    <a:pt x="154" y="0"/>
                    <a:pt x="129" y="11"/>
                    <a:pt x="108" y="21"/>
                  </a:cubicBezTo>
                  <a:cubicBezTo>
                    <a:pt x="83" y="34"/>
                    <a:pt x="1" y="116"/>
                    <a:pt x="45" y="147"/>
                  </a:cubicBezTo>
                  <a:cubicBezTo>
                    <a:pt x="64" y="153"/>
                    <a:pt x="70" y="160"/>
                    <a:pt x="77" y="179"/>
                  </a:cubicBezTo>
                  <a:cubicBezTo>
                    <a:pt x="83" y="201"/>
                    <a:pt x="95" y="210"/>
                    <a:pt x="111" y="210"/>
                  </a:cubicBezTo>
                  <a:cubicBezTo>
                    <a:pt x="162" y="210"/>
                    <a:pt x="247" y="115"/>
                    <a:pt x="247" y="72"/>
                  </a:cubicBezTo>
                  <a:cubicBezTo>
                    <a:pt x="247" y="59"/>
                    <a:pt x="247" y="40"/>
                    <a:pt x="241" y="27"/>
                  </a:cubicBezTo>
                  <a:cubicBezTo>
                    <a:pt x="234" y="8"/>
                    <a:pt x="215" y="2"/>
                    <a:pt x="196" y="2"/>
                  </a:cubicBezTo>
                  <a:cubicBezTo>
                    <a:pt x="191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2626575" y="2481150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1"/>
                  </a:moveTo>
                  <a:cubicBezTo>
                    <a:pt x="273" y="1"/>
                    <a:pt x="266" y="1"/>
                    <a:pt x="259" y="3"/>
                  </a:cubicBezTo>
                  <a:cubicBezTo>
                    <a:pt x="240" y="9"/>
                    <a:pt x="227" y="9"/>
                    <a:pt x="208" y="15"/>
                  </a:cubicBezTo>
                  <a:cubicBezTo>
                    <a:pt x="158" y="28"/>
                    <a:pt x="0" y="179"/>
                    <a:pt x="114" y="223"/>
                  </a:cubicBezTo>
                  <a:cubicBezTo>
                    <a:pt x="132" y="230"/>
                    <a:pt x="151" y="236"/>
                    <a:pt x="170" y="236"/>
                  </a:cubicBezTo>
                  <a:cubicBezTo>
                    <a:pt x="175" y="236"/>
                    <a:pt x="179" y="237"/>
                    <a:pt x="183" y="237"/>
                  </a:cubicBezTo>
                  <a:cubicBezTo>
                    <a:pt x="305" y="237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7"/>
          <p:cNvGrpSpPr/>
          <p:nvPr/>
        </p:nvGrpSpPr>
        <p:grpSpPr>
          <a:xfrm>
            <a:off x="-242341" y="3987910"/>
            <a:ext cx="858848" cy="666725"/>
            <a:chOff x="1145300" y="2753225"/>
            <a:chExt cx="173375" cy="134575"/>
          </a:xfrm>
        </p:grpSpPr>
        <p:sp>
          <p:nvSpPr>
            <p:cNvPr id="846" name="Google Shape;846;p7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7"/>
          <p:cNvSpPr/>
          <p:nvPr/>
        </p:nvSpPr>
        <p:spPr>
          <a:xfrm rot="5400000">
            <a:off x="-127235" y="4420469"/>
            <a:ext cx="484450" cy="419327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7"/>
          <p:cNvGrpSpPr/>
          <p:nvPr/>
        </p:nvGrpSpPr>
        <p:grpSpPr>
          <a:xfrm>
            <a:off x="244604" y="4773224"/>
            <a:ext cx="280573" cy="265806"/>
            <a:chOff x="484075" y="3026900"/>
            <a:chExt cx="161975" cy="153450"/>
          </a:xfrm>
        </p:grpSpPr>
        <p:sp>
          <p:nvSpPr>
            <p:cNvPr id="864" name="Google Shape;864;p7"/>
            <p:cNvSpPr/>
            <p:nvPr/>
          </p:nvSpPr>
          <p:spPr>
            <a:xfrm>
              <a:off x="492450" y="3034950"/>
              <a:ext cx="144125" cy="137525"/>
            </a:xfrm>
            <a:custGeom>
              <a:avLst/>
              <a:gdLst/>
              <a:ahLst/>
              <a:cxnLst/>
              <a:rect l="l" t="t" r="r" b="b"/>
              <a:pathLst>
                <a:path w="5765" h="5501" extrusionOk="0">
                  <a:moveTo>
                    <a:pt x="2554" y="0"/>
                  </a:moveTo>
                  <a:cubicBezTo>
                    <a:pt x="2126" y="0"/>
                    <a:pt x="1703" y="108"/>
                    <a:pt x="1331" y="316"/>
                  </a:cubicBezTo>
                  <a:cubicBezTo>
                    <a:pt x="776" y="619"/>
                    <a:pt x="379" y="1167"/>
                    <a:pt x="202" y="1848"/>
                  </a:cubicBezTo>
                  <a:cubicBezTo>
                    <a:pt x="0" y="2662"/>
                    <a:pt x="126" y="3520"/>
                    <a:pt x="568" y="4232"/>
                  </a:cubicBezTo>
                  <a:cubicBezTo>
                    <a:pt x="1079" y="5052"/>
                    <a:pt x="1873" y="5500"/>
                    <a:pt x="2813" y="5500"/>
                  </a:cubicBezTo>
                  <a:cubicBezTo>
                    <a:pt x="3866" y="5500"/>
                    <a:pt x="4875" y="4907"/>
                    <a:pt x="5330" y="4024"/>
                  </a:cubicBezTo>
                  <a:cubicBezTo>
                    <a:pt x="5765" y="3179"/>
                    <a:pt x="5639" y="2208"/>
                    <a:pt x="4983" y="1293"/>
                  </a:cubicBezTo>
                  <a:cubicBezTo>
                    <a:pt x="4402" y="480"/>
                    <a:pt x="3494" y="0"/>
                    <a:pt x="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484075" y="3026900"/>
              <a:ext cx="161975" cy="153450"/>
            </a:xfrm>
            <a:custGeom>
              <a:avLst/>
              <a:gdLst/>
              <a:ahLst/>
              <a:cxnLst/>
              <a:rect l="l" t="t" r="r" b="b"/>
              <a:pathLst>
                <a:path w="6479" h="6138" extrusionOk="0">
                  <a:moveTo>
                    <a:pt x="2889" y="631"/>
                  </a:moveTo>
                  <a:cubicBezTo>
                    <a:pt x="3703" y="631"/>
                    <a:pt x="4529" y="1054"/>
                    <a:pt x="5059" y="1798"/>
                  </a:cubicBezTo>
                  <a:cubicBezTo>
                    <a:pt x="6478" y="3779"/>
                    <a:pt x="4832" y="5500"/>
                    <a:pt x="3148" y="5500"/>
                  </a:cubicBezTo>
                  <a:cubicBezTo>
                    <a:pt x="2410" y="5500"/>
                    <a:pt x="1666" y="5172"/>
                    <a:pt x="1168" y="4384"/>
                  </a:cubicBezTo>
                  <a:cubicBezTo>
                    <a:pt x="430" y="3205"/>
                    <a:pt x="714" y="1527"/>
                    <a:pt x="1817" y="909"/>
                  </a:cubicBezTo>
                  <a:cubicBezTo>
                    <a:pt x="2145" y="732"/>
                    <a:pt x="2517" y="638"/>
                    <a:pt x="2889" y="638"/>
                  </a:cubicBezTo>
                  <a:lnTo>
                    <a:pt x="2889" y="631"/>
                  </a:lnTo>
                  <a:close/>
                  <a:moveTo>
                    <a:pt x="2889" y="1"/>
                  </a:moveTo>
                  <a:lnTo>
                    <a:pt x="2889" y="7"/>
                  </a:lnTo>
                  <a:cubicBezTo>
                    <a:pt x="2410" y="7"/>
                    <a:pt x="1931" y="121"/>
                    <a:pt x="1508" y="354"/>
                  </a:cubicBezTo>
                  <a:cubicBezTo>
                    <a:pt x="884" y="701"/>
                    <a:pt x="423" y="1319"/>
                    <a:pt x="228" y="2088"/>
                  </a:cubicBezTo>
                  <a:cubicBezTo>
                    <a:pt x="1" y="2984"/>
                    <a:pt x="152" y="3930"/>
                    <a:pt x="632" y="4718"/>
                  </a:cubicBezTo>
                  <a:cubicBezTo>
                    <a:pt x="1199" y="5620"/>
                    <a:pt x="2114" y="6137"/>
                    <a:pt x="3148" y="6137"/>
                  </a:cubicBezTo>
                  <a:cubicBezTo>
                    <a:pt x="4315" y="6137"/>
                    <a:pt x="5437" y="5475"/>
                    <a:pt x="5942" y="4491"/>
                  </a:cubicBezTo>
                  <a:cubicBezTo>
                    <a:pt x="6428" y="3545"/>
                    <a:pt x="6295" y="2435"/>
                    <a:pt x="5576" y="1432"/>
                  </a:cubicBezTo>
                  <a:cubicBezTo>
                    <a:pt x="4939" y="537"/>
                    <a:pt x="3930" y="1"/>
                    <a:pt x="2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5400" y="3102200"/>
              <a:ext cx="14850" cy="10125"/>
            </a:xfrm>
            <a:custGeom>
              <a:avLst/>
              <a:gdLst/>
              <a:ahLst/>
              <a:cxnLst/>
              <a:rect l="l" t="t" r="r" b="b"/>
              <a:pathLst>
                <a:path w="594" h="405" extrusionOk="0">
                  <a:moveTo>
                    <a:pt x="249" y="0"/>
                  </a:moveTo>
                  <a:cubicBezTo>
                    <a:pt x="233" y="0"/>
                    <a:pt x="218" y="1"/>
                    <a:pt x="202" y="4"/>
                  </a:cubicBezTo>
                  <a:cubicBezTo>
                    <a:pt x="114" y="22"/>
                    <a:pt x="0" y="111"/>
                    <a:pt x="70" y="237"/>
                  </a:cubicBezTo>
                  <a:cubicBezTo>
                    <a:pt x="125" y="343"/>
                    <a:pt x="235" y="404"/>
                    <a:pt x="355" y="404"/>
                  </a:cubicBezTo>
                  <a:cubicBezTo>
                    <a:pt x="371" y="404"/>
                    <a:pt x="388" y="403"/>
                    <a:pt x="404" y="401"/>
                  </a:cubicBezTo>
                  <a:cubicBezTo>
                    <a:pt x="517" y="395"/>
                    <a:pt x="593" y="275"/>
                    <a:pt x="536" y="167"/>
                  </a:cubicBezTo>
                  <a:cubicBezTo>
                    <a:pt x="475" y="62"/>
                    <a:pt x="365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27125" y="3082050"/>
              <a:ext cx="10600" cy="7375"/>
            </a:xfrm>
            <a:custGeom>
              <a:avLst/>
              <a:gdLst/>
              <a:ahLst/>
              <a:cxnLst/>
              <a:rect l="l" t="t" r="r" b="b"/>
              <a:pathLst>
                <a:path w="424" h="295" extrusionOk="0">
                  <a:moveTo>
                    <a:pt x="173" y="0"/>
                  </a:moveTo>
                  <a:cubicBezTo>
                    <a:pt x="162" y="0"/>
                    <a:pt x="151" y="1"/>
                    <a:pt x="139" y="2"/>
                  </a:cubicBezTo>
                  <a:cubicBezTo>
                    <a:pt x="57" y="9"/>
                    <a:pt x="1" y="97"/>
                    <a:pt x="45" y="173"/>
                  </a:cubicBezTo>
                  <a:cubicBezTo>
                    <a:pt x="84" y="251"/>
                    <a:pt x="168" y="294"/>
                    <a:pt x="252" y="294"/>
                  </a:cubicBezTo>
                  <a:cubicBezTo>
                    <a:pt x="263" y="294"/>
                    <a:pt x="274" y="294"/>
                    <a:pt x="284" y="292"/>
                  </a:cubicBezTo>
                  <a:cubicBezTo>
                    <a:pt x="373" y="286"/>
                    <a:pt x="423" y="198"/>
                    <a:pt x="385" y="122"/>
                  </a:cubicBezTo>
                  <a:cubicBezTo>
                    <a:pt x="341" y="44"/>
                    <a:pt x="261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1950" y="3079500"/>
              <a:ext cx="9025" cy="7225"/>
            </a:xfrm>
            <a:custGeom>
              <a:avLst/>
              <a:gdLst/>
              <a:ahLst/>
              <a:cxnLst/>
              <a:rect l="l" t="t" r="r" b="b"/>
              <a:pathLst>
                <a:path w="361" h="289" extrusionOk="0">
                  <a:moveTo>
                    <a:pt x="96" y="0"/>
                  </a:moveTo>
                  <a:cubicBezTo>
                    <a:pt x="46" y="0"/>
                    <a:pt x="1" y="18"/>
                    <a:pt x="1" y="73"/>
                  </a:cubicBezTo>
                  <a:lnTo>
                    <a:pt x="1" y="111"/>
                  </a:lnTo>
                  <a:cubicBezTo>
                    <a:pt x="1" y="236"/>
                    <a:pt x="119" y="289"/>
                    <a:pt x="206" y="289"/>
                  </a:cubicBezTo>
                  <a:cubicBezTo>
                    <a:pt x="216" y="289"/>
                    <a:pt x="225" y="288"/>
                    <a:pt x="234" y="287"/>
                  </a:cubicBezTo>
                  <a:cubicBezTo>
                    <a:pt x="354" y="268"/>
                    <a:pt x="360" y="155"/>
                    <a:pt x="272" y="73"/>
                  </a:cubicBezTo>
                  <a:lnTo>
                    <a:pt x="234" y="41"/>
                  </a:lnTo>
                  <a:cubicBezTo>
                    <a:pt x="214" y="21"/>
                    <a:pt x="152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546375" y="3097850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extrusionOk="0">
                  <a:moveTo>
                    <a:pt x="58" y="1"/>
                  </a:moveTo>
                  <a:cubicBezTo>
                    <a:pt x="43" y="1"/>
                    <a:pt x="29" y="7"/>
                    <a:pt x="19" y="26"/>
                  </a:cubicBezTo>
                  <a:cubicBezTo>
                    <a:pt x="13" y="26"/>
                    <a:pt x="13" y="26"/>
                    <a:pt x="13" y="32"/>
                  </a:cubicBezTo>
                  <a:cubicBezTo>
                    <a:pt x="0" y="45"/>
                    <a:pt x="0" y="64"/>
                    <a:pt x="13" y="83"/>
                  </a:cubicBezTo>
                  <a:cubicBezTo>
                    <a:pt x="13" y="89"/>
                    <a:pt x="19" y="102"/>
                    <a:pt x="19" y="108"/>
                  </a:cubicBezTo>
                  <a:cubicBezTo>
                    <a:pt x="32" y="148"/>
                    <a:pt x="75" y="167"/>
                    <a:pt x="114" y="167"/>
                  </a:cubicBezTo>
                  <a:cubicBezTo>
                    <a:pt x="167" y="167"/>
                    <a:pt x="214" y="132"/>
                    <a:pt x="170" y="70"/>
                  </a:cubicBezTo>
                  <a:cubicBezTo>
                    <a:pt x="158" y="45"/>
                    <a:pt x="133" y="20"/>
                    <a:pt x="101" y="14"/>
                  </a:cubicBezTo>
                  <a:cubicBezTo>
                    <a:pt x="88" y="7"/>
                    <a:pt x="73" y="1"/>
                    <a:pt x="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584525" y="3105800"/>
              <a:ext cx="12625" cy="8900"/>
            </a:xfrm>
            <a:custGeom>
              <a:avLst/>
              <a:gdLst/>
              <a:ahLst/>
              <a:cxnLst/>
              <a:rect l="l" t="t" r="r" b="b"/>
              <a:pathLst>
                <a:path w="505" h="356" extrusionOk="0">
                  <a:moveTo>
                    <a:pt x="208" y="1"/>
                  </a:moveTo>
                  <a:cubicBezTo>
                    <a:pt x="194" y="1"/>
                    <a:pt x="179" y="2"/>
                    <a:pt x="164" y="5"/>
                  </a:cubicBezTo>
                  <a:cubicBezTo>
                    <a:pt x="63" y="11"/>
                    <a:pt x="0" y="118"/>
                    <a:pt x="38" y="206"/>
                  </a:cubicBezTo>
                  <a:cubicBezTo>
                    <a:pt x="93" y="300"/>
                    <a:pt x="191" y="355"/>
                    <a:pt x="295" y="355"/>
                  </a:cubicBezTo>
                  <a:cubicBezTo>
                    <a:pt x="310" y="355"/>
                    <a:pt x="326" y="354"/>
                    <a:pt x="341" y="351"/>
                  </a:cubicBezTo>
                  <a:cubicBezTo>
                    <a:pt x="442" y="345"/>
                    <a:pt x="505" y="238"/>
                    <a:pt x="461" y="143"/>
                  </a:cubicBezTo>
                  <a:cubicBezTo>
                    <a:pt x="406" y="55"/>
                    <a:pt x="30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1" name="Google Shape;109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2" name="Google Shape;109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Char char="●"/>
              <a:defRPr sz="18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28"/>
          <p:cNvSpPr txBox="1">
            <a:spLocks noGrp="1"/>
          </p:cNvSpPr>
          <p:nvPr>
            <p:ph type="subTitle" idx="1"/>
          </p:nvPr>
        </p:nvSpPr>
        <p:spPr>
          <a:xfrm>
            <a:off x="3217945" y="3197539"/>
            <a:ext cx="3161084" cy="819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dirty="0"/>
              <a:t>GRADE: 3</a:t>
            </a:r>
            <a:r>
              <a:rPr lang="en-US" sz="2400" baseline="30000" dirty="0"/>
              <a:t>rd</a:t>
            </a:r>
            <a:r>
              <a:rPr lang="en-US" sz="2400" dirty="0"/>
              <a:t> </a:t>
            </a:r>
            <a:r>
              <a:rPr lang="en-US" sz="2400" dirty="0" smtClean="0"/>
              <a:t>grade</a:t>
            </a:r>
            <a:endParaRPr lang="en-US" sz="2400" dirty="0"/>
          </a:p>
        </p:txBody>
      </p:sp>
      <p:sp>
        <p:nvSpPr>
          <p:cNvPr id="2339" name="Google Shape;2339;p28"/>
          <p:cNvSpPr txBox="1">
            <a:spLocks noGrp="1"/>
          </p:cNvSpPr>
          <p:nvPr>
            <p:ph type="ctrTitle"/>
          </p:nvPr>
        </p:nvSpPr>
        <p:spPr>
          <a:xfrm>
            <a:off x="1234750" y="1432550"/>
            <a:ext cx="7234336" cy="18549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Story telling </a:t>
            </a:r>
            <a:br>
              <a:rPr lang="en-US" dirty="0" smtClean="0"/>
            </a:br>
            <a:r>
              <a:rPr lang="en-US" dirty="0" smtClean="0"/>
              <a:t>The story of a Mother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612" r="8795" b="9170"/>
          <a:stretch/>
        </p:blipFill>
        <p:spPr>
          <a:xfrm>
            <a:off x="1747886" y="1341917"/>
            <a:ext cx="5822398" cy="28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3" name="Google Shape;2763;p36"/>
          <p:cNvGrpSpPr/>
          <p:nvPr/>
        </p:nvGrpSpPr>
        <p:grpSpPr>
          <a:xfrm>
            <a:off x="6147314" y="-13764"/>
            <a:ext cx="1893479" cy="1853381"/>
            <a:chOff x="2112850" y="2786000"/>
            <a:chExt cx="582000" cy="569675"/>
          </a:xfrm>
        </p:grpSpPr>
        <p:sp>
          <p:nvSpPr>
            <p:cNvPr id="2764" name="Google Shape;2764;p36"/>
            <p:cNvSpPr/>
            <p:nvPr/>
          </p:nvSpPr>
          <p:spPr>
            <a:xfrm>
              <a:off x="2112850" y="2786000"/>
              <a:ext cx="582000" cy="569675"/>
            </a:xfrm>
            <a:custGeom>
              <a:avLst/>
              <a:gdLst/>
              <a:ahLst/>
              <a:cxnLst/>
              <a:rect l="l" t="t" r="r" b="b"/>
              <a:pathLst>
                <a:path w="23280" h="22787" extrusionOk="0">
                  <a:moveTo>
                    <a:pt x="12716" y="1"/>
                  </a:moveTo>
                  <a:cubicBezTo>
                    <a:pt x="4968" y="1"/>
                    <a:pt x="1" y="5943"/>
                    <a:pt x="1" y="12393"/>
                  </a:cubicBezTo>
                  <a:cubicBezTo>
                    <a:pt x="1" y="16543"/>
                    <a:pt x="2871" y="20214"/>
                    <a:pt x="6560" y="21860"/>
                  </a:cubicBezTo>
                  <a:cubicBezTo>
                    <a:pt x="7970" y="22489"/>
                    <a:pt x="9473" y="22787"/>
                    <a:pt x="10974" y="22787"/>
                  </a:cubicBezTo>
                  <a:cubicBezTo>
                    <a:pt x="13757" y="22787"/>
                    <a:pt x="16531" y="21763"/>
                    <a:pt x="18682" y="19936"/>
                  </a:cubicBezTo>
                  <a:cubicBezTo>
                    <a:pt x="22233" y="16921"/>
                    <a:pt x="23280" y="12223"/>
                    <a:pt x="21829" y="7865"/>
                  </a:cubicBezTo>
                  <a:cubicBezTo>
                    <a:pt x="20669" y="4383"/>
                    <a:pt x="17723" y="347"/>
                    <a:pt x="13952" y="50"/>
                  </a:cubicBezTo>
                  <a:cubicBezTo>
                    <a:pt x="13533" y="17"/>
                    <a:pt x="13120" y="1"/>
                    <a:pt x="12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6"/>
            <p:cNvSpPr/>
            <p:nvPr/>
          </p:nvSpPr>
          <p:spPr>
            <a:xfrm>
              <a:off x="2514625" y="2867375"/>
              <a:ext cx="14825" cy="13150"/>
            </a:xfrm>
            <a:custGeom>
              <a:avLst/>
              <a:gdLst/>
              <a:ahLst/>
              <a:cxnLst/>
              <a:rect l="l" t="t" r="r" b="b"/>
              <a:pathLst>
                <a:path w="593" h="526" extrusionOk="0">
                  <a:moveTo>
                    <a:pt x="387" y="1"/>
                  </a:moveTo>
                  <a:cubicBezTo>
                    <a:pt x="367" y="1"/>
                    <a:pt x="347" y="4"/>
                    <a:pt x="328" y="12"/>
                  </a:cubicBezTo>
                  <a:cubicBezTo>
                    <a:pt x="170" y="43"/>
                    <a:pt x="6" y="220"/>
                    <a:pt x="6" y="384"/>
                  </a:cubicBezTo>
                  <a:cubicBezTo>
                    <a:pt x="0" y="453"/>
                    <a:pt x="51" y="516"/>
                    <a:pt x="126" y="516"/>
                  </a:cubicBezTo>
                  <a:cubicBezTo>
                    <a:pt x="143" y="523"/>
                    <a:pt x="160" y="525"/>
                    <a:pt x="178" y="525"/>
                  </a:cubicBezTo>
                  <a:cubicBezTo>
                    <a:pt x="267" y="525"/>
                    <a:pt x="365" y="454"/>
                    <a:pt x="423" y="397"/>
                  </a:cubicBezTo>
                  <a:cubicBezTo>
                    <a:pt x="511" y="315"/>
                    <a:pt x="593" y="169"/>
                    <a:pt x="505" y="50"/>
                  </a:cubicBezTo>
                  <a:cubicBezTo>
                    <a:pt x="474" y="19"/>
                    <a:pt x="43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6"/>
            <p:cNvSpPr/>
            <p:nvPr/>
          </p:nvSpPr>
          <p:spPr>
            <a:xfrm>
              <a:off x="2542850" y="2880250"/>
              <a:ext cx="19100" cy="12800"/>
            </a:xfrm>
            <a:custGeom>
              <a:avLst/>
              <a:gdLst/>
              <a:ahLst/>
              <a:cxnLst/>
              <a:rect l="l" t="t" r="r" b="b"/>
              <a:pathLst>
                <a:path w="764" h="512" extrusionOk="0">
                  <a:moveTo>
                    <a:pt x="520" y="1"/>
                  </a:moveTo>
                  <a:cubicBezTo>
                    <a:pt x="445" y="1"/>
                    <a:pt x="374" y="28"/>
                    <a:pt x="315" y="77"/>
                  </a:cubicBezTo>
                  <a:lnTo>
                    <a:pt x="290" y="83"/>
                  </a:lnTo>
                  <a:cubicBezTo>
                    <a:pt x="214" y="109"/>
                    <a:pt x="0" y="304"/>
                    <a:pt x="151" y="373"/>
                  </a:cubicBezTo>
                  <a:lnTo>
                    <a:pt x="158" y="373"/>
                  </a:lnTo>
                  <a:cubicBezTo>
                    <a:pt x="170" y="405"/>
                    <a:pt x="189" y="430"/>
                    <a:pt x="214" y="449"/>
                  </a:cubicBezTo>
                  <a:cubicBezTo>
                    <a:pt x="227" y="468"/>
                    <a:pt x="246" y="474"/>
                    <a:pt x="265" y="487"/>
                  </a:cubicBezTo>
                  <a:cubicBezTo>
                    <a:pt x="252" y="482"/>
                    <a:pt x="246" y="480"/>
                    <a:pt x="245" y="480"/>
                  </a:cubicBezTo>
                  <a:lnTo>
                    <a:pt x="245" y="480"/>
                  </a:lnTo>
                  <a:cubicBezTo>
                    <a:pt x="242" y="480"/>
                    <a:pt x="278" y="495"/>
                    <a:pt x="296" y="500"/>
                  </a:cubicBezTo>
                  <a:cubicBezTo>
                    <a:pt x="315" y="508"/>
                    <a:pt x="335" y="512"/>
                    <a:pt x="355" y="512"/>
                  </a:cubicBezTo>
                  <a:cubicBezTo>
                    <a:pt x="457" y="512"/>
                    <a:pt x="571" y="416"/>
                    <a:pt x="618" y="342"/>
                  </a:cubicBezTo>
                  <a:cubicBezTo>
                    <a:pt x="669" y="279"/>
                    <a:pt x="763" y="52"/>
                    <a:pt x="612" y="14"/>
                  </a:cubicBezTo>
                  <a:cubicBezTo>
                    <a:pt x="581" y="5"/>
                    <a:pt x="550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6"/>
            <p:cNvSpPr/>
            <p:nvPr/>
          </p:nvSpPr>
          <p:spPr>
            <a:xfrm>
              <a:off x="2533825" y="2913250"/>
              <a:ext cx="13600" cy="11525"/>
            </a:xfrm>
            <a:custGeom>
              <a:avLst/>
              <a:gdLst/>
              <a:ahLst/>
              <a:cxnLst/>
              <a:rect l="l" t="t" r="r" b="b"/>
              <a:pathLst>
                <a:path w="544" h="461" extrusionOk="0">
                  <a:moveTo>
                    <a:pt x="385" y="0"/>
                  </a:moveTo>
                  <a:cubicBezTo>
                    <a:pt x="217" y="0"/>
                    <a:pt x="1" y="205"/>
                    <a:pt x="58" y="378"/>
                  </a:cubicBezTo>
                  <a:lnTo>
                    <a:pt x="65" y="391"/>
                  </a:lnTo>
                  <a:cubicBezTo>
                    <a:pt x="82" y="431"/>
                    <a:pt x="120" y="461"/>
                    <a:pt x="165" y="461"/>
                  </a:cubicBezTo>
                  <a:cubicBezTo>
                    <a:pt x="170" y="461"/>
                    <a:pt x="174" y="460"/>
                    <a:pt x="178" y="460"/>
                  </a:cubicBezTo>
                  <a:cubicBezTo>
                    <a:pt x="222" y="460"/>
                    <a:pt x="273" y="447"/>
                    <a:pt x="317" y="428"/>
                  </a:cubicBezTo>
                  <a:cubicBezTo>
                    <a:pt x="418" y="378"/>
                    <a:pt x="493" y="283"/>
                    <a:pt x="531" y="176"/>
                  </a:cubicBezTo>
                  <a:cubicBezTo>
                    <a:pt x="544" y="126"/>
                    <a:pt x="531" y="69"/>
                    <a:pt x="493" y="37"/>
                  </a:cubicBezTo>
                  <a:cubicBezTo>
                    <a:pt x="487" y="31"/>
                    <a:pt x="481" y="31"/>
                    <a:pt x="475" y="25"/>
                  </a:cubicBezTo>
                  <a:cubicBezTo>
                    <a:pt x="462" y="18"/>
                    <a:pt x="443" y="12"/>
                    <a:pt x="430" y="6"/>
                  </a:cubicBezTo>
                  <a:cubicBezTo>
                    <a:pt x="416" y="2"/>
                    <a:pt x="401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6"/>
            <p:cNvSpPr/>
            <p:nvPr/>
          </p:nvSpPr>
          <p:spPr>
            <a:xfrm>
              <a:off x="2526050" y="2899950"/>
              <a:ext cx="9250" cy="7250"/>
            </a:xfrm>
            <a:custGeom>
              <a:avLst/>
              <a:gdLst/>
              <a:ahLst/>
              <a:cxnLst/>
              <a:rect l="l" t="t" r="r" b="b"/>
              <a:pathLst>
                <a:path w="370" h="290" extrusionOk="0">
                  <a:moveTo>
                    <a:pt x="211" y="0"/>
                  </a:moveTo>
                  <a:cubicBezTo>
                    <a:pt x="134" y="0"/>
                    <a:pt x="56" y="87"/>
                    <a:pt x="29" y="147"/>
                  </a:cubicBezTo>
                  <a:cubicBezTo>
                    <a:pt x="1" y="203"/>
                    <a:pt x="18" y="290"/>
                    <a:pt x="89" y="290"/>
                  </a:cubicBezTo>
                  <a:cubicBezTo>
                    <a:pt x="97" y="290"/>
                    <a:pt x="107" y="288"/>
                    <a:pt x="117" y="286"/>
                  </a:cubicBezTo>
                  <a:cubicBezTo>
                    <a:pt x="161" y="273"/>
                    <a:pt x="199" y="254"/>
                    <a:pt x="237" y="235"/>
                  </a:cubicBezTo>
                  <a:cubicBezTo>
                    <a:pt x="243" y="222"/>
                    <a:pt x="256" y="216"/>
                    <a:pt x="262" y="204"/>
                  </a:cubicBezTo>
                  <a:cubicBezTo>
                    <a:pt x="262" y="204"/>
                    <a:pt x="275" y="204"/>
                    <a:pt x="294" y="191"/>
                  </a:cubicBezTo>
                  <a:cubicBezTo>
                    <a:pt x="313" y="178"/>
                    <a:pt x="369" y="128"/>
                    <a:pt x="338" y="103"/>
                  </a:cubicBezTo>
                  <a:cubicBezTo>
                    <a:pt x="331" y="84"/>
                    <a:pt x="319" y="65"/>
                    <a:pt x="306" y="46"/>
                  </a:cubicBezTo>
                  <a:cubicBezTo>
                    <a:pt x="287" y="27"/>
                    <a:pt x="268" y="21"/>
                    <a:pt x="249" y="8"/>
                  </a:cubicBezTo>
                  <a:cubicBezTo>
                    <a:pt x="237" y="3"/>
                    <a:pt x="22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6"/>
            <p:cNvSpPr/>
            <p:nvPr/>
          </p:nvSpPr>
          <p:spPr>
            <a:xfrm>
              <a:off x="2562075" y="2902500"/>
              <a:ext cx="9650" cy="5700"/>
            </a:xfrm>
            <a:custGeom>
              <a:avLst/>
              <a:gdLst/>
              <a:ahLst/>
              <a:cxnLst/>
              <a:rect l="l" t="t" r="r" b="b"/>
              <a:pathLst>
                <a:path w="386" h="228" extrusionOk="0">
                  <a:moveTo>
                    <a:pt x="246" y="1"/>
                  </a:moveTo>
                  <a:cubicBezTo>
                    <a:pt x="146" y="1"/>
                    <a:pt x="0" y="228"/>
                    <a:pt x="139" y="228"/>
                  </a:cubicBezTo>
                  <a:cubicBezTo>
                    <a:pt x="240" y="228"/>
                    <a:pt x="385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6"/>
            <p:cNvSpPr/>
            <p:nvPr/>
          </p:nvSpPr>
          <p:spPr>
            <a:xfrm>
              <a:off x="2566500" y="2926875"/>
              <a:ext cx="7275" cy="7500"/>
            </a:xfrm>
            <a:custGeom>
              <a:avLst/>
              <a:gdLst/>
              <a:ahLst/>
              <a:cxnLst/>
              <a:rect l="l" t="t" r="r" b="b"/>
              <a:pathLst>
                <a:path w="291" h="300" extrusionOk="0">
                  <a:moveTo>
                    <a:pt x="106" y="0"/>
                  </a:moveTo>
                  <a:cubicBezTo>
                    <a:pt x="68" y="0"/>
                    <a:pt x="20" y="58"/>
                    <a:pt x="32" y="92"/>
                  </a:cubicBezTo>
                  <a:cubicBezTo>
                    <a:pt x="32" y="110"/>
                    <a:pt x="32" y="123"/>
                    <a:pt x="38" y="136"/>
                  </a:cubicBezTo>
                  <a:cubicBezTo>
                    <a:pt x="32" y="148"/>
                    <a:pt x="25" y="161"/>
                    <a:pt x="19" y="173"/>
                  </a:cubicBezTo>
                  <a:cubicBezTo>
                    <a:pt x="0" y="205"/>
                    <a:pt x="0" y="249"/>
                    <a:pt x="19" y="281"/>
                  </a:cubicBezTo>
                  <a:cubicBezTo>
                    <a:pt x="32" y="293"/>
                    <a:pt x="51" y="300"/>
                    <a:pt x="69" y="300"/>
                  </a:cubicBezTo>
                  <a:cubicBezTo>
                    <a:pt x="164" y="293"/>
                    <a:pt x="290" y="186"/>
                    <a:pt x="259" y="85"/>
                  </a:cubicBezTo>
                  <a:cubicBezTo>
                    <a:pt x="252" y="66"/>
                    <a:pt x="240" y="54"/>
                    <a:pt x="227" y="35"/>
                  </a:cubicBezTo>
                  <a:cubicBezTo>
                    <a:pt x="220" y="23"/>
                    <a:pt x="205" y="21"/>
                    <a:pt x="191" y="21"/>
                  </a:cubicBezTo>
                  <a:cubicBezTo>
                    <a:pt x="181" y="21"/>
                    <a:pt x="172" y="22"/>
                    <a:pt x="164" y="22"/>
                  </a:cubicBezTo>
                  <a:cubicBezTo>
                    <a:pt x="145" y="22"/>
                    <a:pt x="133" y="16"/>
                    <a:pt x="120" y="3"/>
                  </a:cubicBezTo>
                  <a:cubicBezTo>
                    <a:pt x="115" y="1"/>
                    <a:pt x="111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6"/>
            <p:cNvSpPr/>
            <p:nvPr/>
          </p:nvSpPr>
          <p:spPr>
            <a:xfrm>
              <a:off x="2509400" y="2927425"/>
              <a:ext cx="9175" cy="5225"/>
            </a:xfrm>
            <a:custGeom>
              <a:avLst/>
              <a:gdLst/>
              <a:ahLst/>
              <a:cxnLst/>
              <a:rect l="l" t="t" r="r" b="b"/>
              <a:pathLst>
                <a:path w="367" h="209" extrusionOk="0">
                  <a:moveTo>
                    <a:pt x="234" y="0"/>
                  </a:moveTo>
                  <a:cubicBezTo>
                    <a:pt x="140" y="0"/>
                    <a:pt x="1" y="208"/>
                    <a:pt x="133" y="208"/>
                  </a:cubicBezTo>
                  <a:cubicBezTo>
                    <a:pt x="228" y="208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6"/>
            <p:cNvSpPr/>
            <p:nvPr/>
          </p:nvSpPr>
          <p:spPr>
            <a:xfrm>
              <a:off x="2490500" y="2899600"/>
              <a:ext cx="8000" cy="9550"/>
            </a:xfrm>
            <a:custGeom>
              <a:avLst/>
              <a:gdLst/>
              <a:ahLst/>
              <a:cxnLst/>
              <a:rect l="l" t="t" r="r" b="b"/>
              <a:pathLst>
                <a:path w="320" h="382" extrusionOk="0">
                  <a:moveTo>
                    <a:pt x="227" y="1"/>
                  </a:moveTo>
                  <a:cubicBezTo>
                    <a:pt x="203" y="1"/>
                    <a:pt x="178" y="7"/>
                    <a:pt x="158" y="16"/>
                  </a:cubicBezTo>
                  <a:cubicBezTo>
                    <a:pt x="82" y="54"/>
                    <a:pt x="0" y="148"/>
                    <a:pt x="19" y="243"/>
                  </a:cubicBezTo>
                  <a:cubicBezTo>
                    <a:pt x="44" y="325"/>
                    <a:pt x="114" y="350"/>
                    <a:pt x="177" y="375"/>
                  </a:cubicBezTo>
                  <a:cubicBezTo>
                    <a:pt x="186" y="379"/>
                    <a:pt x="195" y="381"/>
                    <a:pt x="204" y="381"/>
                  </a:cubicBezTo>
                  <a:cubicBezTo>
                    <a:pt x="264" y="381"/>
                    <a:pt x="319" y="298"/>
                    <a:pt x="303" y="249"/>
                  </a:cubicBezTo>
                  <a:cubicBezTo>
                    <a:pt x="297" y="192"/>
                    <a:pt x="297" y="129"/>
                    <a:pt x="309" y="72"/>
                  </a:cubicBezTo>
                  <a:cubicBezTo>
                    <a:pt x="309" y="20"/>
                    <a:pt x="270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6"/>
            <p:cNvSpPr/>
            <p:nvPr/>
          </p:nvSpPr>
          <p:spPr>
            <a:xfrm>
              <a:off x="2497900" y="2833725"/>
              <a:ext cx="8550" cy="6950"/>
            </a:xfrm>
            <a:custGeom>
              <a:avLst/>
              <a:gdLst/>
              <a:ahLst/>
              <a:cxnLst/>
              <a:rect l="l" t="t" r="r" b="b"/>
              <a:pathLst>
                <a:path w="342" h="278" extrusionOk="0">
                  <a:moveTo>
                    <a:pt x="254" y="1"/>
                  </a:moveTo>
                  <a:cubicBezTo>
                    <a:pt x="212" y="1"/>
                    <a:pt x="166" y="19"/>
                    <a:pt x="139" y="40"/>
                  </a:cubicBezTo>
                  <a:cubicBezTo>
                    <a:pt x="89" y="77"/>
                    <a:pt x="1" y="178"/>
                    <a:pt x="64" y="241"/>
                  </a:cubicBezTo>
                  <a:lnTo>
                    <a:pt x="64" y="248"/>
                  </a:lnTo>
                  <a:cubicBezTo>
                    <a:pt x="70" y="270"/>
                    <a:pt x="83" y="278"/>
                    <a:pt x="98" y="278"/>
                  </a:cubicBezTo>
                  <a:cubicBezTo>
                    <a:pt x="114" y="278"/>
                    <a:pt x="133" y="270"/>
                    <a:pt x="152" y="260"/>
                  </a:cubicBezTo>
                  <a:cubicBezTo>
                    <a:pt x="234" y="248"/>
                    <a:pt x="303" y="197"/>
                    <a:pt x="335" y="122"/>
                  </a:cubicBezTo>
                  <a:cubicBezTo>
                    <a:pt x="341" y="109"/>
                    <a:pt x="341" y="103"/>
                    <a:pt x="341" y="90"/>
                  </a:cubicBezTo>
                  <a:cubicBezTo>
                    <a:pt x="341" y="23"/>
                    <a:pt x="301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6"/>
            <p:cNvSpPr/>
            <p:nvPr/>
          </p:nvSpPr>
          <p:spPr>
            <a:xfrm>
              <a:off x="2523800" y="2839375"/>
              <a:ext cx="6125" cy="5675"/>
            </a:xfrm>
            <a:custGeom>
              <a:avLst/>
              <a:gdLst/>
              <a:ahLst/>
              <a:cxnLst/>
              <a:rect l="l" t="t" r="r" b="b"/>
              <a:pathLst>
                <a:path w="245" h="227" extrusionOk="0">
                  <a:moveTo>
                    <a:pt x="177" y="1"/>
                  </a:moveTo>
                  <a:cubicBezTo>
                    <a:pt x="149" y="1"/>
                    <a:pt x="119" y="9"/>
                    <a:pt x="100" y="28"/>
                  </a:cubicBezTo>
                  <a:cubicBezTo>
                    <a:pt x="68" y="47"/>
                    <a:pt x="11" y="97"/>
                    <a:pt x="18" y="142"/>
                  </a:cubicBezTo>
                  <a:cubicBezTo>
                    <a:pt x="0" y="202"/>
                    <a:pt x="28" y="226"/>
                    <a:pt x="67" y="226"/>
                  </a:cubicBezTo>
                  <a:cubicBezTo>
                    <a:pt x="97" y="226"/>
                    <a:pt x="135" y="211"/>
                    <a:pt x="163" y="186"/>
                  </a:cubicBezTo>
                  <a:cubicBezTo>
                    <a:pt x="194" y="154"/>
                    <a:pt x="220" y="116"/>
                    <a:pt x="232" y="79"/>
                  </a:cubicBezTo>
                  <a:cubicBezTo>
                    <a:pt x="245" y="47"/>
                    <a:pt x="232" y="15"/>
                    <a:pt x="201" y="3"/>
                  </a:cubicBezTo>
                  <a:cubicBezTo>
                    <a:pt x="193" y="1"/>
                    <a:pt x="18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6"/>
            <p:cNvSpPr/>
            <p:nvPr/>
          </p:nvSpPr>
          <p:spPr>
            <a:xfrm>
              <a:off x="2489375" y="2861825"/>
              <a:ext cx="10275" cy="6025"/>
            </a:xfrm>
            <a:custGeom>
              <a:avLst/>
              <a:gdLst/>
              <a:ahLst/>
              <a:cxnLst/>
              <a:rect l="l" t="t" r="r" b="b"/>
              <a:pathLst>
                <a:path w="411" h="241" extrusionOk="0">
                  <a:moveTo>
                    <a:pt x="266" y="0"/>
                  </a:moveTo>
                  <a:cubicBezTo>
                    <a:pt x="152" y="0"/>
                    <a:pt x="1" y="240"/>
                    <a:pt x="146" y="240"/>
                  </a:cubicBezTo>
                  <a:cubicBezTo>
                    <a:pt x="260" y="240"/>
                    <a:pt x="411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6"/>
            <p:cNvSpPr/>
            <p:nvPr/>
          </p:nvSpPr>
          <p:spPr>
            <a:xfrm>
              <a:off x="2363250" y="3280525"/>
              <a:ext cx="15475" cy="11575"/>
            </a:xfrm>
            <a:custGeom>
              <a:avLst/>
              <a:gdLst/>
              <a:ahLst/>
              <a:cxnLst/>
              <a:rect l="l" t="t" r="r" b="b"/>
              <a:pathLst>
                <a:path w="619" h="463" extrusionOk="0">
                  <a:moveTo>
                    <a:pt x="335" y="1"/>
                  </a:moveTo>
                  <a:cubicBezTo>
                    <a:pt x="216" y="1"/>
                    <a:pt x="87" y="145"/>
                    <a:pt x="45" y="231"/>
                  </a:cubicBezTo>
                  <a:cubicBezTo>
                    <a:pt x="1" y="318"/>
                    <a:pt x="23" y="462"/>
                    <a:pt x="133" y="462"/>
                  </a:cubicBezTo>
                  <a:cubicBezTo>
                    <a:pt x="150" y="462"/>
                    <a:pt x="169" y="459"/>
                    <a:pt x="190" y="451"/>
                  </a:cubicBezTo>
                  <a:lnTo>
                    <a:pt x="284" y="420"/>
                  </a:lnTo>
                  <a:cubicBezTo>
                    <a:pt x="391" y="376"/>
                    <a:pt x="618" y="105"/>
                    <a:pt x="429" y="29"/>
                  </a:cubicBezTo>
                  <a:lnTo>
                    <a:pt x="398" y="16"/>
                  </a:lnTo>
                  <a:cubicBezTo>
                    <a:pt x="377" y="6"/>
                    <a:pt x="356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6"/>
            <p:cNvSpPr/>
            <p:nvPr/>
          </p:nvSpPr>
          <p:spPr>
            <a:xfrm>
              <a:off x="2397600" y="3266225"/>
              <a:ext cx="11400" cy="9075"/>
            </a:xfrm>
            <a:custGeom>
              <a:avLst/>
              <a:gdLst/>
              <a:ahLst/>
              <a:cxnLst/>
              <a:rect l="l" t="t" r="r" b="b"/>
              <a:pathLst>
                <a:path w="456" h="363" extrusionOk="0">
                  <a:moveTo>
                    <a:pt x="258" y="1"/>
                  </a:moveTo>
                  <a:cubicBezTo>
                    <a:pt x="138" y="1"/>
                    <a:pt x="0" y="189"/>
                    <a:pt x="20" y="298"/>
                  </a:cubicBezTo>
                  <a:cubicBezTo>
                    <a:pt x="24" y="344"/>
                    <a:pt x="48" y="362"/>
                    <a:pt x="76" y="362"/>
                  </a:cubicBezTo>
                  <a:cubicBezTo>
                    <a:pt x="90" y="362"/>
                    <a:pt x="106" y="357"/>
                    <a:pt x="121" y="349"/>
                  </a:cubicBezTo>
                  <a:cubicBezTo>
                    <a:pt x="247" y="349"/>
                    <a:pt x="455" y="172"/>
                    <a:pt x="348" y="46"/>
                  </a:cubicBezTo>
                  <a:cubicBezTo>
                    <a:pt x="322" y="14"/>
                    <a:pt x="291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6"/>
            <p:cNvSpPr/>
            <p:nvPr/>
          </p:nvSpPr>
          <p:spPr>
            <a:xfrm>
              <a:off x="2406600" y="3298475"/>
              <a:ext cx="9025" cy="9925"/>
            </a:xfrm>
            <a:custGeom>
              <a:avLst/>
              <a:gdLst/>
              <a:ahLst/>
              <a:cxnLst/>
              <a:rect l="l" t="t" r="r" b="b"/>
              <a:pathLst>
                <a:path w="361" h="397" extrusionOk="0">
                  <a:moveTo>
                    <a:pt x="172" y="1"/>
                  </a:moveTo>
                  <a:cubicBezTo>
                    <a:pt x="112" y="1"/>
                    <a:pt x="20" y="84"/>
                    <a:pt x="51" y="137"/>
                  </a:cubicBezTo>
                  <a:cubicBezTo>
                    <a:pt x="95" y="206"/>
                    <a:pt x="1" y="314"/>
                    <a:pt x="89" y="377"/>
                  </a:cubicBezTo>
                  <a:cubicBezTo>
                    <a:pt x="109" y="391"/>
                    <a:pt x="129" y="397"/>
                    <a:pt x="148" y="397"/>
                  </a:cubicBezTo>
                  <a:cubicBezTo>
                    <a:pt x="219" y="397"/>
                    <a:pt x="287" y="322"/>
                    <a:pt x="316" y="263"/>
                  </a:cubicBezTo>
                  <a:cubicBezTo>
                    <a:pt x="348" y="219"/>
                    <a:pt x="360" y="162"/>
                    <a:pt x="341" y="106"/>
                  </a:cubicBezTo>
                  <a:cubicBezTo>
                    <a:pt x="316" y="30"/>
                    <a:pt x="253" y="49"/>
                    <a:pt x="203" y="11"/>
                  </a:cubicBezTo>
                  <a:cubicBezTo>
                    <a:pt x="194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6"/>
            <p:cNvSpPr/>
            <p:nvPr/>
          </p:nvSpPr>
          <p:spPr>
            <a:xfrm>
              <a:off x="2381225" y="3306425"/>
              <a:ext cx="7375" cy="7050"/>
            </a:xfrm>
            <a:custGeom>
              <a:avLst/>
              <a:gdLst/>
              <a:ahLst/>
              <a:cxnLst/>
              <a:rect l="l" t="t" r="r" b="b"/>
              <a:pathLst>
                <a:path w="295" h="282" extrusionOk="0">
                  <a:moveTo>
                    <a:pt x="212" y="0"/>
                  </a:moveTo>
                  <a:cubicBezTo>
                    <a:pt x="196" y="0"/>
                    <a:pt x="178" y="5"/>
                    <a:pt x="158" y="15"/>
                  </a:cubicBezTo>
                  <a:cubicBezTo>
                    <a:pt x="89" y="46"/>
                    <a:pt x="0" y="147"/>
                    <a:pt x="57" y="223"/>
                  </a:cubicBezTo>
                  <a:cubicBezTo>
                    <a:pt x="57" y="235"/>
                    <a:pt x="63" y="242"/>
                    <a:pt x="70" y="248"/>
                  </a:cubicBezTo>
                  <a:cubicBezTo>
                    <a:pt x="81" y="272"/>
                    <a:pt x="99" y="281"/>
                    <a:pt x="119" y="281"/>
                  </a:cubicBezTo>
                  <a:cubicBezTo>
                    <a:pt x="168" y="281"/>
                    <a:pt x="231" y="225"/>
                    <a:pt x="240" y="185"/>
                  </a:cubicBezTo>
                  <a:cubicBezTo>
                    <a:pt x="253" y="166"/>
                    <a:pt x="259" y="141"/>
                    <a:pt x="265" y="122"/>
                  </a:cubicBezTo>
                  <a:cubicBezTo>
                    <a:pt x="295" y="53"/>
                    <a:pt x="267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6"/>
            <p:cNvSpPr/>
            <p:nvPr/>
          </p:nvSpPr>
          <p:spPr>
            <a:xfrm>
              <a:off x="2386100" y="3294175"/>
              <a:ext cx="7550" cy="5525"/>
            </a:xfrm>
            <a:custGeom>
              <a:avLst/>
              <a:gdLst/>
              <a:ahLst/>
              <a:cxnLst/>
              <a:rect l="l" t="t" r="r" b="b"/>
              <a:pathLst>
                <a:path w="302" h="221" extrusionOk="0">
                  <a:moveTo>
                    <a:pt x="220" y="1"/>
                  </a:moveTo>
                  <a:cubicBezTo>
                    <a:pt x="206" y="1"/>
                    <a:pt x="189" y="4"/>
                    <a:pt x="171" y="13"/>
                  </a:cubicBezTo>
                  <a:lnTo>
                    <a:pt x="127" y="32"/>
                  </a:lnTo>
                  <a:cubicBezTo>
                    <a:pt x="89" y="51"/>
                    <a:pt x="1" y="139"/>
                    <a:pt x="51" y="183"/>
                  </a:cubicBezTo>
                  <a:lnTo>
                    <a:pt x="77" y="202"/>
                  </a:lnTo>
                  <a:cubicBezTo>
                    <a:pt x="92" y="215"/>
                    <a:pt x="109" y="220"/>
                    <a:pt x="127" y="220"/>
                  </a:cubicBezTo>
                  <a:cubicBezTo>
                    <a:pt x="186" y="220"/>
                    <a:pt x="248" y="157"/>
                    <a:pt x="272" y="114"/>
                  </a:cubicBezTo>
                  <a:cubicBezTo>
                    <a:pt x="302" y="49"/>
                    <a:pt x="273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6"/>
            <p:cNvSpPr/>
            <p:nvPr/>
          </p:nvSpPr>
          <p:spPr>
            <a:xfrm>
              <a:off x="2356000" y="3305350"/>
              <a:ext cx="7700" cy="4300"/>
            </a:xfrm>
            <a:custGeom>
              <a:avLst/>
              <a:gdLst/>
              <a:ahLst/>
              <a:cxnLst/>
              <a:rect l="l" t="t" r="r" b="b"/>
              <a:pathLst>
                <a:path w="308" h="172" extrusionOk="0">
                  <a:moveTo>
                    <a:pt x="229" y="0"/>
                  </a:moveTo>
                  <a:cubicBezTo>
                    <a:pt x="227" y="0"/>
                    <a:pt x="224" y="0"/>
                    <a:pt x="221" y="1"/>
                  </a:cubicBezTo>
                  <a:cubicBezTo>
                    <a:pt x="196" y="1"/>
                    <a:pt x="171" y="7"/>
                    <a:pt x="145" y="13"/>
                  </a:cubicBezTo>
                  <a:cubicBezTo>
                    <a:pt x="101" y="26"/>
                    <a:pt x="0" y="121"/>
                    <a:pt x="76" y="159"/>
                  </a:cubicBezTo>
                  <a:cubicBezTo>
                    <a:pt x="95" y="165"/>
                    <a:pt x="114" y="171"/>
                    <a:pt x="139" y="171"/>
                  </a:cubicBezTo>
                  <a:cubicBezTo>
                    <a:pt x="142" y="172"/>
                    <a:pt x="145" y="172"/>
                    <a:pt x="148" y="172"/>
                  </a:cubicBezTo>
                  <a:cubicBezTo>
                    <a:pt x="236" y="17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6"/>
            <p:cNvSpPr/>
            <p:nvPr/>
          </p:nvSpPr>
          <p:spPr>
            <a:xfrm>
              <a:off x="2328550" y="3272800"/>
              <a:ext cx="5075" cy="5650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38" y="1"/>
                  </a:moveTo>
                  <a:cubicBezTo>
                    <a:pt x="76" y="1"/>
                    <a:pt x="29" y="72"/>
                    <a:pt x="13" y="130"/>
                  </a:cubicBezTo>
                  <a:cubicBezTo>
                    <a:pt x="1" y="155"/>
                    <a:pt x="20" y="187"/>
                    <a:pt x="45" y="187"/>
                  </a:cubicBezTo>
                  <a:cubicBezTo>
                    <a:pt x="32" y="193"/>
                    <a:pt x="32" y="199"/>
                    <a:pt x="45" y="212"/>
                  </a:cubicBezTo>
                  <a:cubicBezTo>
                    <a:pt x="50" y="222"/>
                    <a:pt x="57" y="225"/>
                    <a:pt x="65" y="225"/>
                  </a:cubicBezTo>
                  <a:cubicBezTo>
                    <a:pt x="87" y="225"/>
                    <a:pt x="114" y="194"/>
                    <a:pt x="114" y="180"/>
                  </a:cubicBezTo>
                  <a:cubicBezTo>
                    <a:pt x="127" y="142"/>
                    <a:pt x="152" y="111"/>
                    <a:pt x="165" y="73"/>
                  </a:cubicBezTo>
                  <a:cubicBezTo>
                    <a:pt x="184" y="54"/>
                    <a:pt x="203" y="29"/>
                    <a:pt x="177" y="10"/>
                  </a:cubicBezTo>
                  <a:cubicBezTo>
                    <a:pt x="164" y="4"/>
                    <a:pt x="151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6"/>
            <p:cNvSpPr/>
            <p:nvPr/>
          </p:nvSpPr>
          <p:spPr>
            <a:xfrm>
              <a:off x="2355700" y="3232825"/>
              <a:ext cx="9150" cy="8075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261" y="0"/>
                  </a:moveTo>
                  <a:cubicBezTo>
                    <a:pt x="115" y="0"/>
                    <a:pt x="1" y="143"/>
                    <a:pt x="50" y="291"/>
                  </a:cubicBezTo>
                  <a:cubicBezTo>
                    <a:pt x="58" y="310"/>
                    <a:pt x="70" y="317"/>
                    <a:pt x="84" y="317"/>
                  </a:cubicBezTo>
                  <a:cubicBezTo>
                    <a:pt x="121" y="317"/>
                    <a:pt x="171" y="264"/>
                    <a:pt x="190" y="229"/>
                  </a:cubicBezTo>
                  <a:lnTo>
                    <a:pt x="190" y="229"/>
                  </a:lnTo>
                  <a:lnTo>
                    <a:pt x="151" y="322"/>
                  </a:lnTo>
                  <a:cubicBezTo>
                    <a:pt x="183" y="316"/>
                    <a:pt x="214" y="303"/>
                    <a:pt x="239" y="284"/>
                  </a:cubicBezTo>
                  <a:cubicBezTo>
                    <a:pt x="277" y="253"/>
                    <a:pt x="315" y="215"/>
                    <a:pt x="334" y="165"/>
                  </a:cubicBezTo>
                  <a:cubicBezTo>
                    <a:pt x="365" y="102"/>
                    <a:pt x="365" y="1"/>
                    <a:pt x="271" y="1"/>
                  </a:cubicBezTo>
                  <a:cubicBezTo>
                    <a:pt x="268" y="1"/>
                    <a:pt x="264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6"/>
            <p:cNvSpPr/>
            <p:nvPr/>
          </p:nvSpPr>
          <p:spPr>
            <a:xfrm>
              <a:off x="2370500" y="3246550"/>
              <a:ext cx="15325" cy="9000"/>
            </a:xfrm>
            <a:custGeom>
              <a:avLst/>
              <a:gdLst/>
              <a:ahLst/>
              <a:cxnLst/>
              <a:rect l="l" t="t" r="r" b="b"/>
              <a:pathLst>
                <a:path w="613" h="360" extrusionOk="0">
                  <a:moveTo>
                    <a:pt x="392" y="0"/>
                  </a:moveTo>
                  <a:cubicBezTo>
                    <a:pt x="228" y="0"/>
                    <a:pt x="0" y="360"/>
                    <a:pt x="221" y="360"/>
                  </a:cubicBezTo>
                  <a:cubicBezTo>
                    <a:pt x="379" y="360"/>
                    <a:pt x="61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6"/>
            <p:cNvSpPr/>
            <p:nvPr/>
          </p:nvSpPr>
          <p:spPr>
            <a:xfrm>
              <a:off x="2351475" y="3260000"/>
              <a:ext cx="8950" cy="6725"/>
            </a:xfrm>
            <a:custGeom>
              <a:avLst/>
              <a:gdLst/>
              <a:ahLst/>
              <a:cxnLst/>
              <a:rect l="l" t="t" r="r" b="b"/>
              <a:pathLst>
                <a:path w="358" h="269" extrusionOk="0">
                  <a:moveTo>
                    <a:pt x="196" y="1"/>
                  </a:moveTo>
                  <a:cubicBezTo>
                    <a:pt x="141" y="1"/>
                    <a:pt x="91" y="47"/>
                    <a:pt x="55" y="106"/>
                  </a:cubicBezTo>
                  <a:cubicBezTo>
                    <a:pt x="11" y="172"/>
                    <a:pt x="0" y="269"/>
                    <a:pt x="81" y="269"/>
                  </a:cubicBezTo>
                  <a:cubicBezTo>
                    <a:pt x="92" y="269"/>
                    <a:pt x="104" y="267"/>
                    <a:pt x="118" y="263"/>
                  </a:cubicBezTo>
                  <a:cubicBezTo>
                    <a:pt x="181" y="251"/>
                    <a:pt x="358" y="93"/>
                    <a:pt x="263" y="24"/>
                  </a:cubicBezTo>
                  <a:cubicBezTo>
                    <a:pt x="240" y="8"/>
                    <a:pt x="218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6"/>
            <p:cNvSpPr/>
            <p:nvPr/>
          </p:nvSpPr>
          <p:spPr>
            <a:xfrm>
              <a:off x="2332150" y="3244125"/>
              <a:ext cx="8100" cy="6550"/>
            </a:xfrm>
            <a:custGeom>
              <a:avLst/>
              <a:gdLst/>
              <a:ahLst/>
              <a:cxnLst/>
              <a:rect l="l" t="t" r="r" b="b"/>
              <a:pathLst>
                <a:path w="324" h="262" extrusionOk="0">
                  <a:moveTo>
                    <a:pt x="221" y="0"/>
                  </a:moveTo>
                  <a:cubicBezTo>
                    <a:pt x="156" y="0"/>
                    <a:pt x="54" y="98"/>
                    <a:pt x="40" y="135"/>
                  </a:cubicBezTo>
                  <a:cubicBezTo>
                    <a:pt x="1" y="213"/>
                    <a:pt x="42" y="261"/>
                    <a:pt x="101" y="261"/>
                  </a:cubicBezTo>
                  <a:cubicBezTo>
                    <a:pt x="127" y="261"/>
                    <a:pt x="157" y="251"/>
                    <a:pt x="185" y="230"/>
                  </a:cubicBezTo>
                  <a:cubicBezTo>
                    <a:pt x="185" y="224"/>
                    <a:pt x="185" y="217"/>
                    <a:pt x="185" y="211"/>
                  </a:cubicBezTo>
                  <a:cubicBezTo>
                    <a:pt x="229" y="205"/>
                    <a:pt x="324" y="104"/>
                    <a:pt x="279" y="72"/>
                  </a:cubicBezTo>
                  <a:cubicBezTo>
                    <a:pt x="279" y="66"/>
                    <a:pt x="273" y="53"/>
                    <a:pt x="273" y="47"/>
                  </a:cubicBezTo>
                  <a:cubicBezTo>
                    <a:pt x="265" y="13"/>
                    <a:pt x="245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6"/>
            <p:cNvSpPr/>
            <p:nvPr/>
          </p:nvSpPr>
          <p:spPr>
            <a:xfrm>
              <a:off x="2297800" y="3277825"/>
              <a:ext cx="6575" cy="627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87" y="1"/>
                  </a:moveTo>
                  <a:cubicBezTo>
                    <a:pt x="178" y="1"/>
                    <a:pt x="169" y="2"/>
                    <a:pt x="159" y="4"/>
                  </a:cubicBezTo>
                  <a:cubicBezTo>
                    <a:pt x="133" y="11"/>
                    <a:pt x="108" y="17"/>
                    <a:pt x="89" y="36"/>
                  </a:cubicBezTo>
                  <a:lnTo>
                    <a:pt x="83" y="42"/>
                  </a:lnTo>
                  <a:cubicBezTo>
                    <a:pt x="58" y="55"/>
                    <a:pt x="39" y="80"/>
                    <a:pt x="26" y="105"/>
                  </a:cubicBezTo>
                  <a:cubicBezTo>
                    <a:pt x="20" y="105"/>
                    <a:pt x="20" y="112"/>
                    <a:pt x="20" y="118"/>
                  </a:cubicBezTo>
                  <a:cubicBezTo>
                    <a:pt x="14" y="124"/>
                    <a:pt x="14" y="131"/>
                    <a:pt x="7" y="137"/>
                  </a:cubicBezTo>
                  <a:cubicBezTo>
                    <a:pt x="1" y="150"/>
                    <a:pt x="1" y="162"/>
                    <a:pt x="1" y="175"/>
                  </a:cubicBezTo>
                  <a:cubicBezTo>
                    <a:pt x="1" y="181"/>
                    <a:pt x="1" y="181"/>
                    <a:pt x="1" y="187"/>
                  </a:cubicBezTo>
                  <a:lnTo>
                    <a:pt x="1" y="194"/>
                  </a:lnTo>
                  <a:cubicBezTo>
                    <a:pt x="1" y="200"/>
                    <a:pt x="1" y="206"/>
                    <a:pt x="1" y="213"/>
                  </a:cubicBezTo>
                  <a:cubicBezTo>
                    <a:pt x="1" y="219"/>
                    <a:pt x="7" y="219"/>
                    <a:pt x="14" y="225"/>
                  </a:cubicBezTo>
                  <a:cubicBezTo>
                    <a:pt x="14" y="231"/>
                    <a:pt x="20" y="231"/>
                    <a:pt x="20" y="238"/>
                  </a:cubicBezTo>
                  <a:cubicBezTo>
                    <a:pt x="33" y="244"/>
                    <a:pt x="45" y="250"/>
                    <a:pt x="58" y="250"/>
                  </a:cubicBezTo>
                  <a:cubicBezTo>
                    <a:pt x="77" y="250"/>
                    <a:pt x="96" y="250"/>
                    <a:pt x="108" y="238"/>
                  </a:cubicBezTo>
                  <a:cubicBezTo>
                    <a:pt x="127" y="238"/>
                    <a:pt x="140" y="225"/>
                    <a:pt x="152" y="219"/>
                  </a:cubicBezTo>
                  <a:cubicBezTo>
                    <a:pt x="197" y="194"/>
                    <a:pt x="228" y="150"/>
                    <a:pt x="241" y="105"/>
                  </a:cubicBezTo>
                  <a:cubicBezTo>
                    <a:pt x="263" y="51"/>
                    <a:pt x="242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6"/>
            <p:cNvSpPr/>
            <p:nvPr/>
          </p:nvSpPr>
          <p:spPr>
            <a:xfrm>
              <a:off x="2307175" y="3310050"/>
              <a:ext cx="13375" cy="10400"/>
            </a:xfrm>
            <a:custGeom>
              <a:avLst/>
              <a:gdLst/>
              <a:ahLst/>
              <a:cxnLst/>
              <a:rect l="l" t="t" r="r" b="b"/>
              <a:pathLst>
                <a:path w="535" h="416" extrusionOk="0">
                  <a:moveTo>
                    <a:pt x="367" y="0"/>
                  </a:moveTo>
                  <a:cubicBezTo>
                    <a:pt x="288" y="0"/>
                    <a:pt x="200" y="73"/>
                    <a:pt x="149" y="128"/>
                  </a:cubicBezTo>
                  <a:cubicBezTo>
                    <a:pt x="61" y="222"/>
                    <a:pt x="0" y="415"/>
                    <a:pt x="156" y="415"/>
                  </a:cubicBezTo>
                  <a:cubicBezTo>
                    <a:pt x="168" y="415"/>
                    <a:pt x="180" y="414"/>
                    <a:pt x="194" y="412"/>
                  </a:cubicBezTo>
                  <a:cubicBezTo>
                    <a:pt x="244" y="399"/>
                    <a:pt x="288" y="380"/>
                    <a:pt x="332" y="349"/>
                  </a:cubicBezTo>
                  <a:cubicBezTo>
                    <a:pt x="408" y="292"/>
                    <a:pt x="534" y="128"/>
                    <a:pt x="446" y="34"/>
                  </a:cubicBezTo>
                  <a:cubicBezTo>
                    <a:pt x="422" y="10"/>
                    <a:pt x="395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6"/>
            <p:cNvSpPr/>
            <p:nvPr/>
          </p:nvSpPr>
          <p:spPr>
            <a:xfrm>
              <a:off x="2323200" y="3296900"/>
              <a:ext cx="8500" cy="7400"/>
            </a:xfrm>
            <a:custGeom>
              <a:avLst/>
              <a:gdLst/>
              <a:ahLst/>
              <a:cxnLst/>
              <a:rect l="l" t="t" r="r" b="b"/>
              <a:pathLst>
                <a:path w="340" h="296" extrusionOk="0">
                  <a:moveTo>
                    <a:pt x="227" y="1"/>
                  </a:moveTo>
                  <a:cubicBezTo>
                    <a:pt x="197" y="1"/>
                    <a:pt x="163" y="12"/>
                    <a:pt x="133" y="36"/>
                  </a:cubicBezTo>
                  <a:lnTo>
                    <a:pt x="63" y="93"/>
                  </a:lnTo>
                  <a:cubicBezTo>
                    <a:pt x="32" y="112"/>
                    <a:pt x="0" y="150"/>
                    <a:pt x="13" y="194"/>
                  </a:cubicBezTo>
                  <a:lnTo>
                    <a:pt x="26" y="244"/>
                  </a:lnTo>
                  <a:cubicBezTo>
                    <a:pt x="39" y="281"/>
                    <a:pt x="62" y="295"/>
                    <a:pt x="90" y="295"/>
                  </a:cubicBezTo>
                  <a:cubicBezTo>
                    <a:pt x="168" y="295"/>
                    <a:pt x="278" y="185"/>
                    <a:pt x="297" y="143"/>
                  </a:cubicBezTo>
                  <a:cubicBezTo>
                    <a:pt x="340" y="53"/>
                    <a:pt x="292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6"/>
            <p:cNvSpPr/>
            <p:nvPr/>
          </p:nvSpPr>
          <p:spPr>
            <a:xfrm>
              <a:off x="2449175" y="3273200"/>
              <a:ext cx="14375" cy="12150"/>
            </a:xfrm>
            <a:custGeom>
              <a:avLst/>
              <a:gdLst/>
              <a:ahLst/>
              <a:cxnLst/>
              <a:rect l="l" t="t" r="r" b="b"/>
              <a:pathLst>
                <a:path w="575" h="486" extrusionOk="0">
                  <a:moveTo>
                    <a:pt x="379" y="0"/>
                  </a:moveTo>
                  <a:cubicBezTo>
                    <a:pt x="240" y="0"/>
                    <a:pt x="108" y="120"/>
                    <a:pt x="45" y="240"/>
                  </a:cubicBezTo>
                  <a:cubicBezTo>
                    <a:pt x="1" y="335"/>
                    <a:pt x="1" y="486"/>
                    <a:pt x="146" y="486"/>
                  </a:cubicBezTo>
                  <a:lnTo>
                    <a:pt x="196" y="486"/>
                  </a:lnTo>
                  <a:cubicBezTo>
                    <a:pt x="341" y="486"/>
                    <a:pt x="474" y="366"/>
                    <a:pt x="530" y="246"/>
                  </a:cubicBezTo>
                  <a:cubicBezTo>
                    <a:pt x="575" y="152"/>
                    <a:pt x="575" y="0"/>
                    <a:pt x="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6"/>
            <p:cNvSpPr/>
            <p:nvPr/>
          </p:nvSpPr>
          <p:spPr>
            <a:xfrm>
              <a:off x="2392575" y="3327275"/>
              <a:ext cx="17275" cy="15025"/>
            </a:xfrm>
            <a:custGeom>
              <a:avLst/>
              <a:gdLst/>
              <a:ahLst/>
              <a:cxnLst/>
              <a:rect l="l" t="t" r="r" b="b"/>
              <a:pathLst>
                <a:path w="691" h="601" extrusionOk="0">
                  <a:moveTo>
                    <a:pt x="509" y="1"/>
                  </a:moveTo>
                  <a:cubicBezTo>
                    <a:pt x="492" y="1"/>
                    <a:pt x="474" y="3"/>
                    <a:pt x="455" y="7"/>
                  </a:cubicBezTo>
                  <a:cubicBezTo>
                    <a:pt x="322" y="45"/>
                    <a:pt x="202" y="127"/>
                    <a:pt x="127" y="240"/>
                  </a:cubicBezTo>
                  <a:cubicBezTo>
                    <a:pt x="64" y="310"/>
                    <a:pt x="0" y="436"/>
                    <a:pt x="45" y="530"/>
                  </a:cubicBezTo>
                  <a:cubicBezTo>
                    <a:pt x="69" y="583"/>
                    <a:pt x="115" y="600"/>
                    <a:pt x="165" y="600"/>
                  </a:cubicBezTo>
                  <a:cubicBezTo>
                    <a:pt x="206" y="600"/>
                    <a:pt x="251" y="589"/>
                    <a:pt x="291" y="574"/>
                  </a:cubicBezTo>
                  <a:cubicBezTo>
                    <a:pt x="310" y="568"/>
                    <a:pt x="328" y="556"/>
                    <a:pt x="354" y="543"/>
                  </a:cubicBezTo>
                  <a:cubicBezTo>
                    <a:pt x="366" y="537"/>
                    <a:pt x="379" y="530"/>
                    <a:pt x="392" y="524"/>
                  </a:cubicBezTo>
                  <a:cubicBezTo>
                    <a:pt x="524" y="461"/>
                    <a:pt x="625" y="347"/>
                    <a:pt x="663" y="209"/>
                  </a:cubicBezTo>
                  <a:cubicBezTo>
                    <a:pt x="690" y="88"/>
                    <a:pt x="622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6"/>
            <p:cNvSpPr/>
            <p:nvPr/>
          </p:nvSpPr>
          <p:spPr>
            <a:xfrm>
              <a:off x="2438625" y="3318600"/>
              <a:ext cx="10275" cy="9525"/>
            </a:xfrm>
            <a:custGeom>
              <a:avLst/>
              <a:gdLst/>
              <a:ahLst/>
              <a:cxnLst/>
              <a:rect l="l" t="t" r="r" b="b"/>
              <a:pathLst>
                <a:path w="411" h="381" extrusionOk="0">
                  <a:moveTo>
                    <a:pt x="265" y="1"/>
                  </a:moveTo>
                  <a:cubicBezTo>
                    <a:pt x="227" y="1"/>
                    <a:pt x="189" y="13"/>
                    <a:pt x="158" y="38"/>
                  </a:cubicBezTo>
                  <a:cubicBezTo>
                    <a:pt x="149" y="43"/>
                    <a:pt x="103" y="74"/>
                    <a:pt x="105" y="74"/>
                  </a:cubicBezTo>
                  <a:cubicBezTo>
                    <a:pt x="106" y="74"/>
                    <a:pt x="110" y="72"/>
                    <a:pt x="119" y="66"/>
                  </a:cubicBezTo>
                  <a:lnTo>
                    <a:pt x="119" y="66"/>
                  </a:lnTo>
                  <a:cubicBezTo>
                    <a:pt x="51" y="112"/>
                    <a:pt x="6" y="196"/>
                    <a:pt x="0" y="284"/>
                  </a:cubicBezTo>
                  <a:lnTo>
                    <a:pt x="0" y="322"/>
                  </a:lnTo>
                  <a:cubicBezTo>
                    <a:pt x="0" y="365"/>
                    <a:pt x="27" y="381"/>
                    <a:pt x="66" y="381"/>
                  </a:cubicBezTo>
                  <a:cubicBezTo>
                    <a:pt x="73" y="381"/>
                    <a:pt x="81" y="380"/>
                    <a:pt x="88" y="379"/>
                  </a:cubicBezTo>
                  <a:lnTo>
                    <a:pt x="139" y="373"/>
                  </a:lnTo>
                  <a:cubicBezTo>
                    <a:pt x="215" y="354"/>
                    <a:pt x="278" y="303"/>
                    <a:pt x="315" y="240"/>
                  </a:cubicBezTo>
                  <a:cubicBezTo>
                    <a:pt x="353" y="196"/>
                    <a:pt x="410" y="76"/>
                    <a:pt x="341" y="32"/>
                  </a:cubicBezTo>
                  <a:cubicBezTo>
                    <a:pt x="322" y="7"/>
                    <a:pt x="297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6"/>
            <p:cNvSpPr/>
            <p:nvPr/>
          </p:nvSpPr>
          <p:spPr>
            <a:xfrm>
              <a:off x="2434525" y="3300075"/>
              <a:ext cx="7900" cy="7925"/>
            </a:xfrm>
            <a:custGeom>
              <a:avLst/>
              <a:gdLst/>
              <a:ahLst/>
              <a:cxnLst/>
              <a:rect l="l" t="t" r="r" b="b"/>
              <a:pathLst>
                <a:path w="316" h="317" extrusionOk="0">
                  <a:moveTo>
                    <a:pt x="239" y="0"/>
                  </a:moveTo>
                  <a:cubicBezTo>
                    <a:pt x="218" y="0"/>
                    <a:pt x="193" y="8"/>
                    <a:pt x="170" y="16"/>
                  </a:cubicBezTo>
                  <a:cubicBezTo>
                    <a:pt x="126" y="35"/>
                    <a:pt x="82" y="73"/>
                    <a:pt x="57" y="117"/>
                  </a:cubicBezTo>
                  <a:cubicBezTo>
                    <a:pt x="13" y="161"/>
                    <a:pt x="0" y="231"/>
                    <a:pt x="32" y="281"/>
                  </a:cubicBezTo>
                  <a:cubicBezTo>
                    <a:pt x="58" y="308"/>
                    <a:pt x="86" y="317"/>
                    <a:pt x="114" y="317"/>
                  </a:cubicBezTo>
                  <a:cubicBezTo>
                    <a:pt x="140" y="317"/>
                    <a:pt x="165" y="309"/>
                    <a:pt x="189" y="300"/>
                  </a:cubicBezTo>
                  <a:cubicBezTo>
                    <a:pt x="240" y="288"/>
                    <a:pt x="271" y="250"/>
                    <a:pt x="290" y="206"/>
                  </a:cubicBezTo>
                  <a:cubicBezTo>
                    <a:pt x="309" y="155"/>
                    <a:pt x="315" y="92"/>
                    <a:pt x="297" y="42"/>
                  </a:cubicBezTo>
                  <a:cubicBezTo>
                    <a:pt x="286" y="11"/>
                    <a:pt x="265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6"/>
            <p:cNvSpPr/>
            <p:nvPr/>
          </p:nvSpPr>
          <p:spPr>
            <a:xfrm>
              <a:off x="2421900" y="3270325"/>
              <a:ext cx="9025" cy="8575"/>
            </a:xfrm>
            <a:custGeom>
              <a:avLst/>
              <a:gdLst/>
              <a:ahLst/>
              <a:cxnLst/>
              <a:rect l="l" t="t" r="r" b="b"/>
              <a:pathLst>
                <a:path w="361" h="343" extrusionOk="0">
                  <a:moveTo>
                    <a:pt x="222" y="1"/>
                  </a:moveTo>
                  <a:cubicBezTo>
                    <a:pt x="158" y="1"/>
                    <a:pt x="95" y="61"/>
                    <a:pt x="64" y="109"/>
                  </a:cubicBezTo>
                  <a:cubicBezTo>
                    <a:pt x="19" y="147"/>
                    <a:pt x="1" y="204"/>
                    <a:pt x="1" y="267"/>
                  </a:cubicBezTo>
                  <a:cubicBezTo>
                    <a:pt x="1" y="304"/>
                    <a:pt x="32" y="342"/>
                    <a:pt x="76" y="342"/>
                  </a:cubicBezTo>
                  <a:cubicBezTo>
                    <a:pt x="114" y="342"/>
                    <a:pt x="146" y="330"/>
                    <a:pt x="177" y="311"/>
                  </a:cubicBezTo>
                  <a:lnTo>
                    <a:pt x="202" y="304"/>
                  </a:lnTo>
                  <a:cubicBezTo>
                    <a:pt x="259" y="286"/>
                    <a:pt x="360" y="191"/>
                    <a:pt x="297" y="134"/>
                  </a:cubicBezTo>
                  <a:lnTo>
                    <a:pt x="297" y="122"/>
                  </a:lnTo>
                  <a:cubicBezTo>
                    <a:pt x="310" y="77"/>
                    <a:pt x="310" y="27"/>
                    <a:pt x="259" y="8"/>
                  </a:cubicBezTo>
                  <a:cubicBezTo>
                    <a:pt x="247" y="3"/>
                    <a:pt x="234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6"/>
            <p:cNvSpPr/>
            <p:nvPr/>
          </p:nvSpPr>
          <p:spPr>
            <a:xfrm>
              <a:off x="2323575" y="3228500"/>
              <a:ext cx="8950" cy="8350"/>
            </a:xfrm>
            <a:custGeom>
              <a:avLst/>
              <a:gdLst/>
              <a:ahLst/>
              <a:cxnLst/>
              <a:rect l="l" t="t" r="r" b="b"/>
              <a:pathLst>
                <a:path w="358" h="334" extrusionOk="0">
                  <a:moveTo>
                    <a:pt x="256" y="1"/>
                  </a:moveTo>
                  <a:cubicBezTo>
                    <a:pt x="216" y="1"/>
                    <a:pt x="172" y="21"/>
                    <a:pt x="143" y="41"/>
                  </a:cubicBezTo>
                  <a:cubicBezTo>
                    <a:pt x="67" y="92"/>
                    <a:pt x="17" y="167"/>
                    <a:pt x="4" y="262"/>
                  </a:cubicBezTo>
                  <a:cubicBezTo>
                    <a:pt x="0" y="315"/>
                    <a:pt x="43" y="334"/>
                    <a:pt x="88" y="334"/>
                  </a:cubicBezTo>
                  <a:cubicBezTo>
                    <a:pt x="112" y="334"/>
                    <a:pt x="138" y="328"/>
                    <a:pt x="156" y="319"/>
                  </a:cubicBezTo>
                  <a:cubicBezTo>
                    <a:pt x="212" y="293"/>
                    <a:pt x="257" y="249"/>
                    <a:pt x="282" y="199"/>
                  </a:cubicBezTo>
                  <a:cubicBezTo>
                    <a:pt x="288" y="199"/>
                    <a:pt x="288" y="193"/>
                    <a:pt x="294" y="193"/>
                  </a:cubicBezTo>
                  <a:cubicBezTo>
                    <a:pt x="326" y="148"/>
                    <a:pt x="358" y="66"/>
                    <a:pt x="313" y="22"/>
                  </a:cubicBezTo>
                  <a:cubicBezTo>
                    <a:pt x="298" y="7"/>
                    <a:pt x="277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6"/>
            <p:cNvSpPr/>
            <p:nvPr/>
          </p:nvSpPr>
          <p:spPr>
            <a:xfrm>
              <a:off x="2240900" y="2961175"/>
              <a:ext cx="15000" cy="12125"/>
            </a:xfrm>
            <a:custGeom>
              <a:avLst/>
              <a:gdLst/>
              <a:ahLst/>
              <a:cxnLst/>
              <a:rect l="l" t="t" r="r" b="b"/>
              <a:pathLst>
                <a:path w="600" h="485" extrusionOk="0">
                  <a:moveTo>
                    <a:pt x="460" y="0"/>
                  </a:moveTo>
                  <a:cubicBezTo>
                    <a:pt x="428" y="0"/>
                    <a:pt x="394" y="8"/>
                    <a:pt x="366" y="19"/>
                  </a:cubicBezTo>
                  <a:cubicBezTo>
                    <a:pt x="265" y="38"/>
                    <a:pt x="177" y="94"/>
                    <a:pt x="120" y="183"/>
                  </a:cubicBezTo>
                  <a:cubicBezTo>
                    <a:pt x="63" y="258"/>
                    <a:pt x="0" y="429"/>
                    <a:pt x="126" y="473"/>
                  </a:cubicBezTo>
                  <a:cubicBezTo>
                    <a:pt x="150" y="481"/>
                    <a:pt x="173" y="485"/>
                    <a:pt x="195" y="485"/>
                  </a:cubicBezTo>
                  <a:cubicBezTo>
                    <a:pt x="296" y="485"/>
                    <a:pt x="389" y="414"/>
                    <a:pt x="461" y="347"/>
                  </a:cubicBezTo>
                  <a:cubicBezTo>
                    <a:pt x="530" y="290"/>
                    <a:pt x="599" y="164"/>
                    <a:pt x="568" y="69"/>
                  </a:cubicBezTo>
                  <a:cubicBezTo>
                    <a:pt x="549" y="17"/>
                    <a:pt x="506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6"/>
            <p:cNvSpPr/>
            <p:nvPr/>
          </p:nvSpPr>
          <p:spPr>
            <a:xfrm>
              <a:off x="2273225" y="2934725"/>
              <a:ext cx="11650" cy="9900"/>
            </a:xfrm>
            <a:custGeom>
              <a:avLst/>
              <a:gdLst/>
              <a:ahLst/>
              <a:cxnLst/>
              <a:rect l="l" t="t" r="r" b="b"/>
              <a:pathLst>
                <a:path w="466" h="396" extrusionOk="0">
                  <a:moveTo>
                    <a:pt x="329" y="1"/>
                  </a:moveTo>
                  <a:cubicBezTo>
                    <a:pt x="304" y="1"/>
                    <a:pt x="276" y="8"/>
                    <a:pt x="246" y="23"/>
                  </a:cubicBezTo>
                  <a:cubicBezTo>
                    <a:pt x="133" y="74"/>
                    <a:pt x="0" y="232"/>
                    <a:pt x="82" y="358"/>
                  </a:cubicBezTo>
                  <a:cubicBezTo>
                    <a:pt x="77" y="349"/>
                    <a:pt x="73" y="345"/>
                    <a:pt x="73" y="345"/>
                  </a:cubicBezTo>
                  <a:lnTo>
                    <a:pt x="73" y="345"/>
                  </a:lnTo>
                  <a:cubicBezTo>
                    <a:pt x="73" y="345"/>
                    <a:pt x="78" y="353"/>
                    <a:pt x="88" y="370"/>
                  </a:cubicBezTo>
                  <a:cubicBezTo>
                    <a:pt x="95" y="389"/>
                    <a:pt x="114" y="396"/>
                    <a:pt x="133" y="396"/>
                  </a:cubicBezTo>
                  <a:lnTo>
                    <a:pt x="158" y="396"/>
                  </a:lnTo>
                  <a:cubicBezTo>
                    <a:pt x="246" y="389"/>
                    <a:pt x="322" y="345"/>
                    <a:pt x="372" y="269"/>
                  </a:cubicBezTo>
                  <a:cubicBezTo>
                    <a:pt x="385" y="244"/>
                    <a:pt x="397" y="219"/>
                    <a:pt x="416" y="194"/>
                  </a:cubicBezTo>
                  <a:cubicBezTo>
                    <a:pt x="465" y="86"/>
                    <a:pt x="41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6"/>
            <p:cNvSpPr/>
            <p:nvPr/>
          </p:nvSpPr>
          <p:spPr>
            <a:xfrm>
              <a:off x="2300025" y="2950150"/>
              <a:ext cx="10575" cy="10000"/>
            </a:xfrm>
            <a:custGeom>
              <a:avLst/>
              <a:gdLst/>
              <a:ahLst/>
              <a:cxnLst/>
              <a:rect l="l" t="t" r="r" b="b"/>
              <a:pathLst>
                <a:path w="423" h="400" extrusionOk="0">
                  <a:moveTo>
                    <a:pt x="318" y="1"/>
                  </a:moveTo>
                  <a:cubicBezTo>
                    <a:pt x="283" y="1"/>
                    <a:pt x="244" y="13"/>
                    <a:pt x="215" y="25"/>
                  </a:cubicBezTo>
                  <a:cubicBezTo>
                    <a:pt x="229" y="17"/>
                    <a:pt x="236" y="14"/>
                    <a:pt x="233" y="14"/>
                  </a:cubicBezTo>
                  <a:cubicBezTo>
                    <a:pt x="231" y="14"/>
                    <a:pt x="225" y="16"/>
                    <a:pt x="215" y="18"/>
                  </a:cubicBezTo>
                  <a:cubicBezTo>
                    <a:pt x="164" y="31"/>
                    <a:pt x="120" y="62"/>
                    <a:pt x="82" y="100"/>
                  </a:cubicBezTo>
                  <a:cubicBezTo>
                    <a:pt x="38" y="132"/>
                    <a:pt x="7" y="189"/>
                    <a:pt x="7" y="245"/>
                  </a:cubicBezTo>
                  <a:cubicBezTo>
                    <a:pt x="0" y="271"/>
                    <a:pt x="7" y="296"/>
                    <a:pt x="19" y="321"/>
                  </a:cubicBezTo>
                  <a:cubicBezTo>
                    <a:pt x="27" y="379"/>
                    <a:pt x="61" y="400"/>
                    <a:pt x="103" y="400"/>
                  </a:cubicBezTo>
                  <a:cubicBezTo>
                    <a:pt x="192" y="400"/>
                    <a:pt x="322" y="309"/>
                    <a:pt x="360" y="258"/>
                  </a:cubicBezTo>
                  <a:cubicBezTo>
                    <a:pt x="404" y="201"/>
                    <a:pt x="423" y="132"/>
                    <a:pt x="410" y="62"/>
                  </a:cubicBezTo>
                  <a:cubicBezTo>
                    <a:pt x="394" y="16"/>
                    <a:pt x="3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6"/>
            <p:cNvSpPr/>
            <p:nvPr/>
          </p:nvSpPr>
          <p:spPr>
            <a:xfrm>
              <a:off x="2278550" y="2981475"/>
              <a:ext cx="8400" cy="8450"/>
            </a:xfrm>
            <a:custGeom>
              <a:avLst/>
              <a:gdLst/>
              <a:ahLst/>
              <a:cxnLst/>
              <a:rect l="l" t="t" r="r" b="b"/>
              <a:pathLst>
                <a:path w="336" h="338" extrusionOk="0">
                  <a:moveTo>
                    <a:pt x="258" y="1"/>
                  </a:moveTo>
                  <a:cubicBezTo>
                    <a:pt x="161" y="1"/>
                    <a:pt x="1" y="122"/>
                    <a:pt x="14" y="228"/>
                  </a:cubicBezTo>
                  <a:cubicBezTo>
                    <a:pt x="20" y="247"/>
                    <a:pt x="20" y="266"/>
                    <a:pt x="27" y="292"/>
                  </a:cubicBezTo>
                  <a:cubicBezTo>
                    <a:pt x="40" y="326"/>
                    <a:pt x="67" y="338"/>
                    <a:pt x="98" y="338"/>
                  </a:cubicBezTo>
                  <a:cubicBezTo>
                    <a:pt x="142" y="338"/>
                    <a:pt x="193" y="314"/>
                    <a:pt x="222" y="292"/>
                  </a:cubicBezTo>
                  <a:cubicBezTo>
                    <a:pt x="298" y="247"/>
                    <a:pt x="336" y="159"/>
                    <a:pt x="329" y="71"/>
                  </a:cubicBezTo>
                  <a:lnTo>
                    <a:pt x="329" y="71"/>
                  </a:lnTo>
                  <a:lnTo>
                    <a:pt x="329" y="77"/>
                  </a:lnTo>
                  <a:cubicBezTo>
                    <a:pt x="329" y="23"/>
                    <a:pt x="300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6"/>
            <p:cNvSpPr/>
            <p:nvPr/>
          </p:nvSpPr>
          <p:spPr>
            <a:xfrm>
              <a:off x="2273050" y="2962375"/>
              <a:ext cx="8225" cy="7750"/>
            </a:xfrm>
            <a:custGeom>
              <a:avLst/>
              <a:gdLst/>
              <a:ahLst/>
              <a:cxnLst/>
              <a:rect l="l" t="t" r="r" b="b"/>
              <a:pathLst>
                <a:path w="329" h="310" extrusionOk="0">
                  <a:moveTo>
                    <a:pt x="237" y="1"/>
                  </a:moveTo>
                  <a:cubicBezTo>
                    <a:pt x="217" y="1"/>
                    <a:pt x="195" y="7"/>
                    <a:pt x="171" y="15"/>
                  </a:cubicBezTo>
                  <a:lnTo>
                    <a:pt x="165" y="15"/>
                  </a:lnTo>
                  <a:cubicBezTo>
                    <a:pt x="64" y="59"/>
                    <a:pt x="1" y="223"/>
                    <a:pt x="70" y="261"/>
                  </a:cubicBezTo>
                  <a:lnTo>
                    <a:pt x="70" y="267"/>
                  </a:lnTo>
                  <a:cubicBezTo>
                    <a:pt x="83" y="298"/>
                    <a:pt x="103" y="310"/>
                    <a:pt x="125" y="310"/>
                  </a:cubicBezTo>
                  <a:cubicBezTo>
                    <a:pt x="190" y="310"/>
                    <a:pt x="278" y="207"/>
                    <a:pt x="297" y="160"/>
                  </a:cubicBezTo>
                  <a:cubicBezTo>
                    <a:pt x="310" y="128"/>
                    <a:pt x="329" y="78"/>
                    <a:pt x="304" y="40"/>
                  </a:cubicBezTo>
                  <a:cubicBezTo>
                    <a:pt x="286" y="11"/>
                    <a:pt x="263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6"/>
            <p:cNvSpPr/>
            <p:nvPr/>
          </p:nvSpPr>
          <p:spPr>
            <a:xfrm>
              <a:off x="2258550" y="2977650"/>
              <a:ext cx="10900" cy="9625"/>
            </a:xfrm>
            <a:custGeom>
              <a:avLst/>
              <a:gdLst/>
              <a:ahLst/>
              <a:cxnLst/>
              <a:rect l="l" t="t" r="r" b="b"/>
              <a:pathLst>
                <a:path w="436" h="385" extrusionOk="0">
                  <a:moveTo>
                    <a:pt x="293" y="0"/>
                  </a:moveTo>
                  <a:cubicBezTo>
                    <a:pt x="222" y="0"/>
                    <a:pt x="151" y="32"/>
                    <a:pt x="108" y="91"/>
                  </a:cubicBezTo>
                  <a:cubicBezTo>
                    <a:pt x="51" y="148"/>
                    <a:pt x="1" y="236"/>
                    <a:pt x="38" y="312"/>
                  </a:cubicBezTo>
                  <a:lnTo>
                    <a:pt x="26" y="306"/>
                  </a:lnTo>
                  <a:lnTo>
                    <a:pt x="26" y="306"/>
                  </a:lnTo>
                  <a:cubicBezTo>
                    <a:pt x="32" y="312"/>
                    <a:pt x="38" y="318"/>
                    <a:pt x="45" y="325"/>
                  </a:cubicBezTo>
                  <a:cubicBezTo>
                    <a:pt x="45" y="331"/>
                    <a:pt x="45" y="337"/>
                    <a:pt x="45" y="337"/>
                  </a:cubicBezTo>
                  <a:cubicBezTo>
                    <a:pt x="51" y="344"/>
                    <a:pt x="51" y="350"/>
                    <a:pt x="57" y="356"/>
                  </a:cubicBezTo>
                  <a:cubicBezTo>
                    <a:pt x="76" y="375"/>
                    <a:pt x="103" y="384"/>
                    <a:pt x="131" y="384"/>
                  </a:cubicBezTo>
                  <a:cubicBezTo>
                    <a:pt x="151" y="384"/>
                    <a:pt x="171" y="379"/>
                    <a:pt x="190" y="369"/>
                  </a:cubicBezTo>
                  <a:lnTo>
                    <a:pt x="209" y="363"/>
                  </a:lnTo>
                  <a:cubicBezTo>
                    <a:pt x="310" y="344"/>
                    <a:pt x="436" y="211"/>
                    <a:pt x="398" y="104"/>
                  </a:cubicBezTo>
                  <a:cubicBezTo>
                    <a:pt x="392" y="72"/>
                    <a:pt x="385" y="22"/>
                    <a:pt x="329" y="3"/>
                  </a:cubicBezTo>
                  <a:cubicBezTo>
                    <a:pt x="317" y="1"/>
                    <a:pt x="30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6"/>
            <p:cNvSpPr/>
            <p:nvPr/>
          </p:nvSpPr>
          <p:spPr>
            <a:xfrm>
              <a:off x="2279200" y="3001650"/>
              <a:ext cx="9025" cy="8100"/>
            </a:xfrm>
            <a:custGeom>
              <a:avLst/>
              <a:gdLst/>
              <a:ahLst/>
              <a:cxnLst/>
              <a:rect l="l" t="t" r="r" b="b"/>
              <a:pathLst>
                <a:path w="361" h="324" extrusionOk="0">
                  <a:moveTo>
                    <a:pt x="263" y="1"/>
                  </a:moveTo>
                  <a:cubicBezTo>
                    <a:pt x="251" y="1"/>
                    <a:pt x="237" y="3"/>
                    <a:pt x="222" y="8"/>
                  </a:cubicBezTo>
                  <a:cubicBezTo>
                    <a:pt x="127" y="33"/>
                    <a:pt x="1" y="109"/>
                    <a:pt x="7" y="222"/>
                  </a:cubicBezTo>
                  <a:lnTo>
                    <a:pt x="108" y="323"/>
                  </a:lnTo>
                  <a:cubicBezTo>
                    <a:pt x="203" y="311"/>
                    <a:pt x="285" y="254"/>
                    <a:pt x="322" y="166"/>
                  </a:cubicBezTo>
                  <a:cubicBezTo>
                    <a:pt x="361" y="95"/>
                    <a:pt x="342" y="1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6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6"/>
            <p:cNvSpPr/>
            <p:nvPr/>
          </p:nvSpPr>
          <p:spPr>
            <a:xfrm>
              <a:off x="2310575" y="2983875"/>
              <a:ext cx="6175" cy="6550"/>
            </a:xfrm>
            <a:custGeom>
              <a:avLst/>
              <a:gdLst/>
              <a:ahLst/>
              <a:cxnLst/>
              <a:rect l="l" t="t" r="r" b="b"/>
              <a:pathLst>
                <a:path w="247" h="262" extrusionOk="0">
                  <a:moveTo>
                    <a:pt x="165" y="0"/>
                  </a:moveTo>
                  <a:cubicBezTo>
                    <a:pt x="83" y="6"/>
                    <a:pt x="13" y="76"/>
                    <a:pt x="1" y="158"/>
                  </a:cubicBezTo>
                  <a:cubicBezTo>
                    <a:pt x="1" y="173"/>
                    <a:pt x="5" y="185"/>
                    <a:pt x="7" y="199"/>
                  </a:cubicBezTo>
                  <a:lnTo>
                    <a:pt x="7" y="199"/>
                  </a:lnTo>
                  <a:cubicBezTo>
                    <a:pt x="3" y="235"/>
                    <a:pt x="20" y="261"/>
                    <a:pt x="52" y="261"/>
                  </a:cubicBezTo>
                  <a:cubicBezTo>
                    <a:pt x="57" y="261"/>
                    <a:pt x="64" y="260"/>
                    <a:pt x="70" y="259"/>
                  </a:cubicBezTo>
                  <a:cubicBezTo>
                    <a:pt x="171" y="233"/>
                    <a:pt x="247" y="139"/>
                    <a:pt x="234" y="32"/>
                  </a:cubicBezTo>
                  <a:cubicBezTo>
                    <a:pt x="228" y="13"/>
                    <a:pt x="203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6"/>
            <p:cNvSpPr/>
            <p:nvPr/>
          </p:nvSpPr>
          <p:spPr>
            <a:xfrm>
              <a:off x="2310750" y="298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6"/>
            <p:cNvSpPr/>
            <p:nvPr/>
          </p:nvSpPr>
          <p:spPr>
            <a:xfrm>
              <a:off x="2243600" y="2930400"/>
              <a:ext cx="7575" cy="6350"/>
            </a:xfrm>
            <a:custGeom>
              <a:avLst/>
              <a:gdLst/>
              <a:ahLst/>
              <a:cxnLst/>
              <a:rect l="l" t="t" r="r" b="b"/>
              <a:pathLst>
                <a:path w="303" h="254" extrusionOk="0">
                  <a:moveTo>
                    <a:pt x="214" y="0"/>
                  </a:moveTo>
                  <a:cubicBezTo>
                    <a:pt x="197" y="0"/>
                    <a:pt x="179" y="6"/>
                    <a:pt x="163" y="14"/>
                  </a:cubicBezTo>
                  <a:cubicBezTo>
                    <a:pt x="169" y="14"/>
                    <a:pt x="81" y="66"/>
                    <a:pt x="98" y="66"/>
                  </a:cubicBezTo>
                  <a:cubicBezTo>
                    <a:pt x="99" y="66"/>
                    <a:pt x="101" y="65"/>
                    <a:pt x="103" y="65"/>
                  </a:cubicBezTo>
                  <a:lnTo>
                    <a:pt x="103" y="65"/>
                  </a:lnTo>
                  <a:cubicBezTo>
                    <a:pt x="70" y="75"/>
                    <a:pt x="1" y="141"/>
                    <a:pt x="37" y="178"/>
                  </a:cubicBezTo>
                  <a:cubicBezTo>
                    <a:pt x="44" y="215"/>
                    <a:pt x="56" y="253"/>
                    <a:pt x="100" y="253"/>
                  </a:cubicBezTo>
                  <a:cubicBezTo>
                    <a:pt x="176" y="241"/>
                    <a:pt x="239" y="196"/>
                    <a:pt x="271" y="127"/>
                  </a:cubicBezTo>
                  <a:cubicBezTo>
                    <a:pt x="290" y="89"/>
                    <a:pt x="302" y="26"/>
                    <a:pt x="245" y="7"/>
                  </a:cubicBezTo>
                  <a:cubicBezTo>
                    <a:pt x="236" y="2"/>
                    <a:pt x="225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6"/>
            <p:cNvSpPr/>
            <p:nvPr/>
          </p:nvSpPr>
          <p:spPr>
            <a:xfrm>
              <a:off x="2210300" y="2955175"/>
              <a:ext cx="9475" cy="6475"/>
            </a:xfrm>
            <a:custGeom>
              <a:avLst/>
              <a:gdLst/>
              <a:ahLst/>
              <a:cxnLst/>
              <a:rect l="l" t="t" r="r" b="b"/>
              <a:pathLst>
                <a:path w="379" h="259" extrusionOk="0">
                  <a:moveTo>
                    <a:pt x="256" y="0"/>
                  </a:moveTo>
                  <a:cubicBezTo>
                    <a:pt x="245" y="0"/>
                    <a:pt x="233" y="2"/>
                    <a:pt x="221" y="6"/>
                  </a:cubicBezTo>
                  <a:cubicBezTo>
                    <a:pt x="158" y="38"/>
                    <a:pt x="1" y="259"/>
                    <a:pt x="158" y="259"/>
                  </a:cubicBezTo>
                  <a:cubicBezTo>
                    <a:pt x="228" y="246"/>
                    <a:pt x="291" y="208"/>
                    <a:pt x="335" y="145"/>
                  </a:cubicBezTo>
                  <a:cubicBezTo>
                    <a:pt x="379" y="80"/>
                    <a:pt x="328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6"/>
            <p:cNvSpPr/>
            <p:nvPr/>
          </p:nvSpPr>
          <p:spPr>
            <a:xfrm>
              <a:off x="2218825" y="2997700"/>
              <a:ext cx="8050" cy="7225"/>
            </a:xfrm>
            <a:custGeom>
              <a:avLst/>
              <a:gdLst/>
              <a:ahLst/>
              <a:cxnLst/>
              <a:rect l="l" t="t" r="r" b="b"/>
              <a:pathLst>
                <a:path w="322" h="289" extrusionOk="0">
                  <a:moveTo>
                    <a:pt x="117" y="1"/>
                  </a:moveTo>
                  <a:cubicBezTo>
                    <a:pt x="94" y="1"/>
                    <a:pt x="62" y="31"/>
                    <a:pt x="57" y="46"/>
                  </a:cubicBezTo>
                  <a:cubicBezTo>
                    <a:pt x="25" y="122"/>
                    <a:pt x="0" y="166"/>
                    <a:pt x="32" y="248"/>
                  </a:cubicBezTo>
                  <a:cubicBezTo>
                    <a:pt x="41" y="280"/>
                    <a:pt x="63" y="289"/>
                    <a:pt x="89" y="289"/>
                  </a:cubicBezTo>
                  <a:cubicBezTo>
                    <a:pt x="99" y="289"/>
                    <a:pt x="110" y="288"/>
                    <a:pt x="120" y="286"/>
                  </a:cubicBezTo>
                  <a:cubicBezTo>
                    <a:pt x="202" y="267"/>
                    <a:pt x="265" y="210"/>
                    <a:pt x="297" y="134"/>
                  </a:cubicBezTo>
                  <a:cubicBezTo>
                    <a:pt x="322" y="97"/>
                    <a:pt x="322" y="59"/>
                    <a:pt x="284" y="46"/>
                  </a:cubicBezTo>
                  <a:cubicBezTo>
                    <a:pt x="266" y="37"/>
                    <a:pt x="247" y="31"/>
                    <a:pt x="231" y="31"/>
                  </a:cubicBezTo>
                  <a:cubicBezTo>
                    <a:pt x="225" y="31"/>
                    <a:pt x="220" y="32"/>
                    <a:pt x="215" y="34"/>
                  </a:cubicBezTo>
                  <a:cubicBezTo>
                    <a:pt x="211" y="41"/>
                    <a:pt x="207" y="44"/>
                    <a:pt x="201" y="44"/>
                  </a:cubicBezTo>
                  <a:cubicBezTo>
                    <a:pt x="197" y="44"/>
                    <a:pt x="191" y="42"/>
                    <a:pt x="183" y="40"/>
                  </a:cubicBezTo>
                  <a:cubicBezTo>
                    <a:pt x="164" y="34"/>
                    <a:pt x="145" y="21"/>
                    <a:pt x="133" y="8"/>
                  </a:cubicBezTo>
                  <a:cubicBezTo>
                    <a:pt x="129" y="3"/>
                    <a:pt x="123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6"/>
            <p:cNvSpPr/>
            <p:nvPr/>
          </p:nvSpPr>
          <p:spPr>
            <a:xfrm>
              <a:off x="2241200" y="2984950"/>
              <a:ext cx="9025" cy="7375"/>
            </a:xfrm>
            <a:custGeom>
              <a:avLst/>
              <a:gdLst/>
              <a:ahLst/>
              <a:cxnLst/>
              <a:rect l="l" t="t" r="r" b="b"/>
              <a:pathLst>
                <a:path w="361" h="295" extrusionOk="0">
                  <a:moveTo>
                    <a:pt x="256" y="1"/>
                  </a:moveTo>
                  <a:cubicBezTo>
                    <a:pt x="246" y="1"/>
                    <a:pt x="237" y="3"/>
                    <a:pt x="228" y="7"/>
                  </a:cubicBezTo>
                  <a:cubicBezTo>
                    <a:pt x="196" y="20"/>
                    <a:pt x="171" y="26"/>
                    <a:pt x="146" y="39"/>
                  </a:cubicBezTo>
                  <a:cubicBezTo>
                    <a:pt x="95" y="64"/>
                    <a:pt x="1" y="165"/>
                    <a:pt x="58" y="222"/>
                  </a:cubicBezTo>
                  <a:cubicBezTo>
                    <a:pt x="70" y="241"/>
                    <a:pt x="83" y="253"/>
                    <a:pt x="102" y="266"/>
                  </a:cubicBezTo>
                  <a:cubicBezTo>
                    <a:pt x="109" y="269"/>
                    <a:pt x="116" y="270"/>
                    <a:pt x="123" y="270"/>
                  </a:cubicBezTo>
                  <a:cubicBezTo>
                    <a:pt x="135" y="270"/>
                    <a:pt x="147" y="267"/>
                    <a:pt x="158" y="267"/>
                  </a:cubicBezTo>
                  <a:cubicBezTo>
                    <a:pt x="168" y="267"/>
                    <a:pt x="177" y="269"/>
                    <a:pt x="184" y="279"/>
                  </a:cubicBezTo>
                  <a:cubicBezTo>
                    <a:pt x="194" y="290"/>
                    <a:pt x="206" y="295"/>
                    <a:pt x="218" y="295"/>
                  </a:cubicBezTo>
                  <a:cubicBezTo>
                    <a:pt x="269" y="295"/>
                    <a:pt x="331" y="219"/>
                    <a:pt x="341" y="184"/>
                  </a:cubicBezTo>
                  <a:cubicBezTo>
                    <a:pt x="360" y="127"/>
                    <a:pt x="348" y="64"/>
                    <a:pt x="304" y="20"/>
                  </a:cubicBezTo>
                  <a:cubicBezTo>
                    <a:pt x="291" y="8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6"/>
            <p:cNvSpPr/>
            <p:nvPr/>
          </p:nvSpPr>
          <p:spPr>
            <a:xfrm>
              <a:off x="2208400" y="2977725"/>
              <a:ext cx="9975" cy="9550"/>
            </a:xfrm>
            <a:custGeom>
              <a:avLst/>
              <a:gdLst/>
              <a:ahLst/>
              <a:cxnLst/>
              <a:rect l="l" t="t" r="r" b="b"/>
              <a:pathLst>
                <a:path w="399" h="382" extrusionOk="0">
                  <a:moveTo>
                    <a:pt x="253" y="1"/>
                  </a:moveTo>
                  <a:cubicBezTo>
                    <a:pt x="222" y="1"/>
                    <a:pt x="189" y="10"/>
                    <a:pt x="171" y="19"/>
                  </a:cubicBezTo>
                  <a:cubicBezTo>
                    <a:pt x="77" y="63"/>
                    <a:pt x="14" y="145"/>
                    <a:pt x="1" y="246"/>
                  </a:cubicBezTo>
                  <a:cubicBezTo>
                    <a:pt x="1" y="278"/>
                    <a:pt x="1" y="303"/>
                    <a:pt x="14" y="328"/>
                  </a:cubicBezTo>
                  <a:cubicBezTo>
                    <a:pt x="30" y="367"/>
                    <a:pt x="63" y="382"/>
                    <a:pt x="100" y="382"/>
                  </a:cubicBezTo>
                  <a:cubicBezTo>
                    <a:pt x="145" y="382"/>
                    <a:pt x="196" y="359"/>
                    <a:pt x="228" y="334"/>
                  </a:cubicBezTo>
                  <a:lnTo>
                    <a:pt x="247" y="322"/>
                  </a:lnTo>
                  <a:cubicBezTo>
                    <a:pt x="272" y="296"/>
                    <a:pt x="398" y="170"/>
                    <a:pt x="342" y="114"/>
                  </a:cubicBezTo>
                  <a:cubicBezTo>
                    <a:pt x="342" y="101"/>
                    <a:pt x="342" y="95"/>
                    <a:pt x="342" y="82"/>
                  </a:cubicBezTo>
                  <a:lnTo>
                    <a:pt x="329" y="50"/>
                  </a:lnTo>
                  <a:lnTo>
                    <a:pt x="329" y="44"/>
                  </a:lnTo>
                  <a:cubicBezTo>
                    <a:pt x="319" y="11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6"/>
            <p:cNvSpPr/>
            <p:nvPr/>
          </p:nvSpPr>
          <p:spPr>
            <a:xfrm>
              <a:off x="2211100" y="2918075"/>
              <a:ext cx="8700" cy="7750"/>
            </a:xfrm>
            <a:custGeom>
              <a:avLst/>
              <a:gdLst/>
              <a:ahLst/>
              <a:cxnLst/>
              <a:rect l="l" t="t" r="r" b="b"/>
              <a:pathLst>
                <a:path w="348" h="310" extrusionOk="0">
                  <a:moveTo>
                    <a:pt x="248" y="1"/>
                  </a:moveTo>
                  <a:cubicBezTo>
                    <a:pt x="227" y="1"/>
                    <a:pt x="205" y="7"/>
                    <a:pt x="183" y="15"/>
                  </a:cubicBezTo>
                  <a:cubicBezTo>
                    <a:pt x="95" y="52"/>
                    <a:pt x="0" y="147"/>
                    <a:pt x="13" y="254"/>
                  </a:cubicBezTo>
                  <a:cubicBezTo>
                    <a:pt x="19" y="295"/>
                    <a:pt x="37" y="310"/>
                    <a:pt x="62" y="310"/>
                  </a:cubicBezTo>
                  <a:cubicBezTo>
                    <a:pt x="90" y="310"/>
                    <a:pt x="127" y="288"/>
                    <a:pt x="158" y="261"/>
                  </a:cubicBezTo>
                  <a:cubicBezTo>
                    <a:pt x="196" y="248"/>
                    <a:pt x="234" y="223"/>
                    <a:pt x="259" y="198"/>
                  </a:cubicBezTo>
                  <a:cubicBezTo>
                    <a:pt x="290" y="166"/>
                    <a:pt x="347" y="109"/>
                    <a:pt x="328" y="65"/>
                  </a:cubicBezTo>
                  <a:cubicBezTo>
                    <a:pt x="328" y="59"/>
                    <a:pt x="315" y="46"/>
                    <a:pt x="315" y="40"/>
                  </a:cubicBezTo>
                  <a:cubicBezTo>
                    <a:pt x="301" y="11"/>
                    <a:pt x="276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6"/>
            <p:cNvSpPr/>
            <p:nvPr/>
          </p:nvSpPr>
          <p:spPr>
            <a:xfrm>
              <a:off x="2275900" y="2895025"/>
              <a:ext cx="10275" cy="6300"/>
            </a:xfrm>
            <a:custGeom>
              <a:avLst/>
              <a:gdLst/>
              <a:ahLst/>
              <a:cxnLst/>
              <a:rect l="l" t="t" r="r" b="b"/>
              <a:pathLst>
                <a:path w="411" h="252" extrusionOk="0">
                  <a:moveTo>
                    <a:pt x="314" y="1"/>
                  </a:moveTo>
                  <a:cubicBezTo>
                    <a:pt x="290" y="1"/>
                    <a:pt x="263" y="7"/>
                    <a:pt x="240" y="16"/>
                  </a:cubicBezTo>
                  <a:cubicBezTo>
                    <a:pt x="177" y="22"/>
                    <a:pt x="0" y="218"/>
                    <a:pt x="126" y="243"/>
                  </a:cubicBezTo>
                  <a:cubicBezTo>
                    <a:pt x="149" y="248"/>
                    <a:pt x="172" y="251"/>
                    <a:pt x="196" y="251"/>
                  </a:cubicBezTo>
                  <a:cubicBezTo>
                    <a:pt x="304" y="251"/>
                    <a:pt x="410" y="191"/>
                    <a:pt x="410" y="66"/>
                  </a:cubicBezTo>
                  <a:cubicBezTo>
                    <a:pt x="410" y="32"/>
                    <a:pt x="384" y="2"/>
                    <a:pt x="351" y="2"/>
                  </a:cubicBezTo>
                  <a:cubicBezTo>
                    <a:pt x="347" y="2"/>
                    <a:pt x="344" y="3"/>
                    <a:pt x="341" y="3"/>
                  </a:cubicBezTo>
                  <a:cubicBezTo>
                    <a:pt x="332" y="2"/>
                    <a:pt x="324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6"/>
            <p:cNvSpPr/>
            <p:nvPr/>
          </p:nvSpPr>
          <p:spPr>
            <a:xfrm>
              <a:off x="2300175" y="2907775"/>
              <a:ext cx="8850" cy="6025"/>
            </a:xfrm>
            <a:custGeom>
              <a:avLst/>
              <a:gdLst/>
              <a:ahLst/>
              <a:cxnLst/>
              <a:rect l="l" t="t" r="r" b="b"/>
              <a:pathLst>
                <a:path w="354" h="241" extrusionOk="0">
                  <a:moveTo>
                    <a:pt x="283" y="0"/>
                  </a:moveTo>
                  <a:cubicBezTo>
                    <a:pt x="260" y="0"/>
                    <a:pt x="233" y="9"/>
                    <a:pt x="211" y="21"/>
                  </a:cubicBezTo>
                  <a:lnTo>
                    <a:pt x="211" y="21"/>
                  </a:lnTo>
                  <a:cubicBezTo>
                    <a:pt x="212" y="20"/>
                    <a:pt x="211" y="20"/>
                    <a:pt x="210" y="20"/>
                  </a:cubicBezTo>
                  <a:cubicBezTo>
                    <a:pt x="207" y="20"/>
                    <a:pt x="196" y="23"/>
                    <a:pt x="177" y="29"/>
                  </a:cubicBezTo>
                  <a:cubicBezTo>
                    <a:pt x="139" y="48"/>
                    <a:pt x="1" y="174"/>
                    <a:pt x="95" y="206"/>
                  </a:cubicBezTo>
                  <a:cubicBezTo>
                    <a:pt x="108" y="206"/>
                    <a:pt x="120" y="212"/>
                    <a:pt x="127" y="219"/>
                  </a:cubicBezTo>
                  <a:cubicBezTo>
                    <a:pt x="137" y="234"/>
                    <a:pt x="152" y="240"/>
                    <a:pt x="170" y="240"/>
                  </a:cubicBezTo>
                  <a:cubicBezTo>
                    <a:pt x="214" y="240"/>
                    <a:pt x="271" y="199"/>
                    <a:pt x="284" y="181"/>
                  </a:cubicBezTo>
                  <a:cubicBezTo>
                    <a:pt x="297" y="168"/>
                    <a:pt x="316" y="155"/>
                    <a:pt x="329" y="149"/>
                  </a:cubicBezTo>
                  <a:cubicBezTo>
                    <a:pt x="347" y="130"/>
                    <a:pt x="354" y="105"/>
                    <a:pt x="354" y="80"/>
                  </a:cubicBezTo>
                  <a:cubicBezTo>
                    <a:pt x="354" y="66"/>
                    <a:pt x="354" y="58"/>
                    <a:pt x="348" y="58"/>
                  </a:cubicBezTo>
                  <a:cubicBezTo>
                    <a:pt x="347" y="58"/>
                    <a:pt x="344" y="59"/>
                    <a:pt x="341" y="61"/>
                  </a:cubicBezTo>
                  <a:cubicBezTo>
                    <a:pt x="338" y="16"/>
                    <a:pt x="313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6"/>
            <p:cNvSpPr/>
            <p:nvPr/>
          </p:nvSpPr>
          <p:spPr>
            <a:xfrm>
              <a:off x="2338100" y="2895775"/>
              <a:ext cx="13975" cy="9250"/>
            </a:xfrm>
            <a:custGeom>
              <a:avLst/>
              <a:gdLst/>
              <a:ahLst/>
              <a:cxnLst/>
              <a:rect l="l" t="t" r="r" b="b"/>
              <a:pathLst>
                <a:path w="559" h="370" extrusionOk="0">
                  <a:moveTo>
                    <a:pt x="329" y="0"/>
                  </a:moveTo>
                  <a:cubicBezTo>
                    <a:pt x="293" y="0"/>
                    <a:pt x="258" y="8"/>
                    <a:pt x="228" y="26"/>
                  </a:cubicBezTo>
                  <a:lnTo>
                    <a:pt x="228" y="26"/>
                  </a:lnTo>
                  <a:cubicBezTo>
                    <a:pt x="235" y="21"/>
                    <a:pt x="236" y="19"/>
                    <a:pt x="235" y="19"/>
                  </a:cubicBezTo>
                  <a:cubicBezTo>
                    <a:pt x="229" y="19"/>
                    <a:pt x="156" y="65"/>
                    <a:pt x="142" y="74"/>
                  </a:cubicBezTo>
                  <a:cubicBezTo>
                    <a:pt x="117" y="93"/>
                    <a:pt x="98" y="112"/>
                    <a:pt x="79" y="131"/>
                  </a:cubicBezTo>
                  <a:cubicBezTo>
                    <a:pt x="73" y="143"/>
                    <a:pt x="73" y="150"/>
                    <a:pt x="67" y="150"/>
                  </a:cubicBezTo>
                  <a:lnTo>
                    <a:pt x="60" y="162"/>
                  </a:lnTo>
                  <a:cubicBezTo>
                    <a:pt x="41" y="181"/>
                    <a:pt x="22" y="207"/>
                    <a:pt x="16" y="232"/>
                  </a:cubicBezTo>
                  <a:cubicBezTo>
                    <a:pt x="0" y="258"/>
                    <a:pt x="2" y="293"/>
                    <a:pt x="29" y="293"/>
                  </a:cubicBezTo>
                  <a:cubicBezTo>
                    <a:pt x="34" y="293"/>
                    <a:pt x="40" y="292"/>
                    <a:pt x="48" y="289"/>
                  </a:cubicBezTo>
                  <a:lnTo>
                    <a:pt x="60" y="282"/>
                  </a:lnTo>
                  <a:lnTo>
                    <a:pt x="67" y="282"/>
                  </a:lnTo>
                  <a:cubicBezTo>
                    <a:pt x="72" y="334"/>
                    <a:pt x="120" y="369"/>
                    <a:pt x="168" y="369"/>
                  </a:cubicBezTo>
                  <a:cubicBezTo>
                    <a:pt x="179" y="369"/>
                    <a:pt x="189" y="368"/>
                    <a:pt x="199" y="364"/>
                  </a:cubicBezTo>
                  <a:cubicBezTo>
                    <a:pt x="300" y="339"/>
                    <a:pt x="559" y="74"/>
                    <a:pt x="376" y="5"/>
                  </a:cubicBezTo>
                  <a:cubicBezTo>
                    <a:pt x="360" y="2"/>
                    <a:pt x="345" y="0"/>
                    <a:pt x="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6"/>
            <p:cNvSpPr/>
            <p:nvPr/>
          </p:nvSpPr>
          <p:spPr>
            <a:xfrm>
              <a:off x="2333300" y="293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6"/>
            <p:cNvSpPr/>
            <p:nvPr/>
          </p:nvSpPr>
          <p:spPr>
            <a:xfrm>
              <a:off x="2330800" y="2927150"/>
              <a:ext cx="9600" cy="8525"/>
            </a:xfrm>
            <a:custGeom>
              <a:avLst/>
              <a:gdLst/>
              <a:ahLst/>
              <a:cxnLst/>
              <a:rect l="l" t="t" r="r" b="b"/>
              <a:pathLst>
                <a:path w="384" h="341" extrusionOk="0">
                  <a:moveTo>
                    <a:pt x="119" y="106"/>
                  </a:moveTo>
                  <a:lnTo>
                    <a:pt x="119" y="106"/>
                  </a:lnTo>
                  <a:cubicBezTo>
                    <a:pt x="116" y="109"/>
                    <a:pt x="113" y="112"/>
                    <a:pt x="110" y="116"/>
                  </a:cubicBezTo>
                  <a:lnTo>
                    <a:pt x="110" y="116"/>
                  </a:lnTo>
                  <a:cubicBezTo>
                    <a:pt x="113" y="112"/>
                    <a:pt x="116" y="109"/>
                    <a:pt x="119" y="106"/>
                  </a:cubicBezTo>
                  <a:close/>
                  <a:moveTo>
                    <a:pt x="253" y="0"/>
                  </a:moveTo>
                  <a:cubicBezTo>
                    <a:pt x="195" y="0"/>
                    <a:pt x="116" y="84"/>
                    <a:pt x="106" y="118"/>
                  </a:cubicBezTo>
                  <a:cubicBezTo>
                    <a:pt x="101" y="118"/>
                    <a:pt x="100" y="123"/>
                    <a:pt x="100" y="128"/>
                  </a:cubicBezTo>
                  <a:lnTo>
                    <a:pt x="100" y="128"/>
                  </a:lnTo>
                  <a:cubicBezTo>
                    <a:pt x="55" y="186"/>
                    <a:pt x="0" y="300"/>
                    <a:pt x="94" y="333"/>
                  </a:cubicBezTo>
                  <a:cubicBezTo>
                    <a:pt x="107" y="338"/>
                    <a:pt x="120" y="340"/>
                    <a:pt x="134" y="340"/>
                  </a:cubicBezTo>
                  <a:cubicBezTo>
                    <a:pt x="203" y="340"/>
                    <a:pt x="271" y="278"/>
                    <a:pt x="308" y="226"/>
                  </a:cubicBezTo>
                  <a:cubicBezTo>
                    <a:pt x="365" y="156"/>
                    <a:pt x="384" y="36"/>
                    <a:pt x="277" y="30"/>
                  </a:cubicBezTo>
                  <a:cubicBezTo>
                    <a:pt x="295" y="30"/>
                    <a:pt x="302" y="34"/>
                    <a:pt x="303" y="34"/>
                  </a:cubicBezTo>
                  <a:cubicBezTo>
                    <a:pt x="304" y="34"/>
                    <a:pt x="301" y="32"/>
                    <a:pt x="296" y="24"/>
                  </a:cubicBezTo>
                  <a:cubicBezTo>
                    <a:pt x="284" y="7"/>
                    <a:pt x="26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6"/>
            <p:cNvSpPr/>
            <p:nvPr/>
          </p:nvSpPr>
          <p:spPr>
            <a:xfrm>
              <a:off x="2315000" y="2916325"/>
              <a:ext cx="7750" cy="6075"/>
            </a:xfrm>
            <a:custGeom>
              <a:avLst/>
              <a:gdLst/>
              <a:ahLst/>
              <a:cxnLst/>
              <a:rect l="l" t="t" r="r" b="b"/>
              <a:pathLst>
                <a:path w="310" h="243" extrusionOk="0">
                  <a:moveTo>
                    <a:pt x="231" y="0"/>
                  </a:moveTo>
                  <a:cubicBezTo>
                    <a:pt x="225" y="0"/>
                    <a:pt x="220" y="1"/>
                    <a:pt x="215" y="3"/>
                  </a:cubicBezTo>
                  <a:cubicBezTo>
                    <a:pt x="202" y="9"/>
                    <a:pt x="196" y="9"/>
                    <a:pt x="183" y="9"/>
                  </a:cubicBezTo>
                  <a:cubicBezTo>
                    <a:pt x="114" y="15"/>
                    <a:pt x="51" y="59"/>
                    <a:pt x="26" y="122"/>
                  </a:cubicBezTo>
                  <a:cubicBezTo>
                    <a:pt x="0" y="173"/>
                    <a:pt x="7" y="236"/>
                    <a:pt x="70" y="242"/>
                  </a:cubicBezTo>
                  <a:lnTo>
                    <a:pt x="127" y="242"/>
                  </a:lnTo>
                  <a:cubicBezTo>
                    <a:pt x="202" y="236"/>
                    <a:pt x="309" y="154"/>
                    <a:pt x="303" y="59"/>
                  </a:cubicBezTo>
                  <a:cubicBezTo>
                    <a:pt x="303" y="53"/>
                    <a:pt x="303" y="47"/>
                    <a:pt x="303" y="40"/>
                  </a:cubicBezTo>
                  <a:cubicBezTo>
                    <a:pt x="309" y="28"/>
                    <a:pt x="297" y="15"/>
                    <a:pt x="284" y="15"/>
                  </a:cubicBezTo>
                  <a:cubicBezTo>
                    <a:pt x="266" y="6"/>
                    <a:pt x="247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6"/>
            <p:cNvSpPr/>
            <p:nvPr/>
          </p:nvSpPr>
          <p:spPr>
            <a:xfrm>
              <a:off x="2316275" y="2884350"/>
              <a:ext cx="9625" cy="8475"/>
            </a:xfrm>
            <a:custGeom>
              <a:avLst/>
              <a:gdLst/>
              <a:ahLst/>
              <a:cxnLst/>
              <a:rect l="l" t="t" r="r" b="b"/>
              <a:pathLst>
                <a:path w="385" h="339" extrusionOk="0">
                  <a:moveTo>
                    <a:pt x="278" y="0"/>
                  </a:moveTo>
                  <a:cubicBezTo>
                    <a:pt x="167" y="0"/>
                    <a:pt x="1" y="201"/>
                    <a:pt x="126" y="266"/>
                  </a:cubicBezTo>
                  <a:cubicBezTo>
                    <a:pt x="145" y="279"/>
                    <a:pt x="221" y="291"/>
                    <a:pt x="233" y="317"/>
                  </a:cubicBezTo>
                  <a:cubicBezTo>
                    <a:pt x="238" y="333"/>
                    <a:pt x="247" y="339"/>
                    <a:pt x="257" y="339"/>
                  </a:cubicBezTo>
                  <a:cubicBezTo>
                    <a:pt x="289" y="339"/>
                    <a:pt x="337" y="284"/>
                    <a:pt x="347" y="260"/>
                  </a:cubicBezTo>
                  <a:cubicBezTo>
                    <a:pt x="347" y="254"/>
                    <a:pt x="347" y="247"/>
                    <a:pt x="353" y="241"/>
                  </a:cubicBezTo>
                  <a:cubicBezTo>
                    <a:pt x="385" y="178"/>
                    <a:pt x="385" y="102"/>
                    <a:pt x="347" y="45"/>
                  </a:cubicBezTo>
                  <a:cubicBezTo>
                    <a:pt x="331" y="13"/>
                    <a:pt x="306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6"/>
            <p:cNvSpPr/>
            <p:nvPr/>
          </p:nvSpPr>
          <p:spPr>
            <a:xfrm>
              <a:off x="2548975" y="3103875"/>
              <a:ext cx="9500" cy="7575"/>
            </a:xfrm>
            <a:custGeom>
              <a:avLst/>
              <a:gdLst/>
              <a:ahLst/>
              <a:cxnLst/>
              <a:rect l="l" t="t" r="r" b="b"/>
              <a:pathLst>
                <a:path w="380" h="303" extrusionOk="0">
                  <a:moveTo>
                    <a:pt x="191" y="1"/>
                  </a:moveTo>
                  <a:cubicBezTo>
                    <a:pt x="106" y="1"/>
                    <a:pt x="6" y="132"/>
                    <a:pt x="1" y="214"/>
                  </a:cubicBezTo>
                  <a:cubicBezTo>
                    <a:pt x="1" y="246"/>
                    <a:pt x="20" y="271"/>
                    <a:pt x="45" y="283"/>
                  </a:cubicBezTo>
                  <a:cubicBezTo>
                    <a:pt x="70" y="296"/>
                    <a:pt x="97" y="303"/>
                    <a:pt x="125" y="303"/>
                  </a:cubicBezTo>
                  <a:cubicBezTo>
                    <a:pt x="140" y="303"/>
                    <a:pt x="156" y="300"/>
                    <a:pt x="171" y="296"/>
                  </a:cubicBezTo>
                  <a:cubicBezTo>
                    <a:pt x="253" y="271"/>
                    <a:pt x="379" y="151"/>
                    <a:pt x="310" y="63"/>
                  </a:cubicBezTo>
                  <a:cubicBezTo>
                    <a:pt x="304" y="50"/>
                    <a:pt x="291" y="44"/>
                    <a:pt x="278" y="31"/>
                  </a:cubicBezTo>
                  <a:cubicBezTo>
                    <a:pt x="272" y="25"/>
                    <a:pt x="260" y="12"/>
                    <a:pt x="247" y="12"/>
                  </a:cubicBezTo>
                  <a:cubicBezTo>
                    <a:pt x="230" y="7"/>
                    <a:pt x="221" y="3"/>
                    <a:pt x="219" y="3"/>
                  </a:cubicBezTo>
                  <a:cubicBezTo>
                    <a:pt x="217" y="3"/>
                    <a:pt x="226" y="8"/>
                    <a:pt x="247" y="19"/>
                  </a:cubicBezTo>
                  <a:lnTo>
                    <a:pt x="247" y="25"/>
                  </a:lnTo>
                  <a:cubicBezTo>
                    <a:pt x="230" y="8"/>
                    <a:pt x="21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6"/>
            <p:cNvSpPr/>
            <p:nvPr/>
          </p:nvSpPr>
          <p:spPr>
            <a:xfrm>
              <a:off x="2545675" y="3136225"/>
              <a:ext cx="8375" cy="6600"/>
            </a:xfrm>
            <a:custGeom>
              <a:avLst/>
              <a:gdLst/>
              <a:ahLst/>
              <a:cxnLst/>
              <a:rect l="l" t="t" r="r" b="b"/>
              <a:pathLst>
                <a:path w="335" h="264" extrusionOk="0">
                  <a:moveTo>
                    <a:pt x="179" y="1"/>
                  </a:moveTo>
                  <a:cubicBezTo>
                    <a:pt x="139" y="1"/>
                    <a:pt x="75" y="70"/>
                    <a:pt x="70" y="93"/>
                  </a:cubicBezTo>
                  <a:cubicBezTo>
                    <a:pt x="70" y="106"/>
                    <a:pt x="64" y="112"/>
                    <a:pt x="57" y="118"/>
                  </a:cubicBezTo>
                  <a:cubicBezTo>
                    <a:pt x="0" y="180"/>
                    <a:pt x="24" y="264"/>
                    <a:pt x="94" y="264"/>
                  </a:cubicBezTo>
                  <a:cubicBezTo>
                    <a:pt x="109" y="264"/>
                    <a:pt x="126" y="260"/>
                    <a:pt x="146" y="251"/>
                  </a:cubicBezTo>
                  <a:cubicBezTo>
                    <a:pt x="190" y="232"/>
                    <a:pt x="335" y="62"/>
                    <a:pt x="221" y="36"/>
                  </a:cubicBezTo>
                  <a:cubicBezTo>
                    <a:pt x="215" y="36"/>
                    <a:pt x="209" y="36"/>
                    <a:pt x="209" y="30"/>
                  </a:cubicBezTo>
                  <a:cubicBezTo>
                    <a:pt x="204" y="9"/>
                    <a:pt x="193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6"/>
            <p:cNvSpPr/>
            <p:nvPr/>
          </p:nvSpPr>
          <p:spPr>
            <a:xfrm>
              <a:off x="2527700" y="3116625"/>
              <a:ext cx="9325" cy="8725"/>
            </a:xfrm>
            <a:custGeom>
              <a:avLst/>
              <a:gdLst/>
              <a:ahLst/>
              <a:cxnLst/>
              <a:rect l="l" t="t" r="r" b="b"/>
              <a:pathLst>
                <a:path w="373" h="349" extrusionOk="0">
                  <a:moveTo>
                    <a:pt x="260" y="1"/>
                  </a:moveTo>
                  <a:cubicBezTo>
                    <a:pt x="208" y="1"/>
                    <a:pt x="143" y="45"/>
                    <a:pt x="114" y="70"/>
                  </a:cubicBezTo>
                  <a:lnTo>
                    <a:pt x="95" y="89"/>
                  </a:lnTo>
                  <a:cubicBezTo>
                    <a:pt x="51" y="127"/>
                    <a:pt x="1" y="209"/>
                    <a:pt x="26" y="272"/>
                  </a:cubicBezTo>
                  <a:cubicBezTo>
                    <a:pt x="48" y="321"/>
                    <a:pt x="93" y="348"/>
                    <a:pt x="142" y="348"/>
                  </a:cubicBezTo>
                  <a:cubicBezTo>
                    <a:pt x="162" y="348"/>
                    <a:pt x="182" y="344"/>
                    <a:pt x="202" y="335"/>
                  </a:cubicBezTo>
                  <a:cubicBezTo>
                    <a:pt x="259" y="309"/>
                    <a:pt x="373" y="215"/>
                    <a:pt x="322" y="146"/>
                  </a:cubicBezTo>
                  <a:cubicBezTo>
                    <a:pt x="322" y="139"/>
                    <a:pt x="322" y="133"/>
                    <a:pt x="329" y="127"/>
                  </a:cubicBezTo>
                  <a:cubicBezTo>
                    <a:pt x="335" y="95"/>
                    <a:pt x="329" y="70"/>
                    <a:pt x="322" y="45"/>
                  </a:cubicBezTo>
                  <a:cubicBezTo>
                    <a:pt x="309" y="12"/>
                    <a:pt x="286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6"/>
            <p:cNvSpPr/>
            <p:nvPr/>
          </p:nvSpPr>
          <p:spPr>
            <a:xfrm>
              <a:off x="2526750" y="3071975"/>
              <a:ext cx="11075" cy="8550"/>
            </a:xfrm>
            <a:custGeom>
              <a:avLst/>
              <a:gdLst/>
              <a:ahLst/>
              <a:cxnLst/>
              <a:rect l="l" t="t" r="r" b="b"/>
              <a:pathLst>
                <a:path w="443" h="342" extrusionOk="0">
                  <a:moveTo>
                    <a:pt x="338" y="1"/>
                  </a:moveTo>
                  <a:cubicBezTo>
                    <a:pt x="326" y="1"/>
                    <a:pt x="314" y="2"/>
                    <a:pt x="303" y="2"/>
                  </a:cubicBezTo>
                  <a:lnTo>
                    <a:pt x="278" y="8"/>
                  </a:lnTo>
                  <a:cubicBezTo>
                    <a:pt x="203" y="27"/>
                    <a:pt x="1" y="235"/>
                    <a:pt x="146" y="292"/>
                  </a:cubicBezTo>
                  <a:cubicBezTo>
                    <a:pt x="190" y="304"/>
                    <a:pt x="234" y="292"/>
                    <a:pt x="259" y="323"/>
                  </a:cubicBezTo>
                  <a:cubicBezTo>
                    <a:pt x="270" y="336"/>
                    <a:pt x="283" y="342"/>
                    <a:pt x="296" y="342"/>
                  </a:cubicBezTo>
                  <a:cubicBezTo>
                    <a:pt x="348" y="342"/>
                    <a:pt x="412" y="264"/>
                    <a:pt x="417" y="229"/>
                  </a:cubicBezTo>
                  <a:cubicBezTo>
                    <a:pt x="442" y="159"/>
                    <a:pt x="436" y="84"/>
                    <a:pt x="398" y="21"/>
                  </a:cubicBezTo>
                  <a:cubicBezTo>
                    <a:pt x="385" y="4"/>
                    <a:pt x="3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6"/>
            <p:cNvSpPr/>
            <p:nvPr/>
          </p:nvSpPr>
          <p:spPr>
            <a:xfrm>
              <a:off x="2475050" y="3098700"/>
              <a:ext cx="8675" cy="8900"/>
            </a:xfrm>
            <a:custGeom>
              <a:avLst/>
              <a:gdLst/>
              <a:ahLst/>
              <a:cxnLst/>
              <a:rect l="l" t="t" r="r" b="b"/>
              <a:pathLst>
                <a:path w="347" h="356" extrusionOk="0">
                  <a:moveTo>
                    <a:pt x="262" y="1"/>
                  </a:moveTo>
                  <a:cubicBezTo>
                    <a:pt x="254" y="1"/>
                    <a:pt x="247" y="2"/>
                    <a:pt x="240" y="5"/>
                  </a:cubicBezTo>
                  <a:cubicBezTo>
                    <a:pt x="183" y="24"/>
                    <a:pt x="126" y="49"/>
                    <a:pt x="82" y="93"/>
                  </a:cubicBezTo>
                  <a:cubicBezTo>
                    <a:pt x="32" y="137"/>
                    <a:pt x="0" y="200"/>
                    <a:pt x="0" y="263"/>
                  </a:cubicBezTo>
                  <a:cubicBezTo>
                    <a:pt x="0" y="317"/>
                    <a:pt x="42" y="356"/>
                    <a:pt x="87" y="356"/>
                  </a:cubicBezTo>
                  <a:cubicBezTo>
                    <a:pt x="100" y="356"/>
                    <a:pt x="113" y="352"/>
                    <a:pt x="126" y="345"/>
                  </a:cubicBezTo>
                  <a:cubicBezTo>
                    <a:pt x="214" y="320"/>
                    <a:pt x="284" y="263"/>
                    <a:pt x="322" y="181"/>
                  </a:cubicBezTo>
                  <a:cubicBezTo>
                    <a:pt x="347" y="137"/>
                    <a:pt x="347" y="80"/>
                    <a:pt x="315" y="36"/>
                  </a:cubicBezTo>
                  <a:cubicBezTo>
                    <a:pt x="309" y="30"/>
                    <a:pt x="303" y="24"/>
                    <a:pt x="296" y="17"/>
                  </a:cubicBezTo>
                  <a:cubicBezTo>
                    <a:pt x="288" y="5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6"/>
            <p:cNvSpPr/>
            <p:nvPr/>
          </p:nvSpPr>
          <p:spPr>
            <a:xfrm>
              <a:off x="2475975" y="3151000"/>
              <a:ext cx="10225" cy="9550"/>
            </a:xfrm>
            <a:custGeom>
              <a:avLst/>
              <a:gdLst/>
              <a:ahLst/>
              <a:cxnLst/>
              <a:rect l="l" t="t" r="r" b="b"/>
              <a:pathLst>
                <a:path w="409" h="382" extrusionOk="0">
                  <a:moveTo>
                    <a:pt x="288" y="0"/>
                  </a:moveTo>
                  <a:cubicBezTo>
                    <a:pt x="240" y="0"/>
                    <a:pt x="185" y="20"/>
                    <a:pt x="146" y="51"/>
                  </a:cubicBezTo>
                  <a:cubicBezTo>
                    <a:pt x="127" y="63"/>
                    <a:pt x="108" y="76"/>
                    <a:pt x="89" y="95"/>
                  </a:cubicBezTo>
                  <a:cubicBezTo>
                    <a:pt x="83" y="101"/>
                    <a:pt x="77" y="108"/>
                    <a:pt x="70" y="120"/>
                  </a:cubicBezTo>
                  <a:lnTo>
                    <a:pt x="51" y="139"/>
                  </a:lnTo>
                  <a:cubicBezTo>
                    <a:pt x="32" y="164"/>
                    <a:pt x="13" y="202"/>
                    <a:pt x="7" y="234"/>
                  </a:cubicBezTo>
                  <a:cubicBezTo>
                    <a:pt x="1" y="253"/>
                    <a:pt x="1" y="272"/>
                    <a:pt x="1" y="284"/>
                  </a:cubicBezTo>
                  <a:cubicBezTo>
                    <a:pt x="1" y="290"/>
                    <a:pt x="1" y="290"/>
                    <a:pt x="1" y="297"/>
                  </a:cubicBezTo>
                  <a:cubicBezTo>
                    <a:pt x="1" y="309"/>
                    <a:pt x="7" y="322"/>
                    <a:pt x="13" y="335"/>
                  </a:cubicBezTo>
                  <a:cubicBezTo>
                    <a:pt x="20" y="347"/>
                    <a:pt x="32" y="354"/>
                    <a:pt x="39" y="360"/>
                  </a:cubicBezTo>
                  <a:lnTo>
                    <a:pt x="51" y="366"/>
                  </a:lnTo>
                  <a:lnTo>
                    <a:pt x="58" y="372"/>
                  </a:lnTo>
                  <a:cubicBezTo>
                    <a:pt x="75" y="379"/>
                    <a:pt x="93" y="382"/>
                    <a:pt x="111" y="382"/>
                  </a:cubicBezTo>
                  <a:cubicBezTo>
                    <a:pt x="234" y="382"/>
                    <a:pt x="357" y="244"/>
                    <a:pt x="379" y="139"/>
                  </a:cubicBezTo>
                  <a:cubicBezTo>
                    <a:pt x="409" y="39"/>
                    <a:pt x="356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6"/>
            <p:cNvSpPr/>
            <p:nvPr/>
          </p:nvSpPr>
          <p:spPr>
            <a:xfrm>
              <a:off x="2503900" y="3120100"/>
              <a:ext cx="11125" cy="8475"/>
            </a:xfrm>
            <a:custGeom>
              <a:avLst/>
              <a:gdLst/>
              <a:ahLst/>
              <a:cxnLst/>
              <a:rect l="l" t="t" r="r" b="b"/>
              <a:pathLst>
                <a:path w="445" h="339" extrusionOk="0">
                  <a:moveTo>
                    <a:pt x="329" y="1"/>
                  </a:moveTo>
                  <a:cubicBezTo>
                    <a:pt x="309" y="1"/>
                    <a:pt x="285" y="7"/>
                    <a:pt x="259" y="19"/>
                  </a:cubicBezTo>
                  <a:cubicBezTo>
                    <a:pt x="196" y="51"/>
                    <a:pt x="0" y="259"/>
                    <a:pt x="152" y="309"/>
                  </a:cubicBezTo>
                  <a:lnTo>
                    <a:pt x="152" y="303"/>
                  </a:lnTo>
                  <a:cubicBezTo>
                    <a:pt x="166" y="328"/>
                    <a:pt x="187" y="339"/>
                    <a:pt x="210" y="339"/>
                  </a:cubicBezTo>
                  <a:cubicBezTo>
                    <a:pt x="266" y="339"/>
                    <a:pt x="335" y="277"/>
                    <a:pt x="353" y="227"/>
                  </a:cubicBezTo>
                  <a:cubicBezTo>
                    <a:pt x="360" y="215"/>
                    <a:pt x="366" y="208"/>
                    <a:pt x="372" y="196"/>
                  </a:cubicBezTo>
                  <a:cubicBezTo>
                    <a:pt x="445" y="113"/>
                    <a:pt x="420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6"/>
            <p:cNvSpPr/>
            <p:nvPr/>
          </p:nvSpPr>
          <p:spPr>
            <a:xfrm>
              <a:off x="2497025" y="3104150"/>
              <a:ext cx="7850" cy="4875"/>
            </a:xfrm>
            <a:custGeom>
              <a:avLst/>
              <a:gdLst/>
              <a:ahLst/>
              <a:cxnLst/>
              <a:rect l="l" t="t" r="r" b="b"/>
              <a:pathLst>
                <a:path w="314" h="195" extrusionOk="0">
                  <a:moveTo>
                    <a:pt x="193" y="1"/>
                  </a:moveTo>
                  <a:cubicBezTo>
                    <a:pt x="122" y="1"/>
                    <a:pt x="59" y="50"/>
                    <a:pt x="36" y="121"/>
                  </a:cubicBezTo>
                  <a:cubicBezTo>
                    <a:pt x="29" y="134"/>
                    <a:pt x="23" y="146"/>
                    <a:pt x="10" y="159"/>
                  </a:cubicBezTo>
                  <a:cubicBezTo>
                    <a:pt x="0" y="179"/>
                    <a:pt x="14" y="194"/>
                    <a:pt x="29" y="194"/>
                  </a:cubicBezTo>
                  <a:cubicBezTo>
                    <a:pt x="33" y="194"/>
                    <a:pt x="38" y="193"/>
                    <a:pt x="42" y="190"/>
                  </a:cubicBezTo>
                  <a:cubicBezTo>
                    <a:pt x="54" y="184"/>
                    <a:pt x="69" y="183"/>
                    <a:pt x="84" y="183"/>
                  </a:cubicBezTo>
                  <a:cubicBezTo>
                    <a:pt x="100" y="183"/>
                    <a:pt x="118" y="184"/>
                    <a:pt x="136" y="184"/>
                  </a:cubicBezTo>
                  <a:cubicBezTo>
                    <a:pt x="206" y="171"/>
                    <a:pt x="313" y="8"/>
                    <a:pt x="206" y="1"/>
                  </a:cubicBezTo>
                  <a:cubicBezTo>
                    <a:pt x="202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6"/>
            <p:cNvSpPr/>
            <p:nvPr/>
          </p:nvSpPr>
          <p:spPr>
            <a:xfrm>
              <a:off x="2511000" y="3099075"/>
              <a:ext cx="7000" cy="7925"/>
            </a:xfrm>
            <a:custGeom>
              <a:avLst/>
              <a:gdLst/>
              <a:ahLst/>
              <a:cxnLst/>
              <a:rect l="l" t="t" r="r" b="b"/>
              <a:pathLst>
                <a:path w="280" h="317" extrusionOk="0">
                  <a:moveTo>
                    <a:pt x="226" y="0"/>
                  </a:moveTo>
                  <a:cubicBezTo>
                    <a:pt x="207" y="0"/>
                    <a:pt x="185" y="7"/>
                    <a:pt x="164" y="21"/>
                  </a:cubicBezTo>
                  <a:lnTo>
                    <a:pt x="101" y="59"/>
                  </a:lnTo>
                  <a:cubicBezTo>
                    <a:pt x="44" y="91"/>
                    <a:pt x="6" y="154"/>
                    <a:pt x="0" y="223"/>
                  </a:cubicBezTo>
                  <a:lnTo>
                    <a:pt x="0" y="242"/>
                  </a:lnTo>
                  <a:cubicBezTo>
                    <a:pt x="6" y="286"/>
                    <a:pt x="25" y="311"/>
                    <a:pt x="69" y="311"/>
                  </a:cubicBezTo>
                  <a:cubicBezTo>
                    <a:pt x="82" y="315"/>
                    <a:pt x="93" y="316"/>
                    <a:pt x="104" y="316"/>
                  </a:cubicBezTo>
                  <a:cubicBezTo>
                    <a:pt x="115" y="316"/>
                    <a:pt x="126" y="315"/>
                    <a:pt x="139" y="311"/>
                  </a:cubicBezTo>
                  <a:cubicBezTo>
                    <a:pt x="202" y="299"/>
                    <a:pt x="246" y="242"/>
                    <a:pt x="252" y="179"/>
                  </a:cubicBezTo>
                  <a:cubicBezTo>
                    <a:pt x="252" y="173"/>
                    <a:pt x="252" y="166"/>
                    <a:pt x="259" y="166"/>
                  </a:cubicBezTo>
                  <a:cubicBezTo>
                    <a:pt x="278" y="129"/>
                    <a:pt x="278" y="97"/>
                    <a:pt x="271" y="59"/>
                  </a:cubicBezTo>
                  <a:cubicBezTo>
                    <a:pt x="279" y="20"/>
                    <a:pt x="257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6"/>
            <p:cNvSpPr/>
            <p:nvPr/>
          </p:nvSpPr>
          <p:spPr>
            <a:xfrm>
              <a:off x="2510675" y="3150650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258" y="1"/>
                  </a:moveTo>
                  <a:cubicBezTo>
                    <a:pt x="207" y="1"/>
                    <a:pt x="150" y="45"/>
                    <a:pt x="114" y="90"/>
                  </a:cubicBezTo>
                  <a:cubicBezTo>
                    <a:pt x="51" y="134"/>
                    <a:pt x="7" y="210"/>
                    <a:pt x="0" y="292"/>
                  </a:cubicBezTo>
                  <a:cubicBezTo>
                    <a:pt x="0" y="358"/>
                    <a:pt x="40" y="380"/>
                    <a:pt x="88" y="380"/>
                  </a:cubicBezTo>
                  <a:cubicBezTo>
                    <a:pt x="136" y="380"/>
                    <a:pt x="193" y="358"/>
                    <a:pt x="227" y="336"/>
                  </a:cubicBezTo>
                  <a:lnTo>
                    <a:pt x="240" y="330"/>
                  </a:lnTo>
                  <a:cubicBezTo>
                    <a:pt x="316" y="279"/>
                    <a:pt x="454" y="90"/>
                    <a:pt x="316" y="27"/>
                  </a:cubicBezTo>
                  <a:cubicBezTo>
                    <a:pt x="299" y="9"/>
                    <a:pt x="279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6"/>
            <p:cNvSpPr/>
            <p:nvPr/>
          </p:nvSpPr>
          <p:spPr>
            <a:xfrm>
              <a:off x="2487175" y="3124100"/>
              <a:ext cx="11325" cy="10600"/>
            </a:xfrm>
            <a:custGeom>
              <a:avLst/>
              <a:gdLst/>
              <a:ahLst/>
              <a:cxnLst/>
              <a:rect l="l" t="t" r="r" b="b"/>
              <a:pathLst>
                <a:path w="453" h="424" extrusionOk="0">
                  <a:moveTo>
                    <a:pt x="295" y="1"/>
                  </a:moveTo>
                  <a:cubicBezTo>
                    <a:pt x="281" y="1"/>
                    <a:pt x="266" y="4"/>
                    <a:pt x="253" y="10"/>
                  </a:cubicBezTo>
                  <a:lnTo>
                    <a:pt x="215" y="17"/>
                  </a:lnTo>
                  <a:cubicBezTo>
                    <a:pt x="127" y="42"/>
                    <a:pt x="51" y="111"/>
                    <a:pt x="26" y="206"/>
                  </a:cubicBezTo>
                  <a:lnTo>
                    <a:pt x="20" y="238"/>
                  </a:lnTo>
                  <a:cubicBezTo>
                    <a:pt x="1" y="294"/>
                    <a:pt x="26" y="351"/>
                    <a:pt x="76" y="376"/>
                  </a:cubicBezTo>
                  <a:cubicBezTo>
                    <a:pt x="152" y="414"/>
                    <a:pt x="234" y="389"/>
                    <a:pt x="316" y="420"/>
                  </a:cubicBezTo>
                  <a:cubicBezTo>
                    <a:pt x="322" y="422"/>
                    <a:pt x="328" y="423"/>
                    <a:pt x="334" y="423"/>
                  </a:cubicBezTo>
                  <a:cubicBezTo>
                    <a:pt x="388" y="423"/>
                    <a:pt x="453" y="352"/>
                    <a:pt x="436" y="301"/>
                  </a:cubicBezTo>
                  <a:cubicBezTo>
                    <a:pt x="404" y="219"/>
                    <a:pt x="430" y="143"/>
                    <a:pt x="392" y="61"/>
                  </a:cubicBezTo>
                  <a:cubicBezTo>
                    <a:pt x="373" y="24"/>
                    <a:pt x="334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6"/>
            <p:cNvSpPr/>
            <p:nvPr/>
          </p:nvSpPr>
          <p:spPr>
            <a:xfrm>
              <a:off x="2451075" y="3127300"/>
              <a:ext cx="8700" cy="7650"/>
            </a:xfrm>
            <a:custGeom>
              <a:avLst/>
              <a:gdLst/>
              <a:ahLst/>
              <a:cxnLst/>
              <a:rect l="l" t="t" r="r" b="b"/>
              <a:pathLst>
                <a:path w="348" h="306" extrusionOk="0">
                  <a:moveTo>
                    <a:pt x="232" y="0"/>
                  </a:moveTo>
                  <a:cubicBezTo>
                    <a:pt x="142" y="0"/>
                    <a:pt x="36" y="115"/>
                    <a:pt x="19" y="192"/>
                  </a:cubicBezTo>
                  <a:cubicBezTo>
                    <a:pt x="0" y="248"/>
                    <a:pt x="26" y="305"/>
                    <a:pt x="95" y="305"/>
                  </a:cubicBezTo>
                  <a:cubicBezTo>
                    <a:pt x="171" y="299"/>
                    <a:pt x="240" y="255"/>
                    <a:pt x="278" y="192"/>
                  </a:cubicBezTo>
                  <a:cubicBezTo>
                    <a:pt x="284" y="192"/>
                    <a:pt x="284" y="185"/>
                    <a:pt x="284" y="185"/>
                  </a:cubicBezTo>
                  <a:cubicBezTo>
                    <a:pt x="328" y="141"/>
                    <a:pt x="347" y="84"/>
                    <a:pt x="335" y="28"/>
                  </a:cubicBezTo>
                  <a:cubicBezTo>
                    <a:pt x="327" y="8"/>
                    <a:pt x="314" y="1"/>
                    <a:pt x="300" y="1"/>
                  </a:cubicBezTo>
                  <a:cubicBezTo>
                    <a:pt x="291" y="1"/>
                    <a:pt x="281" y="4"/>
                    <a:pt x="272" y="9"/>
                  </a:cubicBezTo>
                  <a:cubicBezTo>
                    <a:pt x="259" y="3"/>
                    <a:pt x="246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6"/>
            <p:cNvSpPr/>
            <p:nvPr/>
          </p:nvSpPr>
          <p:spPr>
            <a:xfrm>
              <a:off x="2466275" y="3082400"/>
              <a:ext cx="10850" cy="9675"/>
            </a:xfrm>
            <a:custGeom>
              <a:avLst/>
              <a:gdLst/>
              <a:ahLst/>
              <a:cxnLst/>
              <a:rect l="l" t="t" r="r" b="b"/>
              <a:pathLst>
                <a:path w="434" h="387" extrusionOk="0">
                  <a:moveTo>
                    <a:pt x="309" y="1"/>
                  </a:moveTo>
                  <a:cubicBezTo>
                    <a:pt x="281" y="1"/>
                    <a:pt x="250" y="12"/>
                    <a:pt x="219" y="39"/>
                  </a:cubicBezTo>
                  <a:cubicBezTo>
                    <a:pt x="174" y="70"/>
                    <a:pt x="137" y="114"/>
                    <a:pt x="105" y="159"/>
                  </a:cubicBezTo>
                  <a:cubicBezTo>
                    <a:pt x="67" y="203"/>
                    <a:pt x="67" y="266"/>
                    <a:pt x="29" y="316"/>
                  </a:cubicBezTo>
                  <a:cubicBezTo>
                    <a:pt x="1" y="349"/>
                    <a:pt x="22" y="386"/>
                    <a:pt x="54" y="386"/>
                  </a:cubicBezTo>
                  <a:cubicBezTo>
                    <a:pt x="64" y="386"/>
                    <a:pt x="75" y="382"/>
                    <a:pt x="86" y="373"/>
                  </a:cubicBezTo>
                  <a:cubicBezTo>
                    <a:pt x="137" y="329"/>
                    <a:pt x="193" y="335"/>
                    <a:pt x="244" y="297"/>
                  </a:cubicBezTo>
                  <a:cubicBezTo>
                    <a:pt x="288" y="266"/>
                    <a:pt x="332" y="228"/>
                    <a:pt x="364" y="184"/>
                  </a:cubicBezTo>
                  <a:cubicBezTo>
                    <a:pt x="433" y="91"/>
                    <a:pt x="386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6"/>
            <p:cNvSpPr/>
            <p:nvPr/>
          </p:nvSpPr>
          <p:spPr>
            <a:xfrm>
              <a:off x="2502475" y="3072800"/>
              <a:ext cx="10900" cy="7300"/>
            </a:xfrm>
            <a:custGeom>
              <a:avLst/>
              <a:gdLst/>
              <a:ahLst/>
              <a:cxnLst/>
              <a:rect l="l" t="t" r="r" b="b"/>
              <a:pathLst>
                <a:path w="436" h="292" extrusionOk="0">
                  <a:moveTo>
                    <a:pt x="248" y="1"/>
                  </a:moveTo>
                  <a:cubicBezTo>
                    <a:pt x="208" y="1"/>
                    <a:pt x="164" y="24"/>
                    <a:pt x="139" y="44"/>
                  </a:cubicBezTo>
                  <a:lnTo>
                    <a:pt x="82" y="82"/>
                  </a:lnTo>
                  <a:cubicBezTo>
                    <a:pt x="51" y="107"/>
                    <a:pt x="0" y="164"/>
                    <a:pt x="19" y="208"/>
                  </a:cubicBezTo>
                  <a:cubicBezTo>
                    <a:pt x="26" y="221"/>
                    <a:pt x="32" y="233"/>
                    <a:pt x="38" y="246"/>
                  </a:cubicBezTo>
                  <a:cubicBezTo>
                    <a:pt x="52" y="274"/>
                    <a:pt x="79" y="291"/>
                    <a:pt x="108" y="291"/>
                  </a:cubicBezTo>
                  <a:cubicBezTo>
                    <a:pt x="118" y="291"/>
                    <a:pt x="129" y="289"/>
                    <a:pt x="139" y="284"/>
                  </a:cubicBezTo>
                  <a:lnTo>
                    <a:pt x="183" y="271"/>
                  </a:lnTo>
                  <a:cubicBezTo>
                    <a:pt x="253" y="246"/>
                    <a:pt x="436" y="82"/>
                    <a:pt x="303" y="25"/>
                  </a:cubicBezTo>
                  <a:lnTo>
                    <a:pt x="278" y="6"/>
                  </a:lnTo>
                  <a:cubicBezTo>
                    <a:pt x="269" y="2"/>
                    <a:pt x="258" y="1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6"/>
            <p:cNvSpPr/>
            <p:nvPr/>
          </p:nvSpPr>
          <p:spPr>
            <a:xfrm>
              <a:off x="2474725" y="3053400"/>
              <a:ext cx="7900" cy="7275"/>
            </a:xfrm>
            <a:custGeom>
              <a:avLst/>
              <a:gdLst/>
              <a:ahLst/>
              <a:cxnLst/>
              <a:rect l="l" t="t" r="r" b="b"/>
              <a:pathLst>
                <a:path w="316" h="291" extrusionOk="0">
                  <a:moveTo>
                    <a:pt x="227" y="0"/>
                  </a:moveTo>
                  <a:cubicBezTo>
                    <a:pt x="139" y="7"/>
                    <a:pt x="63" y="63"/>
                    <a:pt x="32" y="145"/>
                  </a:cubicBezTo>
                  <a:cubicBezTo>
                    <a:pt x="0" y="202"/>
                    <a:pt x="7" y="290"/>
                    <a:pt x="89" y="290"/>
                  </a:cubicBezTo>
                  <a:cubicBezTo>
                    <a:pt x="177" y="284"/>
                    <a:pt x="253" y="227"/>
                    <a:pt x="284" y="145"/>
                  </a:cubicBezTo>
                  <a:cubicBezTo>
                    <a:pt x="316" y="89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6"/>
            <p:cNvSpPr/>
            <p:nvPr/>
          </p:nvSpPr>
          <p:spPr>
            <a:xfrm>
              <a:off x="2453750" y="3059950"/>
              <a:ext cx="8500" cy="7025"/>
            </a:xfrm>
            <a:custGeom>
              <a:avLst/>
              <a:gdLst/>
              <a:ahLst/>
              <a:cxnLst/>
              <a:rect l="l" t="t" r="r" b="b"/>
              <a:pathLst>
                <a:path w="340" h="281" extrusionOk="0">
                  <a:moveTo>
                    <a:pt x="270" y="1"/>
                  </a:moveTo>
                  <a:cubicBezTo>
                    <a:pt x="254" y="1"/>
                    <a:pt x="236" y="4"/>
                    <a:pt x="221" y="10"/>
                  </a:cubicBezTo>
                  <a:cubicBezTo>
                    <a:pt x="183" y="22"/>
                    <a:pt x="146" y="47"/>
                    <a:pt x="120" y="79"/>
                  </a:cubicBezTo>
                  <a:cubicBezTo>
                    <a:pt x="83" y="129"/>
                    <a:pt x="1" y="281"/>
                    <a:pt x="127" y="281"/>
                  </a:cubicBezTo>
                  <a:cubicBezTo>
                    <a:pt x="234" y="274"/>
                    <a:pt x="316" y="186"/>
                    <a:pt x="322" y="73"/>
                  </a:cubicBezTo>
                  <a:cubicBezTo>
                    <a:pt x="340" y="19"/>
                    <a:pt x="30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6"/>
            <p:cNvSpPr/>
            <p:nvPr/>
          </p:nvSpPr>
          <p:spPr>
            <a:xfrm>
              <a:off x="2447600" y="3089150"/>
              <a:ext cx="7975" cy="5900"/>
            </a:xfrm>
            <a:custGeom>
              <a:avLst/>
              <a:gdLst/>
              <a:ahLst/>
              <a:cxnLst/>
              <a:rect l="l" t="t" r="r" b="b"/>
              <a:pathLst>
                <a:path w="319" h="236" extrusionOk="0">
                  <a:moveTo>
                    <a:pt x="140" y="0"/>
                  </a:moveTo>
                  <a:cubicBezTo>
                    <a:pt x="107" y="0"/>
                    <a:pt x="67" y="48"/>
                    <a:pt x="57" y="71"/>
                  </a:cubicBezTo>
                  <a:cubicBezTo>
                    <a:pt x="45" y="103"/>
                    <a:pt x="1" y="191"/>
                    <a:pt x="89" y="229"/>
                  </a:cubicBezTo>
                  <a:cubicBezTo>
                    <a:pt x="100" y="233"/>
                    <a:pt x="111" y="235"/>
                    <a:pt x="121" y="235"/>
                  </a:cubicBezTo>
                  <a:cubicBezTo>
                    <a:pt x="232" y="235"/>
                    <a:pt x="318" y="25"/>
                    <a:pt x="212" y="25"/>
                  </a:cubicBezTo>
                  <a:cubicBezTo>
                    <a:pt x="205" y="25"/>
                    <a:pt x="198" y="26"/>
                    <a:pt x="190" y="27"/>
                  </a:cubicBezTo>
                  <a:cubicBezTo>
                    <a:pt x="184" y="29"/>
                    <a:pt x="179" y="29"/>
                    <a:pt x="176" y="29"/>
                  </a:cubicBezTo>
                  <a:cubicBezTo>
                    <a:pt x="163" y="29"/>
                    <a:pt x="171" y="21"/>
                    <a:pt x="171" y="21"/>
                  </a:cubicBezTo>
                  <a:cubicBezTo>
                    <a:pt x="163" y="6"/>
                    <a:pt x="152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6"/>
            <p:cNvSpPr/>
            <p:nvPr/>
          </p:nvSpPr>
          <p:spPr>
            <a:xfrm>
              <a:off x="2168350" y="3147525"/>
              <a:ext cx="10450" cy="6025"/>
            </a:xfrm>
            <a:custGeom>
              <a:avLst/>
              <a:gdLst/>
              <a:ahLst/>
              <a:cxnLst/>
              <a:rect l="l" t="t" r="r" b="b"/>
              <a:pathLst>
                <a:path w="418" h="241" extrusionOk="0">
                  <a:moveTo>
                    <a:pt x="266" y="1"/>
                  </a:moveTo>
                  <a:cubicBezTo>
                    <a:pt x="159" y="1"/>
                    <a:pt x="1" y="240"/>
                    <a:pt x="152" y="240"/>
                  </a:cubicBezTo>
                  <a:cubicBezTo>
                    <a:pt x="260" y="240"/>
                    <a:pt x="417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6"/>
            <p:cNvSpPr/>
            <p:nvPr/>
          </p:nvSpPr>
          <p:spPr>
            <a:xfrm>
              <a:off x="2181600" y="3181100"/>
              <a:ext cx="8175" cy="10275"/>
            </a:xfrm>
            <a:custGeom>
              <a:avLst/>
              <a:gdLst/>
              <a:ahLst/>
              <a:cxnLst/>
              <a:rect l="l" t="t" r="r" b="b"/>
              <a:pathLst>
                <a:path w="327" h="411" extrusionOk="0">
                  <a:moveTo>
                    <a:pt x="126" y="0"/>
                  </a:moveTo>
                  <a:cubicBezTo>
                    <a:pt x="94" y="0"/>
                    <a:pt x="52" y="35"/>
                    <a:pt x="58" y="70"/>
                  </a:cubicBezTo>
                  <a:cubicBezTo>
                    <a:pt x="58" y="96"/>
                    <a:pt x="64" y="127"/>
                    <a:pt x="64" y="159"/>
                  </a:cubicBezTo>
                  <a:cubicBezTo>
                    <a:pt x="64" y="178"/>
                    <a:pt x="58" y="190"/>
                    <a:pt x="58" y="196"/>
                  </a:cubicBezTo>
                  <a:cubicBezTo>
                    <a:pt x="32" y="222"/>
                    <a:pt x="20" y="253"/>
                    <a:pt x="7" y="278"/>
                  </a:cubicBezTo>
                  <a:cubicBezTo>
                    <a:pt x="1" y="316"/>
                    <a:pt x="7" y="348"/>
                    <a:pt x="26" y="379"/>
                  </a:cubicBezTo>
                  <a:cubicBezTo>
                    <a:pt x="43" y="401"/>
                    <a:pt x="65" y="410"/>
                    <a:pt x="88" y="410"/>
                  </a:cubicBezTo>
                  <a:cubicBezTo>
                    <a:pt x="188" y="410"/>
                    <a:pt x="326" y="248"/>
                    <a:pt x="316" y="171"/>
                  </a:cubicBezTo>
                  <a:cubicBezTo>
                    <a:pt x="310" y="58"/>
                    <a:pt x="234" y="26"/>
                    <a:pt x="133" y="1"/>
                  </a:cubicBezTo>
                  <a:cubicBezTo>
                    <a:pt x="131" y="1"/>
                    <a:pt x="128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6"/>
            <p:cNvSpPr/>
            <p:nvPr/>
          </p:nvSpPr>
          <p:spPr>
            <a:xfrm>
              <a:off x="2150550" y="3169025"/>
              <a:ext cx="9775" cy="10125"/>
            </a:xfrm>
            <a:custGeom>
              <a:avLst/>
              <a:gdLst/>
              <a:ahLst/>
              <a:cxnLst/>
              <a:rect l="l" t="t" r="r" b="b"/>
              <a:pathLst>
                <a:path w="391" h="405" extrusionOk="0">
                  <a:moveTo>
                    <a:pt x="288" y="1"/>
                  </a:moveTo>
                  <a:cubicBezTo>
                    <a:pt x="270" y="1"/>
                    <a:pt x="250" y="6"/>
                    <a:pt x="227" y="17"/>
                  </a:cubicBezTo>
                  <a:cubicBezTo>
                    <a:pt x="126" y="68"/>
                    <a:pt x="0" y="175"/>
                    <a:pt x="19" y="301"/>
                  </a:cubicBezTo>
                  <a:cubicBezTo>
                    <a:pt x="19" y="345"/>
                    <a:pt x="57" y="383"/>
                    <a:pt x="101" y="383"/>
                  </a:cubicBezTo>
                  <a:cubicBezTo>
                    <a:pt x="120" y="383"/>
                    <a:pt x="139" y="389"/>
                    <a:pt x="158" y="402"/>
                  </a:cubicBezTo>
                  <a:cubicBezTo>
                    <a:pt x="164" y="404"/>
                    <a:pt x="170" y="404"/>
                    <a:pt x="177" y="404"/>
                  </a:cubicBezTo>
                  <a:cubicBezTo>
                    <a:pt x="242" y="404"/>
                    <a:pt x="314" y="321"/>
                    <a:pt x="297" y="263"/>
                  </a:cubicBezTo>
                  <a:cubicBezTo>
                    <a:pt x="290" y="257"/>
                    <a:pt x="290" y="251"/>
                    <a:pt x="290" y="244"/>
                  </a:cubicBezTo>
                  <a:cubicBezTo>
                    <a:pt x="296" y="233"/>
                    <a:pt x="306" y="218"/>
                    <a:pt x="313" y="201"/>
                  </a:cubicBezTo>
                  <a:lnTo>
                    <a:pt x="313" y="201"/>
                  </a:lnTo>
                  <a:cubicBezTo>
                    <a:pt x="302" y="230"/>
                    <a:pt x="299" y="240"/>
                    <a:pt x="299" y="240"/>
                  </a:cubicBezTo>
                  <a:cubicBezTo>
                    <a:pt x="300" y="240"/>
                    <a:pt x="320" y="194"/>
                    <a:pt x="328" y="181"/>
                  </a:cubicBezTo>
                  <a:cubicBezTo>
                    <a:pt x="390" y="104"/>
                    <a:pt x="368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6"/>
            <p:cNvSpPr/>
            <p:nvPr/>
          </p:nvSpPr>
          <p:spPr>
            <a:xfrm>
              <a:off x="2178775" y="3154750"/>
              <a:ext cx="11225" cy="11150"/>
            </a:xfrm>
            <a:custGeom>
              <a:avLst/>
              <a:gdLst/>
              <a:ahLst/>
              <a:cxnLst/>
              <a:rect l="l" t="t" r="r" b="b"/>
              <a:pathLst>
                <a:path w="449" h="446" extrusionOk="0">
                  <a:moveTo>
                    <a:pt x="302" y="1"/>
                  </a:moveTo>
                  <a:cubicBezTo>
                    <a:pt x="274" y="1"/>
                    <a:pt x="243" y="7"/>
                    <a:pt x="215" y="21"/>
                  </a:cubicBezTo>
                  <a:cubicBezTo>
                    <a:pt x="95" y="71"/>
                    <a:pt x="13" y="191"/>
                    <a:pt x="7" y="317"/>
                  </a:cubicBezTo>
                  <a:cubicBezTo>
                    <a:pt x="0" y="368"/>
                    <a:pt x="19" y="418"/>
                    <a:pt x="70" y="437"/>
                  </a:cubicBezTo>
                  <a:cubicBezTo>
                    <a:pt x="84" y="443"/>
                    <a:pt x="99" y="445"/>
                    <a:pt x="115" y="445"/>
                  </a:cubicBezTo>
                  <a:cubicBezTo>
                    <a:pt x="185" y="445"/>
                    <a:pt x="267" y="395"/>
                    <a:pt x="303" y="349"/>
                  </a:cubicBezTo>
                  <a:cubicBezTo>
                    <a:pt x="353" y="292"/>
                    <a:pt x="391" y="229"/>
                    <a:pt x="416" y="159"/>
                  </a:cubicBezTo>
                  <a:cubicBezTo>
                    <a:pt x="449" y="53"/>
                    <a:pt x="382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6"/>
            <p:cNvSpPr/>
            <p:nvPr/>
          </p:nvSpPr>
          <p:spPr>
            <a:xfrm>
              <a:off x="2156700" y="3124250"/>
              <a:ext cx="7575" cy="7375"/>
            </a:xfrm>
            <a:custGeom>
              <a:avLst/>
              <a:gdLst/>
              <a:ahLst/>
              <a:cxnLst/>
              <a:rect l="l" t="t" r="r" b="b"/>
              <a:pathLst>
                <a:path w="303" h="295" extrusionOk="0">
                  <a:moveTo>
                    <a:pt x="204" y="0"/>
                  </a:moveTo>
                  <a:cubicBezTo>
                    <a:pt x="122" y="0"/>
                    <a:pt x="22" y="115"/>
                    <a:pt x="7" y="181"/>
                  </a:cubicBezTo>
                  <a:cubicBezTo>
                    <a:pt x="7" y="181"/>
                    <a:pt x="7" y="187"/>
                    <a:pt x="7" y="187"/>
                  </a:cubicBezTo>
                  <a:cubicBezTo>
                    <a:pt x="0" y="225"/>
                    <a:pt x="7" y="269"/>
                    <a:pt x="44" y="282"/>
                  </a:cubicBezTo>
                  <a:cubicBezTo>
                    <a:pt x="76" y="295"/>
                    <a:pt x="107" y="295"/>
                    <a:pt x="139" y="295"/>
                  </a:cubicBezTo>
                  <a:cubicBezTo>
                    <a:pt x="189" y="295"/>
                    <a:pt x="303" y="187"/>
                    <a:pt x="271" y="137"/>
                  </a:cubicBezTo>
                  <a:cubicBezTo>
                    <a:pt x="290" y="99"/>
                    <a:pt x="290" y="55"/>
                    <a:pt x="259" y="23"/>
                  </a:cubicBezTo>
                  <a:cubicBezTo>
                    <a:pt x="243" y="7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6"/>
            <p:cNvSpPr/>
            <p:nvPr/>
          </p:nvSpPr>
          <p:spPr>
            <a:xfrm>
              <a:off x="2196100" y="3120075"/>
              <a:ext cx="11075" cy="10550"/>
            </a:xfrm>
            <a:custGeom>
              <a:avLst/>
              <a:gdLst/>
              <a:ahLst/>
              <a:cxnLst/>
              <a:rect l="l" t="t" r="r" b="b"/>
              <a:pathLst>
                <a:path w="443" h="422" extrusionOk="0">
                  <a:moveTo>
                    <a:pt x="300" y="1"/>
                  </a:moveTo>
                  <a:cubicBezTo>
                    <a:pt x="264" y="1"/>
                    <a:pt x="227" y="8"/>
                    <a:pt x="190" y="20"/>
                  </a:cubicBezTo>
                  <a:cubicBezTo>
                    <a:pt x="133" y="33"/>
                    <a:pt x="83" y="71"/>
                    <a:pt x="51" y="121"/>
                  </a:cubicBezTo>
                  <a:cubicBezTo>
                    <a:pt x="33" y="146"/>
                    <a:pt x="1" y="222"/>
                    <a:pt x="20" y="266"/>
                  </a:cubicBezTo>
                  <a:cubicBezTo>
                    <a:pt x="1" y="317"/>
                    <a:pt x="26" y="373"/>
                    <a:pt x="77" y="399"/>
                  </a:cubicBezTo>
                  <a:lnTo>
                    <a:pt x="96" y="411"/>
                  </a:lnTo>
                  <a:cubicBezTo>
                    <a:pt x="107" y="418"/>
                    <a:pt x="120" y="421"/>
                    <a:pt x="134" y="421"/>
                  </a:cubicBezTo>
                  <a:cubicBezTo>
                    <a:pt x="183" y="421"/>
                    <a:pt x="244" y="385"/>
                    <a:pt x="278" y="361"/>
                  </a:cubicBezTo>
                  <a:cubicBezTo>
                    <a:pt x="342" y="317"/>
                    <a:pt x="386" y="253"/>
                    <a:pt x="411" y="178"/>
                  </a:cubicBezTo>
                  <a:cubicBezTo>
                    <a:pt x="411" y="171"/>
                    <a:pt x="417" y="165"/>
                    <a:pt x="417" y="153"/>
                  </a:cubicBezTo>
                  <a:cubicBezTo>
                    <a:pt x="442" y="96"/>
                    <a:pt x="417" y="33"/>
                    <a:pt x="360" y="8"/>
                  </a:cubicBezTo>
                  <a:cubicBezTo>
                    <a:pt x="340" y="3"/>
                    <a:pt x="320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6"/>
            <p:cNvSpPr/>
            <p:nvPr/>
          </p:nvSpPr>
          <p:spPr>
            <a:xfrm>
              <a:off x="2200200" y="3154825"/>
              <a:ext cx="8000" cy="5700"/>
            </a:xfrm>
            <a:custGeom>
              <a:avLst/>
              <a:gdLst/>
              <a:ahLst/>
              <a:cxnLst/>
              <a:rect l="l" t="t" r="r" b="b"/>
              <a:pathLst>
                <a:path w="320" h="228" extrusionOk="0">
                  <a:moveTo>
                    <a:pt x="249" y="0"/>
                  </a:moveTo>
                  <a:cubicBezTo>
                    <a:pt x="234" y="0"/>
                    <a:pt x="216" y="6"/>
                    <a:pt x="196" y="18"/>
                  </a:cubicBezTo>
                  <a:lnTo>
                    <a:pt x="178" y="30"/>
                  </a:lnTo>
                  <a:lnTo>
                    <a:pt x="152" y="37"/>
                  </a:lnTo>
                  <a:cubicBezTo>
                    <a:pt x="114" y="49"/>
                    <a:pt x="1" y="156"/>
                    <a:pt x="83" y="188"/>
                  </a:cubicBezTo>
                  <a:cubicBezTo>
                    <a:pt x="89" y="188"/>
                    <a:pt x="102" y="194"/>
                    <a:pt x="102" y="207"/>
                  </a:cubicBezTo>
                  <a:cubicBezTo>
                    <a:pt x="114" y="222"/>
                    <a:pt x="129" y="228"/>
                    <a:pt x="145" y="228"/>
                  </a:cubicBezTo>
                  <a:cubicBezTo>
                    <a:pt x="203" y="228"/>
                    <a:pt x="276" y="147"/>
                    <a:pt x="291" y="112"/>
                  </a:cubicBezTo>
                  <a:cubicBezTo>
                    <a:pt x="320" y="55"/>
                    <a:pt x="297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6"/>
            <p:cNvSpPr/>
            <p:nvPr/>
          </p:nvSpPr>
          <p:spPr>
            <a:xfrm>
              <a:off x="2219775" y="3172775"/>
              <a:ext cx="9650" cy="9850"/>
            </a:xfrm>
            <a:custGeom>
              <a:avLst/>
              <a:gdLst/>
              <a:ahLst/>
              <a:cxnLst/>
              <a:rect l="l" t="t" r="r" b="b"/>
              <a:pathLst>
                <a:path w="386" h="394" extrusionOk="0">
                  <a:moveTo>
                    <a:pt x="278" y="1"/>
                  </a:moveTo>
                  <a:cubicBezTo>
                    <a:pt x="266" y="1"/>
                    <a:pt x="254" y="2"/>
                    <a:pt x="240" y="6"/>
                  </a:cubicBezTo>
                  <a:cubicBezTo>
                    <a:pt x="139" y="31"/>
                    <a:pt x="0" y="151"/>
                    <a:pt x="19" y="265"/>
                  </a:cubicBezTo>
                  <a:cubicBezTo>
                    <a:pt x="19" y="277"/>
                    <a:pt x="19" y="296"/>
                    <a:pt x="19" y="309"/>
                  </a:cubicBezTo>
                  <a:cubicBezTo>
                    <a:pt x="19" y="367"/>
                    <a:pt x="63" y="394"/>
                    <a:pt x="111" y="394"/>
                  </a:cubicBezTo>
                  <a:cubicBezTo>
                    <a:pt x="120" y="394"/>
                    <a:pt x="129" y="393"/>
                    <a:pt x="139" y="391"/>
                  </a:cubicBezTo>
                  <a:cubicBezTo>
                    <a:pt x="221" y="366"/>
                    <a:pt x="284" y="309"/>
                    <a:pt x="322" y="233"/>
                  </a:cubicBezTo>
                  <a:cubicBezTo>
                    <a:pt x="334" y="214"/>
                    <a:pt x="341" y="195"/>
                    <a:pt x="347" y="176"/>
                  </a:cubicBezTo>
                  <a:cubicBezTo>
                    <a:pt x="386" y="98"/>
                    <a:pt x="366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6"/>
            <p:cNvSpPr/>
            <p:nvPr/>
          </p:nvSpPr>
          <p:spPr>
            <a:xfrm>
              <a:off x="2205250" y="3205250"/>
              <a:ext cx="8475" cy="6625"/>
            </a:xfrm>
            <a:custGeom>
              <a:avLst/>
              <a:gdLst/>
              <a:ahLst/>
              <a:cxnLst/>
              <a:rect l="l" t="t" r="r" b="b"/>
              <a:pathLst>
                <a:path w="339" h="265" extrusionOk="0">
                  <a:moveTo>
                    <a:pt x="260" y="0"/>
                  </a:moveTo>
                  <a:cubicBezTo>
                    <a:pt x="250" y="0"/>
                    <a:pt x="239" y="2"/>
                    <a:pt x="228" y="6"/>
                  </a:cubicBezTo>
                  <a:lnTo>
                    <a:pt x="190" y="6"/>
                  </a:lnTo>
                  <a:lnTo>
                    <a:pt x="171" y="13"/>
                  </a:lnTo>
                  <a:cubicBezTo>
                    <a:pt x="152" y="13"/>
                    <a:pt x="133" y="19"/>
                    <a:pt x="121" y="31"/>
                  </a:cubicBezTo>
                  <a:cubicBezTo>
                    <a:pt x="83" y="57"/>
                    <a:pt x="51" y="88"/>
                    <a:pt x="32" y="132"/>
                  </a:cubicBezTo>
                  <a:cubicBezTo>
                    <a:pt x="1" y="189"/>
                    <a:pt x="7" y="252"/>
                    <a:pt x="83" y="265"/>
                  </a:cubicBezTo>
                  <a:lnTo>
                    <a:pt x="158" y="265"/>
                  </a:lnTo>
                  <a:cubicBezTo>
                    <a:pt x="240" y="240"/>
                    <a:pt x="304" y="177"/>
                    <a:pt x="322" y="101"/>
                  </a:cubicBezTo>
                  <a:cubicBezTo>
                    <a:pt x="338" y="48"/>
                    <a:pt x="310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6"/>
            <p:cNvSpPr/>
            <p:nvPr/>
          </p:nvSpPr>
          <p:spPr>
            <a:xfrm>
              <a:off x="2204000" y="3175450"/>
              <a:ext cx="7600" cy="6875"/>
            </a:xfrm>
            <a:custGeom>
              <a:avLst/>
              <a:gdLst/>
              <a:ahLst/>
              <a:cxnLst/>
              <a:rect l="l" t="t" r="r" b="b"/>
              <a:pathLst>
                <a:path w="304" h="275" extrusionOk="0">
                  <a:moveTo>
                    <a:pt x="232" y="1"/>
                  </a:moveTo>
                  <a:cubicBezTo>
                    <a:pt x="222" y="1"/>
                    <a:pt x="212" y="2"/>
                    <a:pt x="202" y="6"/>
                  </a:cubicBezTo>
                  <a:lnTo>
                    <a:pt x="190" y="6"/>
                  </a:lnTo>
                  <a:cubicBezTo>
                    <a:pt x="108" y="31"/>
                    <a:pt x="44" y="95"/>
                    <a:pt x="19" y="177"/>
                  </a:cubicBezTo>
                  <a:cubicBezTo>
                    <a:pt x="1" y="246"/>
                    <a:pt x="44" y="275"/>
                    <a:pt x="98" y="275"/>
                  </a:cubicBezTo>
                  <a:cubicBezTo>
                    <a:pt x="118" y="275"/>
                    <a:pt x="138" y="271"/>
                    <a:pt x="158" y="265"/>
                  </a:cubicBezTo>
                  <a:cubicBezTo>
                    <a:pt x="190" y="259"/>
                    <a:pt x="215" y="240"/>
                    <a:pt x="234" y="214"/>
                  </a:cubicBezTo>
                  <a:lnTo>
                    <a:pt x="234" y="214"/>
                  </a:lnTo>
                  <a:lnTo>
                    <a:pt x="229" y="218"/>
                  </a:lnTo>
                  <a:lnTo>
                    <a:pt x="229" y="218"/>
                  </a:lnTo>
                  <a:cubicBezTo>
                    <a:pt x="273" y="181"/>
                    <a:pt x="298" y="130"/>
                    <a:pt x="303" y="69"/>
                  </a:cubicBezTo>
                  <a:cubicBezTo>
                    <a:pt x="303" y="29"/>
                    <a:pt x="271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6"/>
            <p:cNvSpPr/>
            <p:nvPr/>
          </p:nvSpPr>
          <p:spPr>
            <a:xfrm>
              <a:off x="2225100" y="3142950"/>
              <a:ext cx="7800" cy="6525"/>
            </a:xfrm>
            <a:custGeom>
              <a:avLst/>
              <a:gdLst/>
              <a:ahLst/>
              <a:cxnLst/>
              <a:rect l="l" t="t" r="r" b="b"/>
              <a:pathLst>
                <a:path w="312" h="261" extrusionOk="0">
                  <a:moveTo>
                    <a:pt x="227" y="0"/>
                  </a:moveTo>
                  <a:cubicBezTo>
                    <a:pt x="207" y="0"/>
                    <a:pt x="184" y="8"/>
                    <a:pt x="159" y="26"/>
                  </a:cubicBezTo>
                  <a:cubicBezTo>
                    <a:pt x="115" y="57"/>
                    <a:pt x="83" y="95"/>
                    <a:pt x="52" y="133"/>
                  </a:cubicBezTo>
                  <a:cubicBezTo>
                    <a:pt x="1" y="198"/>
                    <a:pt x="32" y="260"/>
                    <a:pt x="87" y="260"/>
                  </a:cubicBezTo>
                  <a:cubicBezTo>
                    <a:pt x="107" y="260"/>
                    <a:pt x="130" y="252"/>
                    <a:pt x="153" y="234"/>
                  </a:cubicBezTo>
                  <a:cubicBezTo>
                    <a:pt x="191" y="203"/>
                    <a:pt x="229" y="171"/>
                    <a:pt x="260" y="133"/>
                  </a:cubicBezTo>
                  <a:cubicBezTo>
                    <a:pt x="311" y="63"/>
                    <a:pt x="28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6"/>
            <p:cNvSpPr/>
            <p:nvPr/>
          </p:nvSpPr>
          <p:spPr>
            <a:xfrm>
              <a:off x="2568375" y="3212875"/>
              <a:ext cx="8850" cy="7375"/>
            </a:xfrm>
            <a:custGeom>
              <a:avLst/>
              <a:gdLst/>
              <a:ahLst/>
              <a:cxnLst/>
              <a:rect l="l" t="t" r="r" b="b"/>
              <a:pathLst>
                <a:path w="354" h="295" extrusionOk="0">
                  <a:moveTo>
                    <a:pt x="264" y="1"/>
                  </a:moveTo>
                  <a:cubicBezTo>
                    <a:pt x="255" y="1"/>
                    <a:pt x="245" y="2"/>
                    <a:pt x="234" y="4"/>
                  </a:cubicBezTo>
                  <a:cubicBezTo>
                    <a:pt x="127" y="17"/>
                    <a:pt x="1" y="149"/>
                    <a:pt x="51" y="256"/>
                  </a:cubicBezTo>
                  <a:cubicBezTo>
                    <a:pt x="61" y="284"/>
                    <a:pt x="77" y="294"/>
                    <a:pt x="97" y="294"/>
                  </a:cubicBezTo>
                  <a:cubicBezTo>
                    <a:pt x="113" y="294"/>
                    <a:pt x="132" y="287"/>
                    <a:pt x="152" y="275"/>
                  </a:cubicBezTo>
                  <a:cubicBezTo>
                    <a:pt x="209" y="263"/>
                    <a:pt x="266" y="225"/>
                    <a:pt x="303" y="174"/>
                  </a:cubicBezTo>
                  <a:cubicBezTo>
                    <a:pt x="349" y="106"/>
                    <a:pt x="354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6"/>
            <p:cNvSpPr/>
            <p:nvPr/>
          </p:nvSpPr>
          <p:spPr>
            <a:xfrm>
              <a:off x="2570750" y="3230050"/>
              <a:ext cx="8525" cy="5600"/>
            </a:xfrm>
            <a:custGeom>
              <a:avLst/>
              <a:gdLst/>
              <a:ahLst/>
              <a:cxnLst/>
              <a:rect l="l" t="t" r="r" b="b"/>
              <a:pathLst>
                <a:path w="341" h="224" extrusionOk="0">
                  <a:moveTo>
                    <a:pt x="287" y="1"/>
                  </a:moveTo>
                  <a:cubicBezTo>
                    <a:pt x="263" y="1"/>
                    <a:pt x="236" y="15"/>
                    <a:pt x="221" y="30"/>
                  </a:cubicBezTo>
                  <a:cubicBezTo>
                    <a:pt x="196" y="42"/>
                    <a:pt x="171" y="55"/>
                    <a:pt x="139" y="68"/>
                  </a:cubicBezTo>
                  <a:cubicBezTo>
                    <a:pt x="101" y="80"/>
                    <a:pt x="0" y="175"/>
                    <a:pt x="76" y="213"/>
                  </a:cubicBezTo>
                  <a:cubicBezTo>
                    <a:pt x="93" y="220"/>
                    <a:pt x="111" y="224"/>
                    <a:pt x="129" y="224"/>
                  </a:cubicBezTo>
                  <a:cubicBezTo>
                    <a:pt x="186" y="224"/>
                    <a:pt x="246" y="189"/>
                    <a:pt x="284" y="137"/>
                  </a:cubicBezTo>
                  <a:cubicBezTo>
                    <a:pt x="316" y="105"/>
                    <a:pt x="341" y="68"/>
                    <a:pt x="328" y="30"/>
                  </a:cubicBezTo>
                  <a:cubicBezTo>
                    <a:pt x="320" y="8"/>
                    <a:pt x="304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6"/>
            <p:cNvSpPr/>
            <p:nvPr/>
          </p:nvSpPr>
          <p:spPr>
            <a:xfrm>
              <a:off x="2591725" y="3210650"/>
              <a:ext cx="10375" cy="7550"/>
            </a:xfrm>
            <a:custGeom>
              <a:avLst/>
              <a:gdLst/>
              <a:ahLst/>
              <a:cxnLst/>
              <a:rect l="l" t="t" r="r" b="b"/>
              <a:pathLst>
                <a:path w="415" h="302" extrusionOk="0">
                  <a:moveTo>
                    <a:pt x="247" y="0"/>
                  </a:moveTo>
                  <a:cubicBezTo>
                    <a:pt x="206" y="0"/>
                    <a:pt x="163" y="34"/>
                    <a:pt x="139" y="68"/>
                  </a:cubicBezTo>
                  <a:cubicBezTo>
                    <a:pt x="120" y="87"/>
                    <a:pt x="107" y="112"/>
                    <a:pt x="101" y="137"/>
                  </a:cubicBezTo>
                  <a:lnTo>
                    <a:pt x="88" y="162"/>
                  </a:lnTo>
                  <a:cubicBezTo>
                    <a:pt x="38" y="219"/>
                    <a:pt x="0" y="301"/>
                    <a:pt x="88" y="301"/>
                  </a:cubicBezTo>
                  <a:cubicBezTo>
                    <a:pt x="90" y="301"/>
                    <a:pt x="92" y="301"/>
                    <a:pt x="93" y="301"/>
                  </a:cubicBezTo>
                  <a:cubicBezTo>
                    <a:pt x="196" y="301"/>
                    <a:pt x="414" y="104"/>
                    <a:pt x="284" y="11"/>
                  </a:cubicBezTo>
                  <a:cubicBezTo>
                    <a:pt x="272" y="4"/>
                    <a:pt x="25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6"/>
            <p:cNvSpPr/>
            <p:nvPr/>
          </p:nvSpPr>
          <p:spPr>
            <a:xfrm>
              <a:off x="2579725" y="3199350"/>
              <a:ext cx="6350" cy="7800"/>
            </a:xfrm>
            <a:custGeom>
              <a:avLst/>
              <a:gdLst/>
              <a:ahLst/>
              <a:cxnLst/>
              <a:rect l="l" t="t" r="r" b="b"/>
              <a:pathLst>
                <a:path w="254" h="312" extrusionOk="0">
                  <a:moveTo>
                    <a:pt x="200" y="0"/>
                  </a:moveTo>
                  <a:cubicBezTo>
                    <a:pt x="170" y="0"/>
                    <a:pt x="137" y="15"/>
                    <a:pt x="121" y="28"/>
                  </a:cubicBezTo>
                  <a:cubicBezTo>
                    <a:pt x="77" y="66"/>
                    <a:pt x="45" y="110"/>
                    <a:pt x="20" y="160"/>
                  </a:cubicBezTo>
                  <a:cubicBezTo>
                    <a:pt x="1" y="185"/>
                    <a:pt x="1" y="230"/>
                    <a:pt x="20" y="255"/>
                  </a:cubicBezTo>
                  <a:cubicBezTo>
                    <a:pt x="26" y="267"/>
                    <a:pt x="32" y="280"/>
                    <a:pt x="39" y="286"/>
                  </a:cubicBezTo>
                  <a:cubicBezTo>
                    <a:pt x="50" y="305"/>
                    <a:pt x="65" y="312"/>
                    <a:pt x="82" y="312"/>
                  </a:cubicBezTo>
                  <a:cubicBezTo>
                    <a:pt x="125" y="312"/>
                    <a:pt x="177" y="267"/>
                    <a:pt x="190" y="236"/>
                  </a:cubicBezTo>
                  <a:cubicBezTo>
                    <a:pt x="203" y="198"/>
                    <a:pt x="222" y="167"/>
                    <a:pt x="234" y="129"/>
                  </a:cubicBezTo>
                  <a:cubicBezTo>
                    <a:pt x="234" y="116"/>
                    <a:pt x="241" y="110"/>
                    <a:pt x="234" y="110"/>
                  </a:cubicBezTo>
                  <a:cubicBezTo>
                    <a:pt x="234" y="103"/>
                    <a:pt x="234" y="103"/>
                    <a:pt x="241" y="97"/>
                  </a:cubicBezTo>
                  <a:cubicBezTo>
                    <a:pt x="253" y="78"/>
                    <a:pt x="253" y="47"/>
                    <a:pt x="241" y="22"/>
                  </a:cubicBezTo>
                  <a:lnTo>
                    <a:pt x="241" y="15"/>
                  </a:lnTo>
                  <a:cubicBezTo>
                    <a:pt x="230" y="4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6"/>
            <p:cNvSpPr/>
            <p:nvPr/>
          </p:nvSpPr>
          <p:spPr>
            <a:xfrm>
              <a:off x="2581000" y="2990475"/>
              <a:ext cx="10425" cy="6175"/>
            </a:xfrm>
            <a:custGeom>
              <a:avLst/>
              <a:gdLst/>
              <a:ahLst/>
              <a:cxnLst/>
              <a:rect l="l" t="t" r="r" b="b"/>
              <a:pathLst>
                <a:path w="417" h="247" extrusionOk="0">
                  <a:moveTo>
                    <a:pt x="272" y="1"/>
                  </a:moveTo>
                  <a:cubicBezTo>
                    <a:pt x="158" y="1"/>
                    <a:pt x="0" y="247"/>
                    <a:pt x="152" y="247"/>
                  </a:cubicBezTo>
                  <a:cubicBezTo>
                    <a:pt x="259" y="247"/>
                    <a:pt x="417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6"/>
            <p:cNvSpPr/>
            <p:nvPr/>
          </p:nvSpPr>
          <p:spPr>
            <a:xfrm>
              <a:off x="2321475" y="3095500"/>
              <a:ext cx="10175" cy="7800"/>
            </a:xfrm>
            <a:custGeom>
              <a:avLst/>
              <a:gdLst/>
              <a:ahLst/>
              <a:cxnLst/>
              <a:rect l="l" t="t" r="r" b="b"/>
              <a:pathLst>
                <a:path w="407" h="312" extrusionOk="0">
                  <a:moveTo>
                    <a:pt x="286" y="0"/>
                  </a:moveTo>
                  <a:cubicBezTo>
                    <a:pt x="254" y="0"/>
                    <a:pt x="217" y="12"/>
                    <a:pt x="183" y="38"/>
                  </a:cubicBezTo>
                  <a:lnTo>
                    <a:pt x="151" y="76"/>
                  </a:lnTo>
                  <a:cubicBezTo>
                    <a:pt x="95" y="108"/>
                    <a:pt x="0" y="208"/>
                    <a:pt x="88" y="246"/>
                  </a:cubicBezTo>
                  <a:lnTo>
                    <a:pt x="76" y="259"/>
                  </a:lnTo>
                  <a:cubicBezTo>
                    <a:pt x="93" y="297"/>
                    <a:pt x="120" y="312"/>
                    <a:pt x="150" y="312"/>
                  </a:cubicBezTo>
                  <a:cubicBezTo>
                    <a:pt x="230" y="312"/>
                    <a:pt x="337" y="207"/>
                    <a:pt x="360" y="152"/>
                  </a:cubicBezTo>
                  <a:cubicBezTo>
                    <a:pt x="407" y="57"/>
                    <a:pt x="35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6"/>
            <p:cNvSpPr/>
            <p:nvPr/>
          </p:nvSpPr>
          <p:spPr>
            <a:xfrm>
              <a:off x="2343225" y="3082525"/>
              <a:ext cx="10900" cy="10150"/>
            </a:xfrm>
            <a:custGeom>
              <a:avLst/>
              <a:gdLst/>
              <a:ahLst/>
              <a:cxnLst/>
              <a:rect l="l" t="t" r="r" b="b"/>
              <a:pathLst>
                <a:path w="436" h="406" extrusionOk="0">
                  <a:moveTo>
                    <a:pt x="339" y="0"/>
                  </a:moveTo>
                  <a:cubicBezTo>
                    <a:pt x="269" y="0"/>
                    <a:pt x="172" y="59"/>
                    <a:pt x="139" y="97"/>
                  </a:cubicBezTo>
                  <a:cubicBezTo>
                    <a:pt x="89" y="147"/>
                    <a:pt x="0" y="299"/>
                    <a:pt x="89" y="362"/>
                  </a:cubicBezTo>
                  <a:cubicBezTo>
                    <a:pt x="99" y="393"/>
                    <a:pt x="121" y="406"/>
                    <a:pt x="149" y="406"/>
                  </a:cubicBezTo>
                  <a:cubicBezTo>
                    <a:pt x="227" y="406"/>
                    <a:pt x="349" y="310"/>
                    <a:pt x="373" y="273"/>
                  </a:cubicBezTo>
                  <a:cubicBezTo>
                    <a:pt x="417" y="217"/>
                    <a:pt x="436" y="135"/>
                    <a:pt x="417" y="59"/>
                  </a:cubicBezTo>
                  <a:cubicBezTo>
                    <a:pt x="406" y="16"/>
                    <a:pt x="37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6"/>
            <p:cNvSpPr/>
            <p:nvPr/>
          </p:nvSpPr>
          <p:spPr>
            <a:xfrm>
              <a:off x="2320050" y="3073000"/>
              <a:ext cx="11225" cy="8225"/>
            </a:xfrm>
            <a:custGeom>
              <a:avLst/>
              <a:gdLst/>
              <a:ahLst/>
              <a:cxnLst/>
              <a:rect l="l" t="t" r="r" b="b"/>
              <a:pathLst>
                <a:path w="449" h="329" extrusionOk="0">
                  <a:moveTo>
                    <a:pt x="303" y="0"/>
                  </a:moveTo>
                  <a:cubicBezTo>
                    <a:pt x="267" y="0"/>
                    <a:pt x="230" y="8"/>
                    <a:pt x="196" y="24"/>
                  </a:cubicBezTo>
                  <a:cubicBezTo>
                    <a:pt x="139" y="61"/>
                    <a:pt x="0" y="175"/>
                    <a:pt x="57" y="263"/>
                  </a:cubicBezTo>
                  <a:cubicBezTo>
                    <a:pt x="63" y="276"/>
                    <a:pt x="76" y="295"/>
                    <a:pt x="95" y="301"/>
                  </a:cubicBezTo>
                  <a:cubicBezTo>
                    <a:pt x="101" y="307"/>
                    <a:pt x="114" y="314"/>
                    <a:pt x="120" y="320"/>
                  </a:cubicBezTo>
                  <a:cubicBezTo>
                    <a:pt x="142" y="325"/>
                    <a:pt x="165" y="329"/>
                    <a:pt x="187" y="329"/>
                  </a:cubicBezTo>
                  <a:cubicBezTo>
                    <a:pt x="196" y="329"/>
                    <a:pt x="205" y="328"/>
                    <a:pt x="215" y="326"/>
                  </a:cubicBezTo>
                  <a:cubicBezTo>
                    <a:pt x="240" y="320"/>
                    <a:pt x="265" y="314"/>
                    <a:pt x="284" y="307"/>
                  </a:cubicBezTo>
                  <a:cubicBezTo>
                    <a:pt x="284" y="307"/>
                    <a:pt x="367" y="264"/>
                    <a:pt x="362" y="264"/>
                  </a:cubicBezTo>
                  <a:cubicBezTo>
                    <a:pt x="361" y="264"/>
                    <a:pt x="357" y="265"/>
                    <a:pt x="347" y="270"/>
                  </a:cubicBezTo>
                  <a:cubicBezTo>
                    <a:pt x="385" y="251"/>
                    <a:pt x="410" y="213"/>
                    <a:pt x="417" y="175"/>
                  </a:cubicBezTo>
                  <a:cubicBezTo>
                    <a:pt x="423" y="118"/>
                    <a:pt x="448" y="36"/>
                    <a:pt x="372" y="11"/>
                  </a:cubicBezTo>
                  <a:cubicBezTo>
                    <a:pt x="350" y="4"/>
                    <a:pt x="327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6"/>
            <p:cNvSpPr/>
            <p:nvPr/>
          </p:nvSpPr>
          <p:spPr>
            <a:xfrm>
              <a:off x="2339750" y="3107175"/>
              <a:ext cx="9800" cy="9150"/>
            </a:xfrm>
            <a:custGeom>
              <a:avLst/>
              <a:gdLst/>
              <a:ahLst/>
              <a:cxnLst/>
              <a:rect l="l" t="t" r="r" b="b"/>
              <a:pathLst>
                <a:path w="392" h="366" extrusionOk="0">
                  <a:moveTo>
                    <a:pt x="284" y="0"/>
                  </a:moveTo>
                  <a:cubicBezTo>
                    <a:pt x="177" y="13"/>
                    <a:pt x="83" y="82"/>
                    <a:pt x="38" y="177"/>
                  </a:cubicBezTo>
                  <a:cubicBezTo>
                    <a:pt x="1" y="252"/>
                    <a:pt x="7" y="366"/>
                    <a:pt x="108" y="366"/>
                  </a:cubicBezTo>
                  <a:cubicBezTo>
                    <a:pt x="215" y="353"/>
                    <a:pt x="310" y="284"/>
                    <a:pt x="354" y="183"/>
                  </a:cubicBezTo>
                  <a:cubicBezTo>
                    <a:pt x="392" y="114"/>
                    <a:pt x="385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6"/>
            <p:cNvSpPr/>
            <p:nvPr/>
          </p:nvSpPr>
          <p:spPr>
            <a:xfrm>
              <a:off x="2309000" y="3104550"/>
              <a:ext cx="8075" cy="9675"/>
            </a:xfrm>
            <a:custGeom>
              <a:avLst/>
              <a:gdLst/>
              <a:ahLst/>
              <a:cxnLst/>
              <a:rect l="l" t="t" r="r" b="b"/>
              <a:pathLst>
                <a:path w="323" h="387" extrusionOk="0">
                  <a:moveTo>
                    <a:pt x="247" y="0"/>
                  </a:moveTo>
                  <a:cubicBezTo>
                    <a:pt x="212" y="0"/>
                    <a:pt x="173" y="18"/>
                    <a:pt x="152" y="36"/>
                  </a:cubicBezTo>
                  <a:cubicBezTo>
                    <a:pt x="70" y="92"/>
                    <a:pt x="13" y="181"/>
                    <a:pt x="7" y="282"/>
                  </a:cubicBezTo>
                  <a:cubicBezTo>
                    <a:pt x="1" y="313"/>
                    <a:pt x="20" y="345"/>
                    <a:pt x="51" y="357"/>
                  </a:cubicBezTo>
                  <a:cubicBezTo>
                    <a:pt x="58" y="360"/>
                    <a:pt x="62" y="362"/>
                    <a:pt x="65" y="362"/>
                  </a:cubicBezTo>
                  <a:cubicBezTo>
                    <a:pt x="66" y="362"/>
                    <a:pt x="66" y="362"/>
                    <a:pt x="66" y="361"/>
                  </a:cubicBezTo>
                  <a:lnTo>
                    <a:pt x="66" y="361"/>
                  </a:lnTo>
                  <a:cubicBezTo>
                    <a:pt x="78" y="379"/>
                    <a:pt x="95" y="387"/>
                    <a:pt x="113" y="387"/>
                  </a:cubicBezTo>
                  <a:cubicBezTo>
                    <a:pt x="164" y="387"/>
                    <a:pt x="227" y="329"/>
                    <a:pt x="240" y="288"/>
                  </a:cubicBezTo>
                  <a:cubicBezTo>
                    <a:pt x="253" y="250"/>
                    <a:pt x="297" y="219"/>
                    <a:pt x="310" y="174"/>
                  </a:cubicBezTo>
                  <a:cubicBezTo>
                    <a:pt x="322" y="130"/>
                    <a:pt x="322" y="86"/>
                    <a:pt x="310" y="42"/>
                  </a:cubicBezTo>
                  <a:cubicBezTo>
                    <a:pt x="299" y="11"/>
                    <a:pt x="274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6"/>
            <p:cNvSpPr/>
            <p:nvPr/>
          </p:nvSpPr>
          <p:spPr>
            <a:xfrm>
              <a:off x="2412925" y="2963600"/>
              <a:ext cx="9475" cy="9250"/>
            </a:xfrm>
            <a:custGeom>
              <a:avLst/>
              <a:gdLst/>
              <a:ahLst/>
              <a:cxnLst/>
              <a:rect l="l" t="t" r="r" b="b"/>
              <a:pathLst>
                <a:path w="379" h="370" extrusionOk="0">
                  <a:moveTo>
                    <a:pt x="257" y="0"/>
                  </a:moveTo>
                  <a:cubicBezTo>
                    <a:pt x="144" y="0"/>
                    <a:pt x="34" y="136"/>
                    <a:pt x="13" y="237"/>
                  </a:cubicBezTo>
                  <a:cubicBezTo>
                    <a:pt x="1" y="292"/>
                    <a:pt x="18" y="370"/>
                    <a:pt x="87" y="370"/>
                  </a:cubicBezTo>
                  <a:cubicBezTo>
                    <a:pt x="89" y="370"/>
                    <a:pt x="92" y="370"/>
                    <a:pt x="95" y="370"/>
                  </a:cubicBezTo>
                  <a:cubicBezTo>
                    <a:pt x="120" y="370"/>
                    <a:pt x="145" y="363"/>
                    <a:pt x="170" y="357"/>
                  </a:cubicBezTo>
                  <a:cubicBezTo>
                    <a:pt x="259" y="344"/>
                    <a:pt x="372" y="224"/>
                    <a:pt x="353" y="130"/>
                  </a:cubicBezTo>
                  <a:cubicBezTo>
                    <a:pt x="378" y="86"/>
                    <a:pt x="366" y="35"/>
                    <a:pt x="322" y="16"/>
                  </a:cubicBezTo>
                  <a:cubicBezTo>
                    <a:pt x="301" y="5"/>
                    <a:pt x="279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6"/>
            <p:cNvSpPr/>
            <p:nvPr/>
          </p:nvSpPr>
          <p:spPr>
            <a:xfrm>
              <a:off x="2426475" y="2978650"/>
              <a:ext cx="9000" cy="5250"/>
            </a:xfrm>
            <a:custGeom>
              <a:avLst/>
              <a:gdLst/>
              <a:ahLst/>
              <a:cxnLst/>
              <a:rect l="l" t="t" r="r" b="b"/>
              <a:pathLst>
                <a:path w="360" h="210" extrusionOk="0">
                  <a:moveTo>
                    <a:pt x="234" y="1"/>
                  </a:moveTo>
                  <a:cubicBezTo>
                    <a:pt x="139" y="1"/>
                    <a:pt x="0" y="209"/>
                    <a:pt x="133" y="209"/>
                  </a:cubicBezTo>
                  <a:cubicBezTo>
                    <a:pt x="228" y="209"/>
                    <a:pt x="360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6"/>
            <p:cNvSpPr/>
            <p:nvPr/>
          </p:nvSpPr>
          <p:spPr>
            <a:xfrm>
              <a:off x="2436100" y="2965725"/>
              <a:ext cx="11050" cy="6325"/>
            </a:xfrm>
            <a:custGeom>
              <a:avLst/>
              <a:gdLst/>
              <a:ahLst/>
              <a:cxnLst/>
              <a:rect l="l" t="t" r="r" b="b"/>
              <a:pathLst>
                <a:path w="442" h="253" extrusionOk="0">
                  <a:moveTo>
                    <a:pt x="284" y="1"/>
                  </a:moveTo>
                  <a:cubicBezTo>
                    <a:pt x="170" y="1"/>
                    <a:pt x="0" y="253"/>
                    <a:pt x="158" y="253"/>
                  </a:cubicBezTo>
                  <a:cubicBezTo>
                    <a:pt x="278" y="253"/>
                    <a:pt x="442" y="1"/>
                    <a:pt x="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6"/>
            <p:cNvSpPr/>
            <p:nvPr/>
          </p:nvSpPr>
          <p:spPr>
            <a:xfrm>
              <a:off x="2397550" y="2845825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216" y="0"/>
                  </a:moveTo>
                  <a:cubicBezTo>
                    <a:pt x="138" y="0"/>
                    <a:pt x="1" y="90"/>
                    <a:pt x="10" y="186"/>
                  </a:cubicBezTo>
                  <a:lnTo>
                    <a:pt x="16" y="230"/>
                  </a:lnTo>
                  <a:cubicBezTo>
                    <a:pt x="20" y="276"/>
                    <a:pt x="49" y="297"/>
                    <a:pt x="84" y="297"/>
                  </a:cubicBezTo>
                  <a:cubicBezTo>
                    <a:pt x="103" y="297"/>
                    <a:pt x="123" y="292"/>
                    <a:pt x="142" y="281"/>
                  </a:cubicBezTo>
                  <a:cubicBezTo>
                    <a:pt x="211" y="249"/>
                    <a:pt x="256" y="186"/>
                    <a:pt x="268" y="111"/>
                  </a:cubicBezTo>
                  <a:cubicBezTo>
                    <a:pt x="268" y="92"/>
                    <a:pt x="268" y="79"/>
                    <a:pt x="268" y="60"/>
                  </a:cubicBezTo>
                  <a:cubicBezTo>
                    <a:pt x="274" y="18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6"/>
            <p:cNvSpPr/>
            <p:nvPr/>
          </p:nvSpPr>
          <p:spPr>
            <a:xfrm>
              <a:off x="2421575" y="284402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28" y="1"/>
                  </a:moveTo>
                  <a:cubicBezTo>
                    <a:pt x="130" y="1"/>
                    <a:pt x="25" y="100"/>
                    <a:pt x="14" y="189"/>
                  </a:cubicBezTo>
                  <a:cubicBezTo>
                    <a:pt x="1" y="221"/>
                    <a:pt x="14" y="252"/>
                    <a:pt x="39" y="277"/>
                  </a:cubicBezTo>
                  <a:cubicBezTo>
                    <a:pt x="51" y="305"/>
                    <a:pt x="71" y="317"/>
                    <a:pt x="95" y="317"/>
                  </a:cubicBezTo>
                  <a:cubicBezTo>
                    <a:pt x="174" y="317"/>
                    <a:pt x="294" y="196"/>
                    <a:pt x="304" y="139"/>
                  </a:cubicBezTo>
                  <a:cubicBezTo>
                    <a:pt x="304" y="120"/>
                    <a:pt x="310" y="101"/>
                    <a:pt x="310" y="75"/>
                  </a:cubicBezTo>
                  <a:cubicBezTo>
                    <a:pt x="310" y="44"/>
                    <a:pt x="291" y="19"/>
                    <a:pt x="266" y="6"/>
                  </a:cubicBezTo>
                  <a:cubicBezTo>
                    <a:pt x="253" y="2"/>
                    <a:pt x="241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6"/>
            <p:cNvSpPr/>
            <p:nvPr/>
          </p:nvSpPr>
          <p:spPr>
            <a:xfrm>
              <a:off x="2169950" y="3037900"/>
              <a:ext cx="9800" cy="8000"/>
            </a:xfrm>
            <a:custGeom>
              <a:avLst/>
              <a:gdLst/>
              <a:ahLst/>
              <a:cxnLst/>
              <a:rect l="l" t="t" r="r" b="b"/>
              <a:pathLst>
                <a:path w="392" h="320" extrusionOk="0">
                  <a:moveTo>
                    <a:pt x="213" y="0"/>
                  </a:moveTo>
                  <a:cubicBezTo>
                    <a:pt x="173" y="0"/>
                    <a:pt x="134" y="16"/>
                    <a:pt x="107" y="46"/>
                  </a:cubicBezTo>
                  <a:cubicBezTo>
                    <a:pt x="50" y="135"/>
                    <a:pt x="0" y="210"/>
                    <a:pt x="88" y="299"/>
                  </a:cubicBezTo>
                  <a:cubicBezTo>
                    <a:pt x="103" y="313"/>
                    <a:pt x="127" y="320"/>
                    <a:pt x="152" y="320"/>
                  </a:cubicBezTo>
                  <a:cubicBezTo>
                    <a:pt x="160" y="320"/>
                    <a:pt x="169" y="319"/>
                    <a:pt x="177" y="318"/>
                  </a:cubicBezTo>
                  <a:lnTo>
                    <a:pt x="233" y="299"/>
                  </a:lnTo>
                  <a:cubicBezTo>
                    <a:pt x="290" y="286"/>
                    <a:pt x="391" y="198"/>
                    <a:pt x="360" y="128"/>
                  </a:cubicBezTo>
                  <a:cubicBezTo>
                    <a:pt x="334" y="72"/>
                    <a:pt x="328" y="34"/>
                    <a:pt x="265" y="9"/>
                  </a:cubicBezTo>
                  <a:cubicBezTo>
                    <a:pt x="248" y="3"/>
                    <a:pt x="230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6"/>
            <p:cNvSpPr/>
            <p:nvPr/>
          </p:nvSpPr>
          <p:spPr>
            <a:xfrm>
              <a:off x="2297650" y="3211000"/>
              <a:ext cx="10125" cy="6925"/>
            </a:xfrm>
            <a:custGeom>
              <a:avLst/>
              <a:gdLst/>
              <a:ahLst/>
              <a:cxnLst/>
              <a:rect l="l" t="t" r="r" b="b"/>
              <a:pathLst>
                <a:path w="405" h="277" extrusionOk="0">
                  <a:moveTo>
                    <a:pt x="242" y="0"/>
                  </a:moveTo>
                  <a:cubicBezTo>
                    <a:pt x="212" y="0"/>
                    <a:pt x="181" y="10"/>
                    <a:pt x="152" y="29"/>
                  </a:cubicBezTo>
                  <a:cubicBezTo>
                    <a:pt x="64" y="73"/>
                    <a:pt x="1" y="174"/>
                    <a:pt x="32" y="249"/>
                  </a:cubicBezTo>
                  <a:cubicBezTo>
                    <a:pt x="45" y="268"/>
                    <a:pt x="61" y="276"/>
                    <a:pt x="77" y="276"/>
                  </a:cubicBezTo>
                  <a:cubicBezTo>
                    <a:pt x="94" y="276"/>
                    <a:pt x="111" y="268"/>
                    <a:pt x="127" y="256"/>
                  </a:cubicBezTo>
                  <a:cubicBezTo>
                    <a:pt x="203" y="237"/>
                    <a:pt x="266" y="211"/>
                    <a:pt x="329" y="167"/>
                  </a:cubicBezTo>
                  <a:cubicBezTo>
                    <a:pt x="354" y="155"/>
                    <a:pt x="404" y="104"/>
                    <a:pt x="373" y="73"/>
                  </a:cubicBezTo>
                  <a:cubicBezTo>
                    <a:pt x="341" y="25"/>
                    <a:pt x="293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6"/>
            <p:cNvSpPr/>
            <p:nvPr/>
          </p:nvSpPr>
          <p:spPr>
            <a:xfrm>
              <a:off x="2527375" y="3257975"/>
              <a:ext cx="7925" cy="8000"/>
            </a:xfrm>
            <a:custGeom>
              <a:avLst/>
              <a:gdLst/>
              <a:ahLst/>
              <a:cxnLst/>
              <a:rect l="l" t="t" r="r" b="b"/>
              <a:pathLst>
                <a:path w="317" h="320" extrusionOk="0">
                  <a:moveTo>
                    <a:pt x="235" y="0"/>
                  </a:moveTo>
                  <a:cubicBezTo>
                    <a:pt x="225" y="0"/>
                    <a:pt x="214" y="1"/>
                    <a:pt x="203" y="4"/>
                  </a:cubicBezTo>
                  <a:cubicBezTo>
                    <a:pt x="133" y="23"/>
                    <a:pt x="70" y="79"/>
                    <a:pt x="39" y="149"/>
                  </a:cubicBezTo>
                  <a:cubicBezTo>
                    <a:pt x="20" y="187"/>
                    <a:pt x="1" y="275"/>
                    <a:pt x="64" y="288"/>
                  </a:cubicBezTo>
                  <a:cubicBezTo>
                    <a:pt x="64" y="281"/>
                    <a:pt x="66" y="278"/>
                    <a:pt x="68" y="278"/>
                  </a:cubicBezTo>
                  <a:cubicBezTo>
                    <a:pt x="70" y="278"/>
                    <a:pt x="73" y="281"/>
                    <a:pt x="77" y="288"/>
                  </a:cubicBezTo>
                  <a:cubicBezTo>
                    <a:pt x="89" y="310"/>
                    <a:pt x="105" y="319"/>
                    <a:pt x="124" y="319"/>
                  </a:cubicBezTo>
                  <a:cubicBezTo>
                    <a:pt x="171" y="319"/>
                    <a:pt x="230" y="257"/>
                    <a:pt x="253" y="212"/>
                  </a:cubicBezTo>
                  <a:cubicBezTo>
                    <a:pt x="291" y="174"/>
                    <a:pt x="310" y="130"/>
                    <a:pt x="316" y="73"/>
                  </a:cubicBezTo>
                  <a:cubicBezTo>
                    <a:pt x="316" y="22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6"/>
            <p:cNvSpPr/>
            <p:nvPr/>
          </p:nvSpPr>
          <p:spPr>
            <a:xfrm>
              <a:off x="2509400" y="3243425"/>
              <a:ext cx="8075" cy="6750"/>
            </a:xfrm>
            <a:custGeom>
              <a:avLst/>
              <a:gdLst/>
              <a:ahLst/>
              <a:cxnLst/>
              <a:rect l="l" t="t" r="r" b="b"/>
              <a:pathLst>
                <a:path w="323" h="270" extrusionOk="0">
                  <a:moveTo>
                    <a:pt x="221" y="1"/>
                  </a:moveTo>
                  <a:cubicBezTo>
                    <a:pt x="213" y="1"/>
                    <a:pt x="205" y="2"/>
                    <a:pt x="196" y="6"/>
                  </a:cubicBezTo>
                  <a:cubicBezTo>
                    <a:pt x="133" y="24"/>
                    <a:pt x="77" y="62"/>
                    <a:pt x="39" y="113"/>
                  </a:cubicBezTo>
                  <a:cubicBezTo>
                    <a:pt x="14" y="144"/>
                    <a:pt x="1" y="188"/>
                    <a:pt x="14" y="226"/>
                  </a:cubicBezTo>
                  <a:lnTo>
                    <a:pt x="14" y="233"/>
                  </a:lnTo>
                  <a:cubicBezTo>
                    <a:pt x="25" y="259"/>
                    <a:pt x="50" y="270"/>
                    <a:pt x="77" y="270"/>
                  </a:cubicBezTo>
                  <a:cubicBezTo>
                    <a:pt x="94" y="270"/>
                    <a:pt x="112" y="265"/>
                    <a:pt x="127" y="258"/>
                  </a:cubicBezTo>
                  <a:cubicBezTo>
                    <a:pt x="140" y="258"/>
                    <a:pt x="152" y="252"/>
                    <a:pt x="159" y="245"/>
                  </a:cubicBezTo>
                  <a:cubicBezTo>
                    <a:pt x="209" y="226"/>
                    <a:pt x="253" y="182"/>
                    <a:pt x="266" y="132"/>
                  </a:cubicBezTo>
                  <a:cubicBezTo>
                    <a:pt x="285" y="119"/>
                    <a:pt x="323" y="81"/>
                    <a:pt x="304" y="56"/>
                  </a:cubicBezTo>
                  <a:cubicBezTo>
                    <a:pt x="299" y="47"/>
                    <a:pt x="276" y="22"/>
                    <a:pt x="271" y="22"/>
                  </a:cubicBezTo>
                  <a:cubicBezTo>
                    <a:pt x="270" y="22"/>
                    <a:pt x="271" y="25"/>
                    <a:pt x="275" y="32"/>
                  </a:cubicBezTo>
                  <a:lnTo>
                    <a:pt x="275" y="32"/>
                  </a:lnTo>
                  <a:cubicBezTo>
                    <a:pt x="261" y="12"/>
                    <a:pt x="242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6"/>
            <p:cNvSpPr/>
            <p:nvPr/>
          </p:nvSpPr>
          <p:spPr>
            <a:xfrm>
              <a:off x="2443025" y="3212025"/>
              <a:ext cx="500" cy="650"/>
            </a:xfrm>
            <a:custGeom>
              <a:avLst/>
              <a:gdLst/>
              <a:ahLst/>
              <a:cxnLst/>
              <a:rect l="l" t="t" r="r" b="b"/>
              <a:pathLst>
                <a:path w="20" h="26" extrusionOk="0">
                  <a:moveTo>
                    <a:pt x="20" y="0"/>
                  </a:moveTo>
                  <a:lnTo>
                    <a:pt x="7" y="13"/>
                  </a:lnTo>
                  <a:cubicBezTo>
                    <a:pt x="7" y="19"/>
                    <a:pt x="1" y="19"/>
                    <a:pt x="1" y="25"/>
                  </a:cubicBezTo>
                  <a:cubicBezTo>
                    <a:pt x="7" y="19"/>
                    <a:pt x="13" y="6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6"/>
            <p:cNvSpPr/>
            <p:nvPr/>
          </p:nvSpPr>
          <p:spPr>
            <a:xfrm>
              <a:off x="2434525" y="3205500"/>
              <a:ext cx="10925" cy="10775"/>
            </a:xfrm>
            <a:custGeom>
              <a:avLst/>
              <a:gdLst/>
              <a:ahLst/>
              <a:cxnLst/>
              <a:rect l="l" t="t" r="r" b="b"/>
              <a:pathLst>
                <a:path w="437" h="431" extrusionOk="0">
                  <a:moveTo>
                    <a:pt x="302" y="0"/>
                  </a:moveTo>
                  <a:cubicBezTo>
                    <a:pt x="288" y="0"/>
                    <a:pt x="273" y="3"/>
                    <a:pt x="259" y="9"/>
                  </a:cubicBezTo>
                  <a:cubicBezTo>
                    <a:pt x="139" y="40"/>
                    <a:pt x="51" y="135"/>
                    <a:pt x="13" y="255"/>
                  </a:cubicBezTo>
                  <a:cubicBezTo>
                    <a:pt x="0" y="299"/>
                    <a:pt x="6" y="343"/>
                    <a:pt x="38" y="381"/>
                  </a:cubicBezTo>
                  <a:cubicBezTo>
                    <a:pt x="51" y="394"/>
                    <a:pt x="63" y="400"/>
                    <a:pt x="82" y="406"/>
                  </a:cubicBezTo>
                  <a:cubicBezTo>
                    <a:pt x="99" y="423"/>
                    <a:pt x="119" y="430"/>
                    <a:pt x="140" y="430"/>
                  </a:cubicBezTo>
                  <a:cubicBezTo>
                    <a:pt x="207" y="430"/>
                    <a:pt x="286" y="359"/>
                    <a:pt x="325" y="302"/>
                  </a:cubicBezTo>
                  <a:lnTo>
                    <a:pt x="325" y="302"/>
                  </a:lnTo>
                  <a:cubicBezTo>
                    <a:pt x="322" y="305"/>
                    <a:pt x="319" y="309"/>
                    <a:pt x="315" y="312"/>
                  </a:cubicBezTo>
                  <a:cubicBezTo>
                    <a:pt x="320" y="307"/>
                    <a:pt x="323" y="303"/>
                    <a:pt x="327" y="299"/>
                  </a:cubicBezTo>
                  <a:lnTo>
                    <a:pt x="327" y="299"/>
                  </a:lnTo>
                  <a:cubicBezTo>
                    <a:pt x="326" y="300"/>
                    <a:pt x="325" y="301"/>
                    <a:pt x="325" y="302"/>
                  </a:cubicBezTo>
                  <a:lnTo>
                    <a:pt x="325" y="302"/>
                  </a:lnTo>
                  <a:cubicBezTo>
                    <a:pt x="326" y="300"/>
                    <a:pt x="328" y="297"/>
                    <a:pt x="330" y="295"/>
                  </a:cubicBezTo>
                  <a:lnTo>
                    <a:pt x="330" y="295"/>
                  </a:lnTo>
                  <a:cubicBezTo>
                    <a:pt x="329" y="296"/>
                    <a:pt x="328" y="297"/>
                    <a:pt x="327" y="299"/>
                  </a:cubicBezTo>
                  <a:lnTo>
                    <a:pt x="327" y="299"/>
                  </a:lnTo>
                  <a:cubicBezTo>
                    <a:pt x="330" y="294"/>
                    <a:pt x="332" y="290"/>
                    <a:pt x="334" y="286"/>
                  </a:cubicBezTo>
                  <a:lnTo>
                    <a:pt x="334" y="286"/>
                  </a:lnTo>
                  <a:cubicBezTo>
                    <a:pt x="333" y="290"/>
                    <a:pt x="331" y="292"/>
                    <a:pt x="330" y="295"/>
                  </a:cubicBezTo>
                  <a:lnTo>
                    <a:pt x="330" y="295"/>
                  </a:lnTo>
                  <a:cubicBezTo>
                    <a:pt x="335" y="288"/>
                    <a:pt x="340" y="281"/>
                    <a:pt x="347" y="274"/>
                  </a:cubicBezTo>
                  <a:cubicBezTo>
                    <a:pt x="355" y="262"/>
                    <a:pt x="358" y="257"/>
                    <a:pt x="357" y="257"/>
                  </a:cubicBezTo>
                  <a:lnTo>
                    <a:pt x="357" y="257"/>
                  </a:lnTo>
                  <a:cubicBezTo>
                    <a:pt x="357" y="257"/>
                    <a:pt x="356" y="259"/>
                    <a:pt x="353" y="261"/>
                  </a:cubicBezTo>
                  <a:cubicBezTo>
                    <a:pt x="379" y="230"/>
                    <a:pt x="397" y="198"/>
                    <a:pt x="410" y="160"/>
                  </a:cubicBezTo>
                  <a:cubicBezTo>
                    <a:pt x="437" y="80"/>
                    <a:pt x="37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6"/>
            <p:cNvSpPr/>
            <p:nvPr/>
          </p:nvSpPr>
          <p:spPr>
            <a:xfrm>
              <a:off x="2415275" y="3192850"/>
              <a:ext cx="7600" cy="7025"/>
            </a:xfrm>
            <a:custGeom>
              <a:avLst/>
              <a:gdLst/>
              <a:ahLst/>
              <a:cxnLst/>
              <a:rect l="l" t="t" r="r" b="b"/>
              <a:pathLst>
                <a:path w="304" h="281" extrusionOk="0">
                  <a:moveTo>
                    <a:pt x="214" y="0"/>
                  </a:moveTo>
                  <a:cubicBezTo>
                    <a:pt x="132" y="0"/>
                    <a:pt x="36" y="121"/>
                    <a:pt x="20" y="181"/>
                  </a:cubicBezTo>
                  <a:cubicBezTo>
                    <a:pt x="1" y="252"/>
                    <a:pt x="40" y="281"/>
                    <a:pt x="89" y="281"/>
                  </a:cubicBezTo>
                  <a:cubicBezTo>
                    <a:pt x="123" y="281"/>
                    <a:pt x="162" y="267"/>
                    <a:pt x="190" y="244"/>
                  </a:cubicBezTo>
                  <a:cubicBezTo>
                    <a:pt x="209" y="231"/>
                    <a:pt x="228" y="218"/>
                    <a:pt x="247" y="200"/>
                  </a:cubicBezTo>
                  <a:cubicBezTo>
                    <a:pt x="284" y="168"/>
                    <a:pt x="303" y="111"/>
                    <a:pt x="297" y="61"/>
                  </a:cubicBezTo>
                  <a:cubicBezTo>
                    <a:pt x="291" y="42"/>
                    <a:pt x="272" y="23"/>
                    <a:pt x="253" y="10"/>
                  </a:cubicBezTo>
                  <a:cubicBezTo>
                    <a:pt x="241" y="3"/>
                    <a:pt x="22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6"/>
            <p:cNvSpPr/>
            <p:nvPr/>
          </p:nvSpPr>
          <p:spPr>
            <a:xfrm>
              <a:off x="2399800" y="3207275"/>
              <a:ext cx="8400" cy="5675"/>
            </a:xfrm>
            <a:custGeom>
              <a:avLst/>
              <a:gdLst/>
              <a:ahLst/>
              <a:cxnLst/>
              <a:rect l="l" t="t" r="r" b="b"/>
              <a:pathLst>
                <a:path w="336" h="227" extrusionOk="0">
                  <a:moveTo>
                    <a:pt x="191" y="1"/>
                  </a:moveTo>
                  <a:cubicBezTo>
                    <a:pt x="153" y="1"/>
                    <a:pt x="121" y="14"/>
                    <a:pt x="96" y="32"/>
                  </a:cubicBezTo>
                  <a:cubicBezTo>
                    <a:pt x="77" y="51"/>
                    <a:pt x="65" y="70"/>
                    <a:pt x="52" y="83"/>
                  </a:cubicBezTo>
                  <a:cubicBezTo>
                    <a:pt x="0" y="150"/>
                    <a:pt x="21" y="227"/>
                    <a:pt x="86" y="227"/>
                  </a:cubicBezTo>
                  <a:cubicBezTo>
                    <a:pt x="100" y="227"/>
                    <a:pt x="116" y="223"/>
                    <a:pt x="134" y="215"/>
                  </a:cubicBezTo>
                  <a:lnTo>
                    <a:pt x="134" y="215"/>
                  </a:lnTo>
                  <a:cubicBezTo>
                    <a:pt x="129" y="218"/>
                    <a:pt x="128" y="219"/>
                    <a:pt x="130" y="219"/>
                  </a:cubicBezTo>
                  <a:cubicBezTo>
                    <a:pt x="137" y="219"/>
                    <a:pt x="174" y="208"/>
                    <a:pt x="175" y="208"/>
                  </a:cubicBezTo>
                  <a:lnTo>
                    <a:pt x="175" y="208"/>
                  </a:lnTo>
                  <a:cubicBezTo>
                    <a:pt x="175" y="208"/>
                    <a:pt x="174" y="208"/>
                    <a:pt x="172" y="209"/>
                  </a:cubicBezTo>
                  <a:cubicBezTo>
                    <a:pt x="216" y="196"/>
                    <a:pt x="336" y="89"/>
                    <a:pt x="254" y="45"/>
                  </a:cubicBezTo>
                  <a:cubicBezTo>
                    <a:pt x="248" y="45"/>
                    <a:pt x="248" y="39"/>
                    <a:pt x="241" y="39"/>
                  </a:cubicBezTo>
                  <a:cubicBezTo>
                    <a:pt x="235" y="14"/>
                    <a:pt x="21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6"/>
            <p:cNvSpPr/>
            <p:nvPr/>
          </p:nvSpPr>
          <p:spPr>
            <a:xfrm>
              <a:off x="2401450" y="3208225"/>
              <a:ext cx="600" cy="650"/>
            </a:xfrm>
            <a:custGeom>
              <a:avLst/>
              <a:gdLst/>
              <a:ahLst/>
              <a:cxnLst/>
              <a:rect l="l" t="t" r="r" b="b"/>
              <a:pathLst>
                <a:path w="24" h="26" extrusionOk="0">
                  <a:moveTo>
                    <a:pt x="24" y="1"/>
                  </a:moveTo>
                  <a:cubicBezTo>
                    <a:pt x="24" y="1"/>
                    <a:pt x="18" y="1"/>
                    <a:pt x="18" y="7"/>
                  </a:cubicBezTo>
                  <a:cubicBezTo>
                    <a:pt x="6" y="19"/>
                    <a:pt x="1" y="25"/>
                    <a:pt x="2" y="25"/>
                  </a:cubicBezTo>
                  <a:cubicBezTo>
                    <a:pt x="3" y="25"/>
                    <a:pt x="11" y="17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6"/>
            <p:cNvSpPr/>
            <p:nvPr/>
          </p:nvSpPr>
          <p:spPr>
            <a:xfrm>
              <a:off x="2402025" y="3207925"/>
              <a:ext cx="350" cy="32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" y="13"/>
                  </a:moveTo>
                  <a:lnTo>
                    <a:pt x="1" y="13"/>
                  </a:lnTo>
                  <a:cubicBezTo>
                    <a:pt x="1" y="13"/>
                    <a:pt x="7" y="6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6"/>
            <p:cNvSpPr/>
            <p:nvPr/>
          </p:nvSpPr>
          <p:spPr>
            <a:xfrm>
              <a:off x="2396675" y="3170000"/>
              <a:ext cx="7600" cy="7725"/>
            </a:xfrm>
            <a:custGeom>
              <a:avLst/>
              <a:gdLst/>
              <a:ahLst/>
              <a:cxnLst/>
              <a:rect l="l" t="t" r="r" b="b"/>
              <a:pathLst>
                <a:path w="304" h="309" extrusionOk="0">
                  <a:moveTo>
                    <a:pt x="221" y="1"/>
                  </a:moveTo>
                  <a:cubicBezTo>
                    <a:pt x="191" y="1"/>
                    <a:pt x="162" y="12"/>
                    <a:pt x="139" y="35"/>
                  </a:cubicBezTo>
                  <a:cubicBezTo>
                    <a:pt x="51" y="79"/>
                    <a:pt x="0" y="174"/>
                    <a:pt x="13" y="275"/>
                  </a:cubicBezTo>
                  <a:cubicBezTo>
                    <a:pt x="19" y="299"/>
                    <a:pt x="33" y="308"/>
                    <a:pt x="51" y="308"/>
                  </a:cubicBezTo>
                  <a:cubicBezTo>
                    <a:pt x="90" y="308"/>
                    <a:pt x="145" y="265"/>
                    <a:pt x="171" y="231"/>
                  </a:cubicBezTo>
                  <a:cubicBezTo>
                    <a:pt x="209" y="212"/>
                    <a:pt x="234" y="186"/>
                    <a:pt x="259" y="155"/>
                  </a:cubicBezTo>
                  <a:cubicBezTo>
                    <a:pt x="284" y="117"/>
                    <a:pt x="297" y="79"/>
                    <a:pt x="297" y="35"/>
                  </a:cubicBezTo>
                  <a:cubicBezTo>
                    <a:pt x="303" y="29"/>
                    <a:pt x="291" y="22"/>
                    <a:pt x="278" y="16"/>
                  </a:cubicBezTo>
                  <a:cubicBezTo>
                    <a:pt x="260" y="6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6"/>
            <p:cNvSpPr/>
            <p:nvPr/>
          </p:nvSpPr>
          <p:spPr>
            <a:xfrm>
              <a:off x="2607175" y="3086025"/>
              <a:ext cx="11850" cy="9500"/>
            </a:xfrm>
            <a:custGeom>
              <a:avLst/>
              <a:gdLst/>
              <a:ahLst/>
              <a:cxnLst/>
              <a:rect l="l" t="t" r="r" b="b"/>
              <a:pathLst>
                <a:path w="474" h="380" extrusionOk="0">
                  <a:moveTo>
                    <a:pt x="287" y="0"/>
                  </a:moveTo>
                  <a:cubicBezTo>
                    <a:pt x="268" y="0"/>
                    <a:pt x="247" y="5"/>
                    <a:pt x="227" y="14"/>
                  </a:cubicBezTo>
                  <a:cubicBezTo>
                    <a:pt x="221" y="14"/>
                    <a:pt x="208" y="7"/>
                    <a:pt x="202" y="7"/>
                  </a:cubicBezTo>
                  <a:cubicBezTo>
                    <a:pt x="139" y="7"/>
                    <a:pt x="0" y="146"/>
                    <a:pt x="57" y="196"/>
                  </a:cubicBezTo>
                  <a:cubicBezTo>
                    <a:pt x="51" y="209"/>
                    <a:pt x="44" y="228"/>
                    <a:pt x="38" y="247"/>
                  </a:cubicBezTo>
                  <a:cubicBezTo>
                    <a:pt x="11" y="337"/>
                    <a:pt x="72" y="379"/>
                    <a:pt x="141" y="379"/>
                  </a:cubicBezTo>
                  <a:cubicBezTo>
                    <a:pt x="168" y="379"/>
                    <a:pt x="196" y="373"/>
                    <a:pt x="221" y="360"/>
                  </a:cubicBezTo>
                  <a:cubicBezTo>
                    <a:pt x="316" y="316"/>
                    <a:pt x="473" y="152"/>
                    <a:pt x="379" y="39"/>
                  </a:cubicBezTo>
                  <a:cubicBezTo>
                    <a:pt x="354" y="14"/>
                    <a:pt x="322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6"/>
            <p:cNvSpPr/>
            <p:nvPr/>
          </p:nvSpPr>
          <p:spPr>
            <a:xfrm>
              <a:off x="2610425" y="3111450"/>
              <a:ext cx="9700" cy="7925"/>
            </a:xfrm>
            <a:custGeom>
              <a:avLst/>
              <a:gdLst/>
              <a:ahLst/>
              <a:cxnLst/>
              <a:rect l="l" t="t" r="r" b="b"/>
              <a:pathLst>
                <a:path w="388" h="317" extrusionOk="0">
                  <a:moveTo>
                    <a:pt x="123" y="0"/>
                  </a:moveTo>
                  <a:cubicBezTo>
                    <a:pt x="74" y="0"/>
                    <a:pt x="0" y="86"/>
                    <a:pt x="15" y="132"/>
                  </a:cubicBezTo>
                  <a:cubicBezTo>
                    <a:pt x="34" y="189"/>
                    <a:pt x="34" y="264"/>
                    <a:pt x="78" y="296"/>
                  </a:cubicBezTo>
                  <a:cubicBezTo>
                    <a:pt x="96" y="311"/>
                    <a:pt x="117" y="317"/>
                    <a:pt x="139" y="317"/>
                  </a:cubicBezTo>
                  <a:cubicBezTo>
                    <a:pt x="199" y="317"/>
                    <a:pt x="266" y="267"/>
                    <a:pt x="299" y="220"/>
                  </a:cubicBezTo>
                  <a:cubicBezTo>
                    <a:pt x="337" y="157"/>
                    <a:pt x="387" y="119"/>
                    <a:pt x="293" y="88"/>
                  </a:cubicBezTo>
                  <a:cubicBezTo>
                    <a:pt x="223" y="56"/>
                    <a:pt x="211" y="94"/>
                    <a:pt x="154" y="18"/>
                  </a:cubicBezTo>
                  <a:cubicBezTo>
                    <a:pt x="147" y="6"/>
                    <a:pt x="13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6"/>
            <p:cNvSpPr/>
            <p:nvPr/>
          </p:nvSpPr>
          <p:spPr>
            <a:xfrm>
              <a:off x="2640575" y="3094625"/>
              <a:ext cx="11250" cy="9975"/>
            </a:xfrm>
            <a:custGeom>
              <a:avLst/>
              <a:gdLst/>
              <a:ahLst/>
              <a:cxnLst/>
              <a:rect l="l" t="t" r="r" b="b"/>
              <a:pathLst>
                <a:path w="450" h="399" extrusionOk="0">
                  <a:moveTo>
                    <a:pt x="336" y="0"/>
                  </a:moveTo>
                  <a:cubicBezTo>
                    <a:pt x="283" y="0"/>
                    <a:pt x="224" y="42"/>
                    <a:pt x="197" y="73"/>
                  </a:cubicBezTo>
                  <a:cubicBezTo>
                    <a:pt x="134" y="143"/>
                    <a:pt x="77" y="225"/>
                    <a:pt x="33" y="307"/>
                  </a:cubicBezTo>
                  <a:cubicBezTo>
                    <a:pt x="0" y="358"/>
                    <a:pt x="16" y="399"/>
                    <a:pt x="54" y="399"/>
                  </a:cubicBezTo>
                  <a:cubicBezTo>
                    <a:pt x="68" y="399"/>
                    <a:pt x="84" y="394"/>
                    <a:pt x="102" y="382"/>
                  </a:cubicBezTo>
                  <a:cubicBezTo>
                    <a:pt x="191" y="338"/>
                    <a:pt x="266" y="281"/>
                    <a:pt x="342" y="218"/>
                  </a:cubicBezTo>
                  <a:cubicBezTo>
                    <a:pt x="386" y="180"/>
                    <a:pt x="449" y="79"/>
                    <a:pt x="392" y="23"/>
                  </a:cubicBezTo>
                  <a:cubicBezTo>
                    <a:pt x="376" y="7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6"/>
            <p:cNvSpPr/>
            <p:nvPr/>
          </p:nvSpPr>
          <p:spPr>
            <a:xfrm>
              <a:off x="2631100" y="3049625"/>
              <a:ext cx="11575" cy="13400"/>
            </a:xfrm>
            <a:custGeom>
              <a:avLst/>
              <a:gdLst/>
              <a:ahLst/>
              <a:cxnLst/>
              <a:rect l="l" t="t" r="r" b="b"/>
              <a:pathLst>
                <a:path w="463" h="536" extrusionOk="0">
                  <a:moveTo>
                    <a:pt x="277" y="0"/>
                  </a:moveTo>
                  <a:cubicBezTo>
                    <a:pt x="147" y="0"/>
                    <a:pt x="0" y="198"/>
                    <a:pt x="33" y="303"/>
                  </a:cubicBezTo>
                  <a:cubicBezTo>
                    <a:pt x="71" y="410"/>
                    <a:pt x="191" y="410"/>
                    <a:pt x="235" y="505"/>
                  </a:cubicBezTo>
                  <a:cubicBezTo>
                    <a:pt x="245" y="526"/>
                    <a:pt x="260" y="535"/>
                    <a:pt x="277" y="535"/>
                  </a:cubicBezTo>
                  <a:cubicBezTo>
                    <a:pt x="331" y="535"/>
                    <a:pt x="407" y="454"/>
                    <a:pt x="412" y="416"/>
                  </a:cubicBezTo>
                  <a:cubicBezTo>
                    <a:pt x="437" y="284"/>
                    <a:pt x="462" y="88"/>
                    <a:pt x="330" y="13"/>
                  </a:cubicBezTo>
                  <a:cubicBezTo>
                    <a:pt x="313" y="4"/>
                    <a:pt x="295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6"/>
            <p:cNvSpPr/>
            <p:nvPr/>
          </p:nvSpPr>
          <p:spPr>
            <a:xfrm>
              <a:off x="2620725" y="3066250"/>
              <a:ext cx="11800" cy="12125"/>
            </a:xfrm>
            <a:custGeom>
              <a:avLst/>
              <a:gdLst/>
              <a:ahLst/>
              <a:cxnLst/>
              <a:rect l="l" t="t" r="r" b="b"/>
              <a:pathLst>
                <a:path w="472" h="485" extrusionOk="0">
                  <a:moveTo>
                    <a:pt x="346" y="0"/>
                  </a:moveTo>
                  <a:cubicBezTo>
                    <a:pt x="310" y="0"/>
                    <a:pt x="272" y="9"/>
                    <a:pt x="240" y="22"/>
                  </a:cubicBezTo>
                  <a:cubicBezTo>
                    <a:pt x="133" y="79"/>
                    <a:pt x="51" y="174"/>
                    <a:pt x="26" y="294"/>
                  </a:cubicBezTo>
                  <a:lnTo>
                    <a:pt x="26" y="300"/>
                  </a:lnTo>
                  <a:cubicBezTo>
                    <a:pt x="26" y="306"/>
                    <a:pt x="20" y="319"/>
                    <a:pt x="20" y="331"/>
                  </a:cubicBezTo>
                  <a:lnTo>
                    <a:pt x="20" y="313"/>
                  </a:lnTo>
                  <a:lnTo>
                    <a:pt x="20" y="313"/>
                  </a:lnTo>
                  <a:cubicBezTo>
                    <a:pt x="1" y="376"/>
                    <a:pt x="1" y="445"/>
                    <a:pt x="76" y="477"/>
                  </a:cubicBezTo>
                  <a:cubicBezTo>
                    <a:pt x="93" y="482"/>
                    <a:pt x="111" y="485"/>
                    <a:pt x="129" y="485"/>
                  </a:cubicBezTo>
                  <a:cubicBezTo>
                    <a:pt x="232" y="485"/>
                    <a:pt x="349" y="400"/>
                    <a:pt x="392" y="319"/>
                  </a:cubicBezTo>
                  <a:cubicBezTo>
                    <a:pt x="436" y="256"/>
                    <a:pt x="461" y="186"/>
                    <a:pt x="467" y="111"/>
                  </a:cubicBezTo>
                  <a:cubicBezTo>
                    <a:pt x="471" y="29"/>
                    <a:pt x="412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6"/>
            <p:cNvSpPr/>
            <p:nvPr/>
          </p:nvSpPr>
          <p:spPr>
            <a:xfrm>
              <a:off x="2621350" y="3073725"/>
              <a:ext cx="25" cy="200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6"/>
            <p:cNvSpPr/>
            <p:nvPr/>
          </p:nvSpPr>
          <p:spPr>
            <a:xfrm>
              <a:off x="2601375" y="3048775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264" y="1"/>
                  </a:moveTo>
                  <a:cubicBezTo>
                    <a:pt x="262" y="1"/>
                    <a:pt x="260" y="1"/>
                    <a:pt x="257" y="2"/>
                  </a:cubicBezTo>
                  <a:lnTo>
                    <a:pt x="239" y="2"/>
                  </a:lnTo>
                  <a:cubicBezTo>
                    <a:pt x="237" y="2"/>
                    <a:pt x="235" y="2"/>
                    <a:pt x="233" y="2"/>
                  </a:cubicBezTo>
                  <a:cubicBezTo>
                    <a:pt x="150" y="2"/>
                    <a:pt x="0" y="137"/>
                    <a:pt x="49" y="223"/>
                  </a:cubicBezTo>
                  <a:cubicBezTo>
                    <a:pt x="56" y="236"/>
                    <a:pt x="62" y="248"/>
                    <a:pt x="68" y="261"/>
                  </a:cubicBezTo>
                  <a:cubicBezTo>
                    <a:pt x="82" y="288"/>
                    <a:pt x="101" y="298"/>
                    <a:pt x="121" y="298"/>
                  </a:cubicBezTo>
                  <a:cubicBezTo>
                    <a:pt x="181" y="298"/>
                    <a:pt x="256" y="203"/>
                    <a:pt x="270" y="160"/>
                  </a:cubicBezTo>
                  <a:cubicBezTo>
                    <a:pt x="295" y="135"/>
                    <a:pt x="327" y="59"/>
                    <a:pt x="289" y="21"/>
                  </a:cubicBezTo>
                  <a:cubicBezTo>
                    <a:pt x="284" y="11"/>
                    <a:pt x="27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0" name="Google Shape;2880;p36"/>
          <p:cNvSpPr txBox="1">
            <a:spLocks noGrp="1"/>
          </p:cNvSpPr>
          <p:nvPr>
            <p:ph type="title"/>
          </p:nvPr>
        </p:nvSpPr>
        <p:spPr>
          <a:xfrm>
            <a:off x="829899" y="221220"/>
            <a:ext cx="2137598" cy="1417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2881" name="Google Shape;2881;p36"/>
          <p:cNvSpPr txBox="1">
            <a:spLocks noGrp="1"/>
          </p:cNvSpPr>
          <p:nvPr>
            <p:ph type="title" idx="2"/>
          </p:nvPr>
        </p:nvSpPr>
        <p:spPr>
          <a:xfrm>
            <a:off x="2692121" y="1897758"/>
            <a:ext cx="362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 smtClean="0"/>
              <a:t>Role-play</a:t>
            </a:r>
            <a:endParaRPr sz="4400" dirty="0"/>
          </a:p>
        </p:txBody>
      </p:sp>
      <p:sp>
        <p:nvSpPr>
          <p:cNvPr id="2882" name="Google Shape;2882;p36"/>
          <p:cNvSpPr txBox="1">
            <a:spLocks noGrp="1"/>
          </p:cNvSpPr>
          <p:nvPr>
            <p:ph type="subTitle" idx="1"/>
          </p:nvPr>
        </p:nvSpPr>
        <p:spPr>
          <a:xfrm>
            <a:off x="2119401" y="2797524"/>
            <a:ext cx="5106986" cy="993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The story of a Mother</a:t>
            </a:r>
            <a:endParaRPr sz="3600" dirty="0"/>
          </a:p>
        </p:txBody>
      </p:sp>
      <p:grpSp>
        <p:nvGrpSpPr>
          <p:cNvPr id="2883" name="Google Shape;2883;p36"/>
          <p:cNvGrpSpPr/>
          <p:nvPr/>
        </p:nvGrpSpPr>
        <p:grpSpPr>
          <a:xfrm>
            <a:off x="6664334" y="615878"/>
            <a:ext cx="869907" cy="674168"/>
            <a:chOff x="1891175" y="2586225"/>
            <a:chExt cx="212100" cy="164375"/>
          </a:xfrm>
        </p:grpSpPr>
        <p:sp>
          <p:nvSpPr>
            <p:cNvPr id="2884" name="Google Shape;2884;p36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6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6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6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6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6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6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6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6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6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6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6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6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6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6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6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6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6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6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3" name="Google Shape;2903;p36"/>
          <p:cNvSpPr/>
          <p:nvPr/>
        </p:nvSpPr>
        <p:spPr>
          <a:xfrm rot="6359763">
            <a:off x="5070358" y="440074"/>
            <a:ext cx="483950" cy="418904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9" name="Google Shape;4919;p56"/>
          <p:cNvGrpSpPr/>
          <p:nvPr/>
        </p:nvGrpSpPr>
        <p:grpSpPr>
          <a:xfrm rot="-1323981">
            <a:off x="2344951" y="3881202"/>
            <a:ext cx="1872967" cy="995344"/>
            <a:chOff x="199475" y="2119975"/>
            <a:chExt cx="672050" cy="357150"/>
          </a:xfrm>
        </p:grpSpPr>
        <p:sp>
          <p:nvSpPr>
            <p:cNvPr id="4920" name="Google Shape;4920;p56"/>
            <p:cNvSpPr/>
            <p:nvPr/>
          </p:nvSpPr>
          <p:spPr>
            <a:xfrm>
              <a:off x="199475" y="2170425"/>
              <a:ext cx="672050" cy="306700"/>
            </a:xfrm>
            <a:custGeom>
              <a:avLst/>
              <a:gdLst/>
              <a:ahLst/>
              <a:cxnLst/>
              <a:rect l="l" t="t" r="r" b="b"/>
              <a:pathLst>
                <a:path w="26882" h="12268" extrusionOk="0">
                  <a:moveTo>
                    <a:pt x="9178" y="6"/>
                  </a:moveTo>
                  <a:cubicBezTo>
                    <a:pt x="9102" y="6"/>
                    <a:pt x="9026" y="6"/>
                    <a:pt x="8950" y="7"/>
                  </a:cubicBezTo>
                  <a:cubicBezTo>
                    <a:pt x="6951" y="19"/>
                    <a:pt x="4952" y="133"/>
                    <a:pt x="2952" y="221"/>
                  </a:cubicBezTo>
                  <a:cubicBezTo>
                    <a:pt x="1" y="354"/>
                    <a:pt x="2498" y="6036"/>
                    <a:pt x="3217" y="7071"/>
                  </a:cubicBezTo>
                  <a:cubicBezTo>
                    <a:pt x="5613" y="10503"/>
                    <a:pt x="8887" y="12268"/>
                    <a:pt x="12624" y="12268"/>
                  </a:cubicBezTo>
                  <a:cubicBezTo>
                    <a:pt x="12753" y="12268"/>
                    <a:pt x="12882" y="12265"/>
                    <a:pt x="13012" y="12261"/>
                  </a:cubicBezTo>
                  <a:cubicBezTo>
                    <a:pt x="16222" y="12154"/>
                    <a:pt x="19218" y="10640"/>
                    <a:pt x="21608" y="8572"/>
                  </a:cubicBezTo>
                  <a:cubicBezTo>
                    <a:pt x="22857" y="7487"/>
                    <a:pt x="23879" y="6150"/>
                    <a:pt x="24712" y="4724"/>
                  </a:cubicBezTo>
                  <a:cubicBezTo>
                    <a:pt x="24970" y="4289"/>
                    <a:pt x="26881" y="429"/>
                    <a:pt x="25973" y="272"/>
                  </a:cubicBezTo>
                  <a:cubicBezTo>
                    <a:pt x="25904" y="259"/>
                    <a:pt x="25840" y="253"/>
                    <a:pt x="25777" y="247"/>
                  </a:cubicBezTo>
                  <a:cubicBezTo>
                    <a:pt x="25771" y="219"/>
                    <a:pt x="25753" y="208"/>
                    <a:pt x="25729" y="208"/>
                  </a:cubicBezTo>
                  <a:cubicBezTo>
                    <a:pt x="25710" y="208"/>
                    <a:pt x="25687" y="216"/>
                    <a:pt x="25664" y="228"/>
                  </a:cubicBezTo>
                  <a:cubicBezTo>
                    <a:pt x="24049" y="1"/>
                    <a:pt x="22384" y="70"/>
                    <a:pt x="20757" y="45"/>
                  </a:cubicBezTo>
                  <a:cubicBezTo>
                    <a:pt x="20454" y="39"/>
                    <a:pt x="20150" y="37"/>
                    <a:pt x="19847" y="37"/>
                  </a:cubicBezTo>
                  <a:cubicBezTo>
                    <a:pt x="18100" y="37"/>
                    <a:pt x="16354" y="117"/>
                    <a:pt x="14608" y="133"/>
                  </a:cubicBezTo>
                  <a:cubicBezTo>
                    <a:pt x="14532" y="133"/>
                    <a:pt x="14457" y="134"/>
                    <a:pt x="14381" y="134"/>
                  </a:cubicBezTo>
                  <a:cubicBezTo>
                    <a:pt x="12647" y="134"/>
                    <a:pt x="10917" y="6"/>
                    <a:pt x="9178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6"/>
            <p:cNvSpPr/>
            <p:nvPr/>
          </p:nvSpPr>
          <p:spPr>
            <a:xfrm>
              <a:off x="292500" y="2153700"/>
              <a:ext cx="491975" cy="224525"/>
            </a:xfrm>
            <a:custGeom>
              <a:avLst/>
              <a:gdLst/>
              <a:ahLst/>
              <a:cxnLst/>
              <a:rect l="l" t="t" r="r" b="b"/>
              <a:pathLst>
                <a:path w="19679" h="8981" extrusionOk="0">
                  <a:moveTo>
                    <a:pt x="6660" y="1"/>
                  </a:moveTo>
                  <a:cubicBezTo>
                    <a:pt x="6622" y="1"/>
                    <a:pt x="6585" y="1"/>
                    <a:pt x="6548" y="1"/>
                  </a:cubicBezTo>
                  <a:cubicBezTo>
                    <a:pt x="5084" y="14"/>
                    <a:pt x="3621" y="96"/>
                    <a:pt x="2158" y="159"/>
                  </a:cubicBezTo>
                  <a:cubicBezTo>
                    <a:pt x="1" y="260"/>
                    <a:pt x="1824" y="4422"/>
                    <a:pt x="2353" y="5179"/>
                  </a:cubicBezTo>
                  <a:cubicBezTo>
                    <a:pt x="4108" y="7689"/>
                    <a:pt x="6498" y="8981"/>
                    <a:pt x="9233" y="8981"/>
                  </a:cubicBezTo>
                  <a:cubicBezTo>
                    <a:pt x="9330" y="8981"/>
                    <a:pt x="9427" y="8979"/>
                    <a:pt x="9524" y="8976"/>
                  </a:cubicBezTo>
                  <a:cubicBezTo>
                    <a:pt x="11871" y="8894"/>
                    <a:pt x="14065" y="7790"/>
                    <a:pt x="15812" y="6276"/>
                  </a:cubicBezTo>
                  <a:cubicBezTo>
                    <a:pt x="16733" y="5475"/>
                    <a:pt x="17478" y="4504"/>
                    <a:pt x="18089" y="3457"/>
                  </a:cubicBezTo>
                  <a:cubicBezTo>
                    <a:pt x="18272" y="3136"/>
                    <a:pt x="19679" y="310"/>
                    <a:pt x="19004" y="197"/>
                  </a:cubicBezTo>
                  <a:cubicBezTo>
                    <a:pt x="18960" y="190"/>
                    <a:pt x="18916" y="184"/>
                    <a:pt x="18865" y="178"/>
                  </a:cubicBezTo>
                  <a:cubicBezTo>
                    <a:pt x="18862" y="158"/>
                    <a:pt x="18850" y="150"/>
                    <a:pt x="18834" y="150"/>
                  </a:cubicBezTo>
                  <a:cubicBezTo>
                    <a:pt x="18821" y="150"/>
                    <a:pt x="18804" y="156"/>
                    <a:pt x="18789" y="165"/>
                  </a:cubicBezTo>
                  <a:cubicBezTo>
                    <a:pt x="17900" y="37"/>
                    <a:pt x="16993" y="37"/>
                    <a:pt x="16092" y="37"/>
                  </a:cubicBezTo>
                  <a:lnTo>
                    <a:pt x="16092" y="37"/>
                  </a:lnTo>
                  <a:cubicBezTo>
                    <a:pt x="15792" y="37"/>
                    <a:pt x="15492" y="37"/>
                    <a:pt x="15194" y="33"/>
                  </a:cubicBezTo>
                  <a:cubicBezTo>
                    <a:pt x="14955" y="28"/>
                    <a:pt x="14716" y="25"/>
                    <a:pt x="14477" y="25"/>
                  </a:cubicBezTo>
                  <a:cubicBezTo>
                    <a:pt x="13215" y="25"/>
                    <a:pt x="11953" y="85"/>
                    <a:pt x="10691" y="96"/>
                  </a:cubicBezTo>
                  <a:cubicBezTo>
                    <a:pt x="10618" y="96"/>
                    <a:pt x="10546" y="97"/>
                    <a:pt x="10473" y="97"/>
                  </a:cubicBezTo>
                  <a:cubicBezTo>
                    <a:pt x="9202" y="97"/>
                    <a:pt x="7931" y="1"/>
                    <a:pt x="66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6"/>
            <p:cNvSpPr/>
            <p:nvPr/>
          </p:nvSpPr>
          <p:spPr>
            <a:xfrm>
              <a:off x="294250" y="2119975"/>
              <a:ext cx="505675" cy="278500"/>
            </a:xfrm>
            <a:custGeom>
              <a:avLst/>
              <a:gdLst/>
              <a:ahLst/>
              <a:cxnLst/>
              <a:rect l="l" t="t" r="r" b="b"/>
              <a:pathLst>
                <a:path w="20227" h="11140" extrusionOk="0">
                  <a:moveTo>
                    <a:pt x="19069" y="0"/>
                  </a:moveTo>
                  <a:cubicBezTo>
                    <a:pt x="18998" y="0"/>
                    <a:pt x="18916" y="78"/>
                    <a:pt x="18896" y="133"/>
                  </a:cubicBezTo>
                  <a:cubicBezTo>
                    <a:pt x="18398" y="1344"/>
                    <a:pt x="18360" y="2611"/>
                    <a:pt x="17862" y="3829"/>
                  </a:cubicBezTo>
                  <a:cubicBezTo>
                    <a:pt x="17389" y="4989"/>
                    <a:pt x="16663" y="6011"/>
                    <a:pt x="15812" y="6913"/>
                  </a:cubicBezTo>
                  <a:cubicBezTo>
                    <a:pt x="14077" y="8735"/>
                    <a:pt x="11649" y="9827"/>
                    <a:pt x="9133" y="9839"/>
                  </a:cubicBezTo>
                  <a:cubicBezTo>
                    <a:pt x="9114" y="9839"/>
                    <a:pt x="9096" y="9839"/>
                    <a:pt x="9077" y="9839"/>
                  </a:cubicBezTo>
                  <a:cubicBezTo>
                    <a:pt x="6608" y="9839"/>
                    <a:pt x="4392" y="8588"/>
                    <a:pt x="3015" y="6572"/>
                  </a:cubicBezTo>
                  <a:cubicBezTo>
                    <a:pt x="2372" y="5632"/>
                    <a:pt x="2000" y="4503"/>
                    <a:pt x="1741" y="3406"/>
                  </a:cubicBezTo>
                  <a:cubicBezTo>
                    <a:pt x="1577" y="2719"/>
                    <a:pt x="1615" y="1091"/>
                    <a:pt x="1047" y="637"/>
                  </a:cubicBezTo>
                  <a:cubicBezTo>
                    <a:pt x="1011" y="607"/>
                    <a:pt x="972" y="595"/>
                    <a:pt x="932" y="595"/>
                  </a:cubicBezTo>
                  <a:cubicBezTo>
                    <a:pt x="788" y="595"/>
                    <a:pt x="639" y="763"/>
                    <a:pt x="574" y="877"/>
                  </a:cubicBezTo>
                  <a:cubicBezTo>
                    <a:pt x="0" y="1855"/>
                    <a:pt x="271" y="3248"/>
                    <a:pt x="486" y="4308"/>
                  </a:cubicBezTo>
                  <a:cubicBezTo>
                    <a:pt x="738" y="5607"/>
                    <a:pt x="1306" y="6831"/>
                    <a:pt x="2050" y="7916"/>
                  </a:cubicBezTo>
                  <a:cubicBezTo>
                    <a:pt x="3536" y="10089"/>
                    <a:pt x="6118" y="11139"/>
                    <a:pt x="8680" y="11139"/>
                  </a:cubicBezTo>
                  <a:cubicBezTo>
                    <a:pt x="8913" y="11139"/>
                    <a:pt x="9147" y="11131"/>
                    <a:pt x="9379" y="11113"/>
                  </a:cubicBezTo>
                  <a:cubicBezTo>
                    <a:pt x="12192" y="10905"/>
                    <a:pt x="14771" y="9379"/>
                    <a:pt x="16682" y="7373"/>
                  </a:cubicBezTo>
                  <a:cubicBezTo>
                    <a:pt x="17653" y="6339"/>
                    <a:pt x="18436" y="5147"/>
                    <a:pt x="19003" y="3848"/>
                  </a:cubicBezTo>
                  <a:cubicBezTo>
                    <a:pt x="19508" y="2706"/>
                    <a:pt x="20227" y="953"/>
                    <a:pt x="19123" y="19"/>
                  </a:cubicBezTo>
                  <a:cubicBezTo>
                    <a:pt x="19107" y="6"/>
                    <a:pt x="19089" y="0"/>
                    <a:pt x="19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56"/>
          <p:cNvGrpSpPr/>
          <p:nvPr/>
        </p:nvGrpSpPr>
        <p:grpSpPr>
          <a:xfrm>
            <a:off x="181776" y="690587"/>
            <a:ext cx="1900526" cy="1710353"/>
            <a:chOff x="3256200" y="1561575"/>
            <a:chExt cx="787000" cy="708250"/>
          </a:xfrm>
        </p:grpSpPr>
        <p:sp>
          <p:nvSpPr>
            <p:cNvPr id="4924" name="Google Shape;4924;p56"/>
            <p:cNvSpPr/>
            <p:nvPr/>
          </p:nvSpPr>
          <p:spPr>
            <a:xfrm>
              <a:off x="3256200" y="1794475"/>
              <a:ext cx="787000" cy="475350"/>
            </a:xfrm>
            <a:custGeom>
              <a:avLst/>
              <a:gdLst/>
              <a:ahLst/>
              <a:cxnLst/>
              <a:rect l="l" t="t" r="r" b="b"/>
              <a:pathLst>
                <a:path w="31480" h="19014" extrusionOk="0">
                  <a:moveTo>
                    <a:pt x="29666" y="1"/>
                  </a:moveTo>
                  <a:cubicBezTo>
                    <a:pt x="27642" y="1"/>
                    <a:pt x="24382" y="1084"/>
                    <a:pt x="23381" y="1312"/>
                  </a:cubicBezTo>
                  <a:cubicBezTo>
                    <a:pt x="17824" y="2554"/>
                    <a:pt x="12810" y="3014"/>
                    <a:pt x="7248" y="4263"/>
                  </a:cubicBezTo>
                  <a:cubicBezTo>
                    <a:pt x="5740" y="4597"/>
                    <a:pt x="4214" y="4837"/>
                    <a:pt x="2713" y="5197"/>
                  </a:cubicBezTo>
                  <a:cubicBezTo>
                    <a:pt x="1887" y="5392"/>
                    <a:pt x="537" y="5714"/>
                    <a:pt x="247" y="6672"/>
                  </a:cubicBezTo>
                  <a:cubicBezTo>
                    <a:pt x="1" y="7499"/>
                    <a:pt x="506" y="8243"/>
                    <a:pt x="985" y="8874"/>
                  </a:cubicBezTo>
                  <a:cubicBezTo>
                    <a:pt x="1906" y="10066"/>
                    <a:pt x="3060" y="11087"/>
                    <a:pt x="4214" y="12046"/>
                  </a:cubicBezTo>
                  <a:cubicBezTo>
                    <a:pt x="6346" y="13818"/>
                    <a:pt x="8635" y="15370"/>
                    <a:pt x="10735" y="17186"/>
                  </a:cubicBezTo>
                  <a:cubicBezTo>
                    <a:pt x="11872" y="18166"/>
                    <a:pt x="13156" y="19013"/>
                    <a:pt x="14629" y="19013"/>
                  </a:cubicBezTo>
                  <a:cubicBezTo>
                    <a:pt x="14937" y="19013"/>
                    <a:pt x="15254" y="18976"/>
                    <a:pt x="15579" y="18895"/>
                  </a:cubicBezTo>
                  <a:cubicBezTo>
                    <a:pt x="16651" y="18630"/>
                    <a:pt x="17484" y="17956"/>
                    <a:pt x="18279" y="17224"/>
                  </a:cubicBezTo>
                  <a:cubicBezTo>
                    <a:pt x="19458" y="16145"/>
                    <a:pt x="20536" y="14953"/>
                    <a:pt x="21583" y="13749"/>
                  </a:cubicBezTo>
                  <a:cubicBezTo>
                    <a:pt x="23709" y="11321"/>
                    <a:pt x="25759" y="8810"/>
                    <a:pt x="27783" y="6300"/>
                  </a:cubicBezTo>
                  <a:cubicBezTo>
                    <a:pt x="28723" y="5127"/>
                    <a:pt x="29656" y="3954"/>
                    <a:pt x="30558" y="2750"/>
                  </a:cubicBezTo>
                  <a:cubicBezTo>
                    <a:pt x="31315" y="1747"/>
                    <a:pt x="31479" y="1053"/>
                    <a:pt x="31258" y="599"/>
                  </a:cubicBezTo>
                  <a:cubicBezTo>
                    <a:pt x="31047" y="163"/>
                    <a:pt x="30449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6"/>
            <p:cNvSpPr/>
            <p:nvPr/>
          </p:nvSpPr>
          <p:spPr>
            <a:xfrm>
              <a:off x="3496025" y="2136525"/>
              <a:ext cx="16125" cy="9575"/>
            </a:xfrm>
            <a:custGeom>
              <a:avLst/>
              <a:gdLst/>
              <a:ahLst/>
              <a:cxnLst/>
              <a:rect l="l" t="t" r="r" b="b"/>
              <a:pathLst>
                <a:path w="645" h="383" extrusionOk="0">
                  <a:moveTo>
                    <a:pt x="364" y="1"/>
                  </a:moveTo>
                  <a:cubicBezTo>
                    <a:pt x="304" y="1"/>
                    <a:pt x="244" y="17"/>
                    <a:pt x="190" y="48"/>
                  </a:cubicBezTo>
                  <a:cubicBezTo>
                    <a:pt x="95" y="79"/>
                    <a:pt x="1" y="149"/>
                    <a:pt x="20" y="250"/>
                  </a:cubicBezTo>
                  <a:cubicBezTo>
                    <a:pt x="36" y="349"/>
                    <a:pt x="135" y="382"/>
                    <a:pt x="241" y="382"/>
                  </a:cubicBezTo>
                  <a:cubicBezTo>
                    <a:pt x="337" y="382"/>
                    <a:pt x="439" y="355"/>
                    <a:pt x="493" y="325"/>
                  </a:cubicBezTo>
                  <a:cubicBezTo>
                    <a:pt x="638" y="243"/>
                    <a:pt x="644" y="86"/>
                    <a:pt x="480" y="23"/>
                  </a:cubicBezTo>
                  <a:cubicBezTo>
                    <a:pt x="443" y="8"/>
                    <a:pt x="404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6"/>
            <p:cNvSpPr/>
            <p:nvPr/>
          </p:nvSpPr>
          <p:spPr>
            <a:xfrm>
              <a:off x="3505800" y="2123950"/>
              <a:ext cx="11850" cy="6800"/>
            </a:xfrm>
            <a:custGeom>
              <a:avLst/>
              <a:gdLst/>
              <a:ahLst/>
              <a:cxnLst/>
              <a:rect l="l" t="t" r="r" b="b"/>
              <a:pathLst>
                <a:path w="474" h="272" extrusionOk="0">
                  <a:moveTo>
                    <a:pt x="283" y="0"/>
                  </a:moveTo>
                  <a:cubicBezTo>
                    <a:pt x="231" y="0"/>
                    <a:pt x="180" y="13"/>
                    <a:pt x="133" y="40"/>
                  </a:cubicBezTo>
                  <a:lnTo>
                    <a:pt x="114" y="53"/>
                  </a:lnTo>
                  <a:cubicBezTo>
                    <a:pt x="45" y="97"/>
                    <a:pt x="1" y="160"/>
                    <a:pt x="70" y="229"/>
                  </a:cubicBezTo>
                  <a:cubicBezTo>
                    <a:pt x="100" y="254"/>
                    <a:pt x="134" y="271"/>
                    <a:pt x="171" y="271"/>
                  </a:cubicBezTo>
                  <a:cubicBezTo>
                    <a:pt x="181" y="271"/>
                    <a:pt x="192" y="270"/>
                    <a:pt x="203" y="267"/>
                  </a:cubicBezTo>
                  <a:cubicBezTo>
                    <a:pt x="291" y="261"/>
                    <a:pt x="373" y="223"/>
                    <a:pt x="430" y="154"/>
                  </a:cubicBezTo>
                  <a:cubicBezTo>
                    <a:pt x="474" y="97"/>
                    <a:pt x="436" y="40"/>
                    <a:pt x="379" y="15"/>
                  </a:cubicBezTo>
                  <a:cubicBezTo>
                    <a:pt x="348" y="5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6"/>
            <p:cNvSpPr/>
            <p:nvPr/>
          </p:nvSpPr>
          <p:spPr>
            <a:xfrm>
              <a:off x="3528050" y="2141725"/>
              <a:ext cx="9150" cy="5425"/>
            </a:xfrm>
            <a:custGeom>
              <a:avLst/>
              <a:gdLst/>
              <a:ahLst/>
              <a:cxnLst/>
              <a:rect l="l" t="t" r="r" b="b"/>
              <a:pathLst>
                <a:path w="366" h="217" extrusionOk="0">
                  <a:moveTo>
                    <a:pt x="192" y="1"/>
                  </a:moveTo>
                  <a:cubicBezTo>
                    <a:pt x="123" y="1"/>
                    <a:pt x="23" y="30"/>
                    <a:pt x="13" y="98"/>
                  </a:cubicBezTo>
                  <a:cubicBezTo>
                    <a:pt x="0" y="124"/>
                    <a:pt x="6" y="155"/>
                    <a:pt x="19" y="180"/>
                  </a:cubicBezTo>
                  <a:cubicBezTo>
                    <a:pt x="33" y="208"/>
                    <a:pt x="68" y="217"/>
                    <a:pt x="104" y="217"/>
                  </a:cubicBezTo>
                  <a:cubicBezTo>
                    <a:pt x="133" y="217"/>
                    <a:pt x="163" y="211"/>
                    <a:pt x="183" y="206"/>
                  </a:cubicBezTo>
                  <a:cubicBezTo>
                    <a:pt x="221" y="187"/>
                    <a:pt x="252" y="168"/>
                    <a:pt x="284" y="143"/>
                  </a:cubicBezTo>
                  <a:cubicBezTo>
                    <a:pt x="366" y="86"/>
                    <a:pt x="303" y="16"/>
                    <a:pt x="227" y="4"/>
                  </a:cubicBezTo>
                  <a:cubicBezTo>
                    <a:pt x="217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6"/>
            <p:cNvSpPr/>
            <p:nvPr/>
          </p:nvSpPr>
          <p:spPr>
            <a:xfrm>
              <a:off x="3517475" y="2157100"/>
              <a:ext cx="9725" cy="8675"/>
            </a:xfrm>
            <a:custGeom>
              <a:avLst/>
              <a:gdLst/>
              <a:ahLst/>
              <a:cxnLst/>
              <a:rect l="l" t="t" r="r" b="b"/>
              <a:pathLst>
                <a:path w="389" h="347" extrusionOk="0">
                  <a:moveTo>
                    <a:pt x="303" y="1"/>
                  </a:moveTo>
                  <a:cubicBezTo>
                    <a:pt x="277" y="1"/>
                    <a:pt x="247" y="10"/>
                    <a:pt x="234" y="20"/>
                  </a:cubicBezTo>
                  <a:cubicBezTo>
                    <a:pt x="221" y="26"/>
                    <a:pt x="215" y="32"/>
                    <a:pt x="215" y="32"/>
                  </a:cubicBezTo>
                  <a:cubicBezTo>
                    <a:pt x="202" y="32"/>
                    <a:pt x="190" y="38"/>
                    <a:pt x="184" y="45"/>
                  </a:cubicBezTo>
                  <a:cubicBezTo>
                    <a:pt x="146" y="64"/>
                    <a:pt x="114" y="83"/>
                    <a:pt x="89" y="108"/>
                  </a:cubicBezTo>
                  <a:cubicBezTo>
                    <a:pt x="20" y="146"/>
                    <a:pt x="1" y="234"/>
                    <a:pt x="45" y="297"/>
                  </a:cubicBezTo>
                  <a:cubicBezTo>
                    <a:pt x="71" y="330"/>
                    <a:pt x="127" y="347"/>
                    <a:pt x="186" y="347"/>
                  </a:cubicBezTo>
                  <a:cubicBezTo>
                    <a:pt x="284" y="347"/>
                    <a:pt x="388" y="302"/>
                    <a:pt x="373" y="215"/>
                  </a:cubicBezTo>
                  <a:cubicBezTo>
                    <a:pt x="366" y="190"/>
                    <a:pt x="373" y="152"/>
                    <a:pt x="373" y="127"/>
                  </a:cubicBezTo>
                  <a:cubicBezTo>
                    <a:pt x="373" y="102"/>
                    <a:pt x="341" y="64"/>
                    <a:pt x="347" y="38"/>
                  </a:cubicBezTo>
                  <a:cubicBezTo>
                    <a:pt x="351" y="10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6"/>
            <p:cNvSpPr/>
            <p:nvPr/>
          </p:nvSpPr>
          <p:spPr>
            <a:xfrm>
              <a:off x="3547375" y="2161675"/>
              <a:ext cx="15225" cy="6700"/>
            </a:xfrm>
            <a:custGeom>
              <a:avLst/>
              <a:gdLst/>
              <a:ahLst/>
              <a:cxnLst/>
              <a:rect l="l" t="t" r="r" b="b"/>
              <a:pathLst>
                <a:path w="609" h="268" extrusionOk="0">
                  <a:moveTo>
                    <a:pt x="362" y="1"/>
                  </a:moveTo>
                  <a:cubicBezTo>
                    <a:pt x="312" y="1"/>
                    <a:pt x="268" y="7"/>
                    <a:pt x="230" y="19"/>
                  </a:cubicBezTo>
                  <a:cubicBezTo>
                    <a:pt x="200" y="33"/>
                    <a:pt x="184" y="39"/>
                    <a:pt x="181" y="39"/>
                  </a:cubicBezTo>
                  <a:cubicBezTo>
                    <a:pt x="179" y="39"/>
                    <a:pt x="187" y="35"/>
                    <a:pt x="205" y="26"/>
                  </a:cubicBezTo>
                  <a:lnTo>
                    <a:pt x="205" y="26"/>
                  </a:lnTo>
                  <a:cubicBezTo>
                    <a:pt x="189" y="32"/>
                    <a:pt x="180" y="35"/>
                    <a:pt x="175" y="35"/>
                  </a:cubicBezTo>
                  <a:cubicBezTo>
                    <a:pt x="170" y="35"/>
                    <a:pt x="170" y="32"/>
                    <a:pt x="173" y="26"/>
                  </a:cubicBezTo>
                  <a:cubicBezTo>
                    <a:pt x="171" y="25"/>
                    <a:pt x="168" y="25"/>
                    <a:pt x="165" y="25"/>
                  </a:cubicBezTo>
                  <a:cubicBezTo>
                    <a:pt x="122" y="25"/>
                    <a:pt x="0" y="61"/>
                    <a:pt x="47" y="114"/>
                  </a:cubicBezTo>
                  <a:cubicBezTo>
                    <a:pt x="60" y="133"/>
                    <a:pt x="79" y="158"/>
                    <a:pt x="104" y="171"/>
                  </a:cubicBezTo>
                  <a:lnTo>
                    <a:pt x="110" y="177"/>
                  </a:lnTo>
                  <a:cubicBezTo>
                    <a:pt x="116" y="190"/>
                    <a:pt x="123" y="196"/>
                    <a:pt x="129" y="202"/>
                  </a:cubicBezTo>
                  <a:cubicBezTo>
                    <a:pt x="171" y="247"/>
                    <a:pt x="233" y="268"/>
                    <a:pt x="296" y="268"/>
                  </a:cubicBezTo>
                  <a:cubicBezTo>
                    <a:pt x="366" y="268"/>
                    <a:pt x="439" y="242"/>
                    <a:pt x="489" y="196"/>
                  </a:cubicBezTo>
                  <a:cubicBezTo>
                    <a:pt x="608" y="95"/>
                    <a:pt x="470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6"/>
            <p:cNvSpPr/>
            <p:nvPr/>
          </p:nvSpPr>
          <p:spPr>
            <a:xfrm>
              <a:off x="3553575" y="2177600"/>
              <a:ext cx="10975" cy="7175"/>
            </a:xfrm>
            <a:custGeom>
              <a:avLst/>
              <a:gdLst/>
              <a:ahLst/>
              <a:cxnLst/>
              <a:rect l="l" t="t" r="r" b="b"/>
              <a:pathLst>
                <a:path w="439" h="287" extrusionOk="0">
                  <a:moveTo>
                    <a:pt x="149" y="1"/>
                  </a:moveTo>
                  <a:cubicBezTo>
                    <a:pt x="112" y="1"/>
                    <a:pt x="76" y="21"/>
                    <a:pt x="58" y="57"/>
                  </a:cubicBezTo>
                  <a:cubicBezTo>
                    <a:pt x="51" y="76"/>
                    <a:pt x="45" y="89"/>
                    <a:pt x="39" y="108"/>
                  </a:cubicBezTo>
                  <a:cubicBezTo>
                    <a:pt x="14" y="127"/>
                    <a:pt x="1" y="171"/>
                    <a:pt x="20" y="202"/>
                  </a:cubicBezTo>
                  <a:cubicBezTo>
                    <a:pt x="32" y="221"/>
                    <a:pt x="45" y="240"/>
                    <a:pt x="64" y="259"/>
                  </a:cubicBezTo>
                  <a:cubicBezTo>
                    <a:pt x="86" y="278"/>
                    <a:pt x="118" y="287"/>
                    <a:pt x="152" y="287"/>
                  </a:cubicBezTo>
                  <a:cubicBezTo>
                    <a:pt x="276" y="287"/>
                    <a:pt x="439" y="182"/>
                    <a:pt x="335" y="108"/>
                  </a:cubicBezTo>
                  <a:cubicBezTo>
                    <a:pt x="310" y="95"/>
                    <a:pt x="285" y="83"/>
                    <a:pt x="266" y="70"/>
                  </a:cubicBezTo>
                  <a:cubicBezTo>
                    <a:pt x="247" y="57"/>
                    <a:pt x="234" y="45"/>
                    <a:pt x="228" y="32"/>
                  </a:cubicBezTo>
                  <a:cubicBezTo>
                    <a:pt x="204" y="11"/>
                    <a:pt x="176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6"/>
            <p:cNvSpPr/>
            <p:nvPr/>
          </p:nvSpPr>
          <p:spPr>
            <a:xfrm>
              <a:off x="3646025" y="2198000"/>
              <a:ext cx="7725" cy="4450"/>
            </a:xfrm>
            <a:custGeom>
              <a:avLst/>
              <a:gdLst/>
              <a:ahLst/>
              <a:cxnLst/>
              <a:rect l="l" t="t" r="r" b="b"/>
              <a:pathLst>
                <a:path w="309" h="178" extrusionOk="0">
                  <a:moveTo>
                    <a:pt x="216" y="0"/>
                  </a:moveTo>
                  <a:cubicBezTo>
                    <a:pt x="169" y="0"/>
                    <a:pt x="115" y="14"/>
                    <a:pt x="100" y="30"/>
                  </a:cubicBezTo>
                  <a:cubicBezTo>
                    <a:pt x="74" y="49"/>
                    <a:pt x="62" y="68"/>
                    <a:pt x="43" y="86"/>
                  </a:cubicBezTo>
                  <a:cubicBezTo>
                    <a:pt x="1" y="144"/>
                    <a:pt x="64" y="172"/>
                    <a:pt x="134" y="172"/>
                  </a:cubicBezTo>
                  <a:cubicBezTo>
                    <a:pt x="148" y="172"/>
                    <a:pt x="162" y="171"/>
                    <a:pt x="175" y="168"/>
                  </a:cubicBezTo>
                  <a:lnTo>
                    <a:pt x="175" y="168"/>
                  </a:lnTo>
                  <a:cubicBezTo>
                    <a:pt x="163" y="175"/>
                    <a:pt x="158" y="178"/>
                    <a:pt x="161" y="178"/>
                  </a:cubicBezTo>
                  <a:cubicBezTo>
                    <a:pt x="164" y="178"/>
                    <a:pt x="175" y="175"/>
                    <a:pt x="194" y="168"/>
                  </a:cubicBezTo>
                  <a:cubicBezTo>
                    <a:pt x="220" y="162"/>
                    <a:pt x="245" y="143"/>
                    <a:pt x="264" y="124"/>
                  </a:cubicBezTo>
                  <a:cubicBezTo>
                    <a:pt x="276" y="105"/>
                    <a:pt x="283" y="86"/>
                    <a:pt x="289" y="61"/>
                  </a:cubicBezTo>
                  <a:cubicBezTo>
                    <a:pt x="308" y="16"/>
                    <a:pt x="26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6"/>
            <p:cNvSpPr/>
            <p:nvPr/>
          </p:nvSpPr>
          <p:spPr>
            <a:xfrm>
              <a:off x="3645250" y="2212575"/>
              <a:ext cx="11300" cy="4925"/>
            </a:xfrm>
            <a:custGeom>
              <a:avLst/>
              <a:gdLst/>
              <a:ahLst/>
              <a:cxnLst/>
              <a:rect l="l" t="t" r="r" b="b"/>
              <a:pathLst>
                <a:path w="452" h="197" extrusionOk="0">
                  <a:moveTo>
                    <a:pt x="251" y="1"/>
                  </a:moveTo>
                  <a:cubicBezTo>
                    <a:pt x="129" y="1"/>
                    <a:pt x="0" y="110"/>
                    <a:pt x="124" y="172"/>
                  </a:cubicBezTo>
                  <a:lnTo>
                    <a:pt x="169" y="191"/>
                  </a:lnTo>
                  <a:cubicBezTo>
                    <a:pt x="178" y="195"/>
                    <a:pt x="192" y="197"/>
                    <a:pt x="208" y="197"/>
                  </a:cubicBezTo>
                  <a:cubicBezTo>
                    <a:pt x="294" y="197"/>
                    <a:pt x="452" y="145"/>
                    <a:pt x="383" y="71"/>
                  </a:cubicBezTo>
                  <a:lnTo>
                    <a:pt x="358" y="40"/>
                  </a:lnTo>
                  <a:cubicBezTo>
                    <a:pt x="329" y="12"/>
                    <a:pt x="290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6"/>
            <p:cNvSpPr/>
            <p:nvPr/>
          </p:nvSpPr>
          <p:spPr>
            <a:xfrm>
              <a:off x="3599300" y="1957975"/>
              <a:ext cx="14225" cy="9125"/>
            </a:xfrm>
            <a:custGeom>
              <a:avLst/>
              <a:gdLst/>
              <a:ahLst/>
              <a:cxnLst/>
              <a:rect l="l" t="t" r="r" b="b"/>
              <a:pathLst>
                <a:path w="569" h="365" extrusionOk="0">
                  <a:moveTo>
                    <a:pt x="289" y="0"/>
                  </a:moveTo>
                  <a:cubicBezTo>
                    <a:pt x="211" y="0"/>
                    <a:pt x="136" y="27"/>
                    <a:pt x="77" y="82"/>
                  </a:cubicBezTo>
                  <a:cubicBezTo>
                    <a:pt x="26" y="120"/>
                    <a:pt x="1" y="183"/>
                    <a:pt x="14" y="240"/>
                  </a:cubicBezTo>
                  <a:cubicBezTo>
                    <a:pt x="28" y="341"/>
                    <a:pt x="146" y="365"/>
                    <a:pt x="242" y="365"/>
                  </a:cubicBezTo>
                  <a:cubicBezTo>
                    <a:pt x="272" y="365"/>
                    <a:pt x="300" y="362"/>
                    <a:pt x="323" y="359"/>
                  </a:cubicBezTo>
                  <a:cubicBezTo>
                    <a:pt x="386" y="347"/>
                    <a:pt x="442" y="328"/>
                    <a:pt x="493" y="290"/>
                  </a:cubicBezTo>
                  <a:cubicBezTo>
                    <a:pt x="569" y="164"/>
                    <a:pt x="569" y="88"/>
                    <a:pt x="493" y="50"/>
                  </a:cubicBezTo>
                  <a:cubicBezTo>
                    <a:pt x="455" y="25"/>
                    <a:pt x="417" y="13"/>
                    <a:pt x="379" y="6"/>
                  </a:cubicBezTo>
                  <a:lnTo>
                    <a:pt x="354" y="6"/>
                  </a:lnTo>
                  <a:cubicBezTo>
                    <a:pt x="332" y="2"/>
                    <a:pt x="311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6"/>
            <p:cNvSpPr/>
            <p:nvPr/>
          </p:nvSpPr>
          <p:spPr>
            <a:xfrm>
              <a:off x="3598200" y="1972375"/>
              <a:ext cx="13900" cy="8800"/>
            </a:xfrm>
            <a:custGeom>
              <a:avLst/>
              <a:gdLst/>
              <a:ahLst/>
              <a:cxnLst/>
              <a:rect l="l" t="t" r="r" b="b"/>
              <a:pathLst>
                <a:path w="556" h="352" extrusionOk="0">
                  <a:moveTo>
                    <a:pt x="296" y="0"/>
                  </a:moveTo>
                  <a:cubicBezTo>
                    <a:pt x="271" y="0"/>
                    <a:pt x="243" y="8"/>
                    <a:pt x="234" y="17"/>
                  </a:cubicBezTo>
                  <a:cubicBezTo>
                    <a:pt x="171" y="86"/>
                    <a:pt x="58" y="99"/>
                    <a:pt x="32" y="193"/>
                  </a:cubicBezTo>
                  <a:cubicBezTo>
                    <a:pt x="1" y="313"/>
                    <a:pt x="152" y="351"/>
                    <a:pt x="234" y="351"/>
                  </a:cubicBezTo>
                  <a:cubicBezTo>
                    <a:pt x="335" y="351"/>
                    <a:pt x="499" y="307"/>
                    <a:pt x="531" y="193"/>
                  </a:cubicBezTo>
                  <a:cubicBezTo>
                    <a:pt x="556" y="86"/>
                    <a:pt x="430" y="55"/>
                    <a:pt x="341" y="36"/>
                  </a:cubicBezTo>
                  <a:cubicBezTo>
                    <a:pt x="348" y="9"/>
                    <a:pt x="323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6"/>
            <p:cNvSpPr/>
            <p:nvPr/>
          </p:nvSpPr>
          <p:spPr>
            <a:xfrm>
              <a:off x="3626400" y="1967075"/>
              <a:ext cx="14350" cy="10225"/>
            </a:xfrm>
            <a:custGeom>
              <a:avLst/>
              <a:gdLst/>
              <a:ahLst/>
              <a:cxnLst/>
              <a:rect l="l" t="t" r="r" b="b"/>
              <a:pathLst>
                <a:path w="574" h="409" extrusionOk="0">
                  <a:moveTo>
                    <a:pt x="283" y="1"/>
                  </a:moveTo>
                  <a:cubicBezTo>
                    <a:pt x="271" y="1"/>
                    <a:pt x="259" y="1"/>
                    <a:pt x="248" y="2"/>
                  </a:cubicBezTo>
                  <a:cubicBezTo>
                    <a:pt x="185" y="8"/>
                    <a:pt x="122" y="33"/>
                    <a:pt x="77" y="77"/>
                  </a:cubicBezTo>
                  <a:cubicBezTo>
                    <a:pt x="33" y="115"/>
                    <a:pt x="8" y="172"/>
                    <a:pt x="14" y="235"/>
                  </a:cubicBezTo>
                  <a:cubicBezTo>
                    <a:pt x="0" y="354"/>
                    <a:pt x="113" y="408"/>
                    <a:pt x="241" y="408"/>
                  </a:cubicBezTo>
                  <a:cubicBezTo>
                    <a:pt x="396" y="408"/>
                    <a:pt x="573" y="327"/>
                    <a:pt x="563" y="185"/>
                  </a:cubicBezTo>
                  <a:cubicBezTo>
                    <a:pt x="557" y="35"/>
                    <a:pt x="410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6"/>
            <p:cNvSpPr/>
            <p:nvPr/>
          </p:nvSpPr>
          <p:spPr>
            <a:xfrm>
              <a:off x="3626750" y="1940275"/>
              <a:ext cx="9875" cy="7125"/>
            </a:xfrm>
            <a:custGeom>
              <a:avLst/>
              <a:gdLst/>
              <a:ahLst/>
              <a:cxnLst/>
              <a:rect l="l" t="t" r="r" b="b"/>
              <a:pathLst>
                <a:path w="395" h="285" extrusionOk="0">
                  <a:moveTo>
                    <a:pt x="181" y="1"/>
                  </a:moveTo>
                  <a:cubicBezTo>
                    <a:pt x="109" y="1"/>
                    <a:pt x="37" y="30"/>
                    <a:pt x="19" y="103"/>
                  </a:cubicBezTo>
                  <a:cubicBezTo>
                    <a:pt x="13" y="115"/>
                    <a:pt x="13" y="128"/>
                    <a:pt x="7" y="140"/>
                  </a:cubicBezTo>
                  <a:cubicBezTo>
                    <a:pt x="0" y="166"/>
                    <a:pt x="13" y="191"/>
                    <a:pt x="38" y="210"/>
                  </a:cubicBezTo>
                  <a:cubicBezTo>
                    <a:pt x="63" y="222"/>
                    <a:pt x="76" y="254"/>
                    <a:pt x="101" y="273"/>
                  </a:cubicBezTo>
                  <a:cubicBezTo>
                    <a:pt x="109" y="281"/>
                    <a:pt x="125" y="284"/>
                    <a:pt x="144" y="284"/>
                  </a:cubicBezTo>
                  <a:cubicBezTo>
                    <a:pt x="201" y="284"/>
                    <a:pt x="284" y="252"/>
                    <a:pt x="246" y="210"/>
                  </a:cubicBezTo>
                  <a:lnTo>
                    <a:pt x="246" y="197"/>
                  </a:lnTo>
                  <a:cubicBezTo>
                    <a:pt x="265" y="178"/>
                    <a:pt x="284" y="166"/>
                    <a:pt x="303" y="147"/>
                  </a:cubicBezTo>
                  <a:cubicBezTo>
                    <a:pt x="394" y="67"/>
                    <a:pt x="28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6"/>
            <p:cNvSpPr/>
            <p:nvPr/>
          </p:nvSpPr>
          <p:spPr>
            <a:xfrm>
              <a:off x="3603875" y="1914450"/>
              <a:ext cx="10900" cy="5700"/>
            </a:xfrm>
            <a:custGeom>
              <a:avLst/>
              <a:gdLst/>
              <a:ahLst/>
              <a:cxnLst/>
              <a:rect l="l" t="t" r="r" b="b"/>
              <a:pathLst>
                <a:path w="436" h="228" extrusionOk="0">
                  <a:moveTo>
                    <a:pt x="291" y="0"/>
                  </a:moveTo>
                  <a:cubicBezTo>
                    <a:pt x="222" y="0"/>
                    <a:pt x="1" y="89"/>
                    <a:pt x="127" y="183"/>
                  </a:cubicBezTo>
                  <a:cubicBezTo>
                    <a:pt x="152" y="196"/>
                    <a:pt x="184" y="208"/>
                    <a:pt x="215" y="208"/>
                  </a:cubicBezTo>
                  <a:cubicBezTo>
                    <a:pt x="220" y="222"/>
                    <a:pt x="237" y="228"/>
                    <a:pt x="258" y="228"/>
                  </a:cubicBezTo>
                  <a:cubicBezTo>
                    <a:pt x="295" y="228"/>
                    <a:pt x="342" y="212"/>
                    <a:pt x="354" y="196"/>
                  </a:cubicBezTo>
                  <a:lnTo>
                    <a:pt x="373" y="177"/>
                  </a:lnTo>
                  <a:cubicBezTo>
                    <a:pt x="386" y="171"/>
                    <a:pt x="398" y="158"/>
                    <a:pt x="411" y="145"/>
                  </a:cubicBezTo>
                  <a:cubicBezTo>
                    <a:pt x="411" y="139"/>
                    <a:pt x="417" y="139"/>
                    <a:pt x="417" y="133"/>
                  </a:cubicBezTo>
                  <a:cubicBezTo>
                    <a:pt x="423" y="126"/>
                    <a:pt x="423" y="120"/>
                    <a:pt x="423" y="114"/>
                  </a:cubicBezTo>
                  <a:cubicBezTo>
                    <a:pt x="430" y="101"/>
                    <a:pt x="436" y="89"/>
                    <a:pt x="430" y="76"/>
                  </a:cubicBezTo>
                  <a:lnTo>
                    <a:pt x="430" y="70"/>
                  </a:lnTo>
                  <a:cubicBezTo>
                    <a:pt x="430" y="76"/>
                    <a:pt x="430" y="76"/>
                    <a:pt x="423" y="76"/>
                  </a:cubicBezTo>
                  <a:cubicBezTo>
                    <a:pt x="423" y="32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6"/>
            <p:cNvSpPr/>
            <p:nvPr/>
          </p:nvSpPr>
          <p:spPr>
            <a:xfrm>
              <a:off x="3590800" y="1927200"/>
              <a:ext cx="11050" cy="6575"/>
            </a:xfrm>
            <a:custGeom>
              <a:avLst/>
              <a:gdLst/>
              <a:ahLst/>
              <a:cxnLst/>
              <a:rect l="l" t="t" r="r" b="b"/>
              <a:pathLst>
                <a:path w="442" h="263" extrusionOk="0">
                  <a:moveTo>
                    <a:pt x="289" y="1"/>
                  </a:moveTo>
                  <a:cubicBezTo>
                    <a:pt x="268" y="1"/>
                    <a:pt x="247" y="5"/>
                    <a:pt x="227" y="14"/>
                  </a:cubicBezTo>
                  <a:lnTo>
                    <a:pt x="177" y="33"/>
                  </a:lnTo>
                  <a:cubicBezTo>
                    <a:pt x="63" y="64"/>
                    <a:pt x="0" y="171"/>
                    <a:pt x="120" y="234"/>
                  </a:cubicBezTo>
                  <a:cubicBezTo>
                    <a:pt x="115" y="233"/>
                    <a:pt x="112" y="232"/>
                    <a:pt x="111" y="232"/>
                  </a:cubicBezTo>
                  <a:cubicBezTo>
                    <a:pt x="107" y="232"/>
                    <a:pt x="118" y="238"/>
                    <a:pt x="145" y="247"/>
                  </a:cubicBezTo>
                  <a:cubicBezTo>
                    <a:pt x="158" y="260"/>
                    <a:pt x="183" y="260"/>
                    <a:pt x="202" y="260"/>
                  </a:cubicBezTo>
                  <a:cubicBezTo>
                    <a:pt x="214" y="261"/>
                    <a:pt x="227" y="262"/>
                    <a:pt x="241" y="262"/>
                  </a:cubicBezTo>
                  <a:cubicBezTo>
                    <a:pt x="327" y="262"/>
                    <a:pt x="436" y="226"/>
                    <a:pt x="436" y="134"/>
                  </a:cubicBezTo>
                  <a:lnTo>
                    <a:pt x="436" y="121"/>
                  </a:lnTo>
                  <a:cubicBezTo>
                    <a:pt x="442" y="96"/>
                    <a:pt x="429" y="64"/>
                    <a:pt x="398" y="45"/>
                  </a:cubicBezTo>
                  <a:cubicBezTo>
                    <a:pt x="369" y="16"/>
                    <a:pt x="329" y="1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6"/>
            <p:cNvSpPr/>
            <p:nvPr/>
          </p:nvSpPr>
          <p:spPr>
            <a:xfrm>
              <a:off x="3624850" y="1912975"/>
              <a:ext cx="11300" cy="6700"/>
            </a:xfrm>
            <a:custGeom>
              <a:avLst/>
              <a:gdLst/>
              <a:ahLst/>
              <a:cxnLst/>
              <a:rect l="l" t="t" r="r" b="b"/>
              <a:pathLst>
                <a:path w="452" h="268" extrusionOk="0">
                  <a:moveTo>
                    <a:pt x="270" y="1"/>
                  </a:moveTo>
                  <a:cubicBezTo>
                    <a:pt x="201" y="1"/>
                    <a:pt x="127" y="22"/>
                    <a:pt x="95" y="59"/>
                  </a:cubicBezTo>
                  <a:cubicBezTo>
                    <a:pt x="64" y="84"/>
                    <a:pt x="38" y="116"/>
                    <a:pt x="26" y="154"/>
                  </a:cubicBezTo>
                  <a:cubicBezTo>
                    <a:pt x="1" y="217"/>
                    <a:pt x="83" y="261"/>
                    <a:pt x="133" y="267"/>
                  </a:cubicBezTo>
                  <a:lnTo>
                    <a:pt x="228" y="267"/>
                  </a:lnTo>
                  <a:cubicBezTo>
                    <a:pt x="259" y="261"/>
                    <a:pt x="284" y="248"/>
                    <a:pt x="316" y="236"/>
                  </a:cubicBezTo>
                  <a:cubicBezTo>
                    <a:pt x="322" y="230"/>
                    <a:pt x="335" y="223"/>
                    <a:pt x="348" y="217"/>
                  </a:cubicBezTo>
                  <a:lnTo>
                    <a:pt x="348" y="211"/>
                  </a:lnTo>
                  <a:cubicBezTo>
                    <a:pt x="366" y="192"/>
                    <a:pt x="392" y="166"/>
                    <a:pt x="404" y="141"/>
                  </a:cubicBezTo>
                  <a:cubicBezTo>
                    <a:pt x="452" y="42"/>
                    <a:pt x="365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6"/>
            <p:cNvSpPr/>
            <p:nvPr/>
          </p:nvSpPr>
          <p:spPr>
            <a:xfrm>
              <a:off x="3710325" y="1876625"/>
              <a:ext cx="5050" cy="3475"/>
            </a:xfrm>
            <a:custGeom>
              <a:avLst/>
              <a:gdLst/>
              <a:ahLst/>
              <a:cxnLst/>
              <a:rect l="l" t="t" r="r" b="b"/>
              <a:pathLst>
                <a:path w="202" h="139" extrusionOk="0">
                  <a:moveTo>
                    <a:pt x="157" y="0"/>
                  </a:moveTo>
                  <a:cubicBezTo>
                    <a:pt x="138" y="0"/>
                    <a:pt x="116" y="6"/>
                    <a:pt x="107" y="12"/>
                  </a:cubicBezTo>
                  <a:lnTo>
                    <a:pt x="93" y="24"/>
                  </a:lnTo>
                  <a:lnTo>
                    <a:pt x="93" y="24"/>
                  </a:lnTo>
                  <a:cubicBezTo>
                    <a:pt x="88" y="25"/>
                    <a:pt x="65" y="40"/>
                    <a:pt x="57" y="44"/>
                  </a:cubicBezTo>
                  <a:cubicBezTo>
                    <a:pt x="19" y="69"/>
                    <a:pt x="0" y="113"/>
                    <a:pt x="57" y="132"/>
                  </a:cubicBezTo>
                  <a:cubicBezTo>
                    <a:pt x="69" y="136"/>
                    <a:pt x="83" y="138"/>
                    <a:pt x="98" y="138"/>
                  </a:cubicBezTo>
                  <a:cubicBezTo>
                    <a:pt x="126" y="138"/>
                    <a:pt x="156" y="130"/>
                    <a:pt x="177" y="113"/>
                  </a:cubicBezTo>
                  <a:cubicBezTo>
                    <a:pt x="202" y="88"/>
                    <a:pt x="189" y="63"/>
                    <a:pt x="196" y="31"/>
                  </a:cubicBezTo>
                  <a:cubicBezTo>
                    <a:pt x="199" y="8"/>
                    <a:pt x="179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6"/>
            <p:cNvSpPr/>
            <p:nvPr/>
          </p:nvSpPr>
          <p:spPr>
            <a:xfrm>
              <a:off x="3723050" y="1895875"/>
              <a:ext cx="7950" cy="3825"/>
            </a:xfrm>
            <a:custGeom>
              <a:avLst/>
              <a:gdLst/>
              <a:ahLst/>
              <a:cxnLst/>
              <a:rect l="l" t="t" r="r" b="b"/>
              <a:pathLst>
                <a:path w="318" h="153" extrusionOk="0">
                  <a:moveTo>
                    <a:pt x="214" y="0"/>
                  </a:moveTo>
                  <a:cubicBezTo>
                    <a:pt x="121" y="0"/>
                    <a:pt x="0" y="116"/>
                    <a:pt x="134" y="144"/>
                  </a:cubicBezTo>
                  <a:cubicBezTo>
                    <a:pt x="156" y="148"/>
                    <a:pt x="184" y="152"/>
                    <a:pt x="210" y="152"/>
                  </a:cubicBezTo>
                  <a:cubicBezTo>
                    <a:pt x="267" y="152"/>
                    <a:pt x="318" y="133"/>
                    <a:pt x="292" y="56"/>
                  </a:cubicBezTo>
                  <a:cubicBezTo>
                    <a:pt x="279" y="16"/>
                    <a:pt x="248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6"/>
            <p:cNvSpPr/>
            <p:nvPr/>
          </p:nvSpPr>
          <p:spPr>
            <a:xfrm>
              <a:off x="3752975" y="1873650"/>
              <a:ext cx="7050" cy="2850"/>
            </a:xfrm>
            <a:custGeom>
              <a:avLst/>
              <a:gdLst/>
              <a:ahLst/>
              <a:cxnLst/>
              <a:rect l="l" t="t" r="r" b="b"/>
              <a:pathLst>
                <a:path w="282" h="114" extrusionOk="0">
                  <a:moveTo>
                    <a:pt x="173" y="1"/>
                  </a:moveTo>
                  <a:cubicBezTo>
                    <a:pt x="101" y="1"/>
                    <a:pt x="1" y="54"/>
                    <a:pt x="66" y="100"/>
                  </a:cubicBezTo>
                  <a:cubicBezTo>
                    <a:pt x="79" y="109"/>
                    <a:pt x="97" y="114"/>
                    <a:pt x="117" y="114"/>
                  </a:cubicBezTo>
                  <a:cubicBezTo>
                    <a:pt x="188" y="114"/>
                    <a:pt x="282" y="61"/>
                    <a:pt x="218" y="11"/>
                  </a:cubicBezTo>
                  <a:cubicBezTo>
                    <a:pt x="206" y="4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6"/>
            <p:cNvSpPr/>
            <p:nvPr/>
          </p:nvSpPr>
          <p:spPr>
            <a:xfrm>
              <a:off x="3991450" y="1832025"/>
              <a:ext cx="13575" cy="8350"/>
            </a:xfrm>
            <a:custGeom>
              <a:avLst/>
              <a:gdLst/>
              <a:ahLst/>
              <a:cxnLst/>
              <a:rect l="l" t="t" r="r" b="b"/>
              <a:pathLst>
                <a:path w="543" h="334" extrusionOk="0">
                  <a:moveTo>
                    <a:pt x="321" y="1"/>
                  </a:moveTo>
                  <a:cubicBezTo>
                    <a:pt x="184" y="1"/>
                    <a:pt x="28" y="62"/>
                    <a:pt x="7" y="169"/>
                  </a:cubicBezTo>
                  <a:cubicBezTo>
                    <a:pt x="0" y="188"/>
                    <a:pt x="0" y="207"/>
                    <a:pt x="7" y="226"/>
                  </a:cubicBezTo>
                  <a:cubicBezTo>
                    <a:pt x="19" y="295"/>
                    <a:pt x="89" y="320"/>
                    <a:pt x="171" y="327"/>
                  </a:cubicBezTo>
                  <a:cubicBezTo>
                    <a:pt x="190" y="333"/>
                    <a:pt x="208" y="333"/>
                    <a:pt x="227" y="333"/>
                  </a:cubicBezTo>
                  <a:cubicBezTo>
                    <a:pt x="328" y="333"/>
                    <a:pt x="486" y="301"/>
                    <a:pt x="524" y="194"/>
                  </a:cubicBezTo>
                  <a:cubicBezTo>
                    <a:pt x="536" y="175"/>
                    <a:pt x="543" y="150"/>
                    <a:pt x="543" y="125"/>
                  </a:cubicBezTo>
                  <a:cubicBezTo>
                    <a:pt x="543" y="119"/>
                    <a:pt x="536" y="119"/>
                    <a:pt x="536" y="112"/>
                  </a:cubicBezTo>
                  <a:cubicBezTo>
                    <a:pt x="520" y="36"/>
                    <a:pt x="426" y="1"/>
                    <a:pt x="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6"/>
            <p:cNvSpPr/>
            <p:nvPr/>
          </p:nvSpPr>
          <p:spPr>
            <a:xfrm>
              <a:off x="3964825" y="1851175"/>
              <a:ext cx="11425" cy="6400"/>
            </a:xfrm>
            <a:custGeom>
              <a:avLst/>
              <a:gdLst/>
              <a:ahLst/>
              <a:cxnLst/>
              <a:rect l="l" t="t" r="r" b="b"/>
              <a:pathLst>
                <a:path w="457" h="256" extrusionOk="0">
                  <a:moveTo>
                    <a:pt x="339" y="0"/>
                  </a:moveTo>
                  <a:cubicBezTo>
                    <a:pt x="326" y="0"/>
                    <a:pt x="314" y="1"/>
                    <a:pt x="302" y="2"/>
                  </a:cubicBezTo>
                  <a:lnTo>
                    <a:pt x="239" y="2"/>
                  </a:lnTo>
                  <a:cubicBezTo>
                    <a:pt x="201" y="2"/>
                    <a:pt x="163" y="8"/>
                    <a:pt x="132" y="21"/>
                  </a:cubicBezTo>
                  <a:cubicBezTo>
                    <a:pt x="119" y="26"/>
                    <a:pt x="45" y="65"/>
                    <a:pt x="48" y="65"/>
                  </a:cubicBezTo>
                  <a:cubicBezTo>
                    <a:pt x="49" y="65"/>
                    <a:pt x="64" y="58"/>
                    <a:pt x="100" y="40"/>
                  </a:cubicBezTo>
                  <a:lnTo>
                    <a:pt x="100" y="40"/>
                  </a:lnTo>
                  <a:cubicBezTo>
                    <a:pt x="69" y="59"/>
                    <a:pt x="18" y="78"/>
                    <a:pt x="12" y="122"/>
                  </a:cubicBezTo>
                  <a:lnTo>
                    <a:pt x="12" y="135"/>
                  </a:lnTo>
                  <a:cubicBezTo>
                    <a:pt x="0" y="211"/>
                    <a:pt x="88" y="255"/>
                    <a:pt x="162" y="255"/>
                  </a:cubicBezTo>
                  <a:cubicBezTo>
                    <a:pt x="166" y="255"/>
                    <a:pt x="171" y="255"/>
                    <a:pt x="176" y="254"/>
                  </a:cubicBezTo>
                  <a:lnTo>
                    <a:pt x="201" y="254"/>
                  </a:lnTo>
                  <a:cubicBezTo>
                    <a:pt x="264" y="242"/>
                    <a:pt x="454" y="198"/>
                    <a:pt x="428" y="97"/>
                  </a:cubicBezTo>
                  <a:cubicBezTo>
                    <a:pt x="435" y="90"/>
                    <a:pt x="435" y="78"/>
                    <a:pt x="441" y="72"/>
                  </a:cubicBezTo>
                  <a:cubicBezTo>
                    <a:pt x="456" y="15"/>
                    <a:pt x="396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6"/>
            <p:cNvSpPr/>
            <p:nvPr/>
          </p:nvSpPr>
          <p:spPr>
            <a:xfrm>
              <a:off x="3957400" y="1822575"/>
              <a:ext cx="9150" cy="5675"/>
            </a:xfrm>
            <a:custGeom>
              <a:avLst/>
              <a:gdLst/>
              <a:ahLst/>
              <a:cxnLst/>
              <a:rect l="l" t="t" r="r" b="b"/>
              <a:pathLst>
                <a:path w="366" h="227" extrusionOk="0">
                  <a:moveTo>
                    <a:pt x="176" y="0"/>
                  </a:moveTo>
                  <a:cubicBezTo>
                    <a:pt x="108" y="0"/>
                    <a:pt x="46" y="24"/>
                    <a:pt x="0" y="87"/>
                  </a:cubicBezTo>
                  <a:cubicBezTo>
                    <a:pt x="13" y="118"/>
                    <a:pt x="19" y="156"/>
                    <a:pt x="25" y="194"/>
                  </a:cubicBezTo>
                  <a:cubicBezTo>
                    <a:pt x="65" y="215"/>
                    <a:pt x="107" y="226"/>
                    <a:pt x="149" y="226"/>
                  </a:cubicBezTo>
                  <a:cubicBezTo>
                    <a:pt x="194" y="226"/>
                    <a:pt x="238" y="214"/>
                    <a:pt x="278" y="188"/>
                  </a:cubicBezTo>
                  <a:cubicBezTo>
                    <a:pt x="296" y="175"/>
                    <a:pt x="315" y="162"/>
                    <a:pt x="334" y="150"/>
                  </a:cubicBezTo>
                  <a:cubicBezTo>
                    <a:pt x="360" y="131"/>
                    <a:pt x="366" y="87"/>
                    <a:pt x="341" y="68"/>
                  </a:cubicBezTo>
                  <a:cubicBezTo>
                    <a:pt x="328" y="42"/>
                    <a:pt x="309" y="24"/>
                    <a:pt x="284" y="17"/>
                  </a:cubicBezTo>
                  <a:cubicBezTo>
                    <a:pt x="247" y="7"/>
                    <a:pt x="211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6"/>
            <p:cNvSpPr/>
            <p:nvPr/>
          </p:nvSpPr>
          <p:spPr>
            <a:xfrm>
              <a:off x="3348550" y="1979550"/>
              <a:ext cx="12075" cy="5775"/>
            </a:xfrm>
            <a:custGeom>
              <a:avLst/>
              <a:gdLst/>
              <a:ahLst/>
              <a:cxnLst/>
              <a:rect l="l" t="t" r="r" b="b"/>
              <a:pathLst>
                <a:path w="483" h="231" extrusionOk="0">
                  <a:moveTo>
                    <a:pt x="319" y="1"/>
                  </a:moveTo>
                  <a:cubicBezTo>
                    <a:pt x="236" y="1"/>
                    <a:pt x="1" y="57"/>
                    <a:pt x="85" y="171"/>
                  </a:cubicBezTo>
                  <a:cubicBezTo>
                    <a:pt x="119" y="216"/>
                    <a:pt x="161" y="231"/>
                    <a:pt x="207" y="231"/>
                  </a:cubicBezTo>
                  <a:cubicBezTo>
                    <a:pt x="244" y="231"/>
                    <a:pt x="284" y="221"/>
                    <a:pt x="324" y="209"/>
                  </a:cubicBezTo>
                  <a:cubicBezTo>
                    <a:pt x="444" y="178"/>
                    <a:pt x="482" y="26"/>
                    <a:pt x="331" y="1"/>
                  </a:cubicBezTo>
                  <a:cubicBezTo>
                    <a:pt x="327" y="1"/>
                    <a:pt x="323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6"/>
            <p:cNvSpPr/>
            <p:nvPr/>
          </p:nvSpPr>
          <p:spPr>
            <a:xfrm>
              <a:off x="3338525" y="2005650"/>
              <a:ext cx="14375" cy="10275"/>
            </a:xfrm>
            <a:custGeom>
              <a:avLst/>
              <a:gdLst/>
              <a:ahLst/>
              <a:cxnLst/>
              <a:rect l="l" t="t" r="r" b="b"/>
              <a:pathLst>
                <a:path w="575" h="411" extrusionOk="0">
                  <a:moveTo>
                    <a:pt x="384" y="0"/>
                  </a:moveTo>
                  <a:cubicBezTo>
                    <a:pt x="321" y="0"/>
                    <a:pt x="256" y="27"/>
                    <a:pt x="252" y="80"/>
                  </a:cubicBezTo>
                  <a:cubicBezTo>
                    <a:pt x="252" y="86"/>
                    <a:pt x="246" y="92"/>
                    <a:pt x="246" y="105"/>
                  </a:cubicBezTo>
                  <a:cubicBezTo>
                    <a:pt x="208" y="111"/>
                    <a:pt x="177" y="124"/>
                    <a:pt x="152" y="143"/>
                  </a:cubicBezTo>
                  <a:cubicBezTo>
                    <a:pt x="44" y="206"/>
                    <a:pt x="0" y="338"/>
                    <a:pt x="139" y="389"/>
                  </a:cubicBezTo>
                  <a:cubicBezTo>
                    <a:pt x="180" y="404"/>
                    <a:pt x="222" y="411"/>
                    <a:pt x="265" y="411"/>
                  </a:cubicBezTo>
                  <a:cubicBezTo>
                    <a:pt x="365" y="411"/>
                    <a:pt x="463" y="370"/>
                    <a:pt x="530" y="294"/>
                  </a:cubicBezTo>
                  <a:lnTo>
                    <a:pt x="549" y="275"/>
                  </a:lnTo>
                  <a:cubicBezTo>
                    <a:pt x="574" y="237"/>
                    <a:pt x="574" y="193"/>
                    <a:pt x="549" y="155"/>
                  </a:cubicBezTo>
                  <a:cubicBezTo>
                    <a:pt x="530" y="124"/>
                    <a:pt x="511" y="92"/>
                    <a:pt x="498" y="54"/>
                  </a:cubicBezTo>
                  <a:cubicBezTo>
                    <a:pt x="484" y="18"/>
                    <a:pt x="43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6"/>
            <p:cNvSpPr/>
            <p:nvPr/>
          </p:nvSpPr>
          <p:spPr>
            <a:xfrm>
              <a:off x="3312650" y="199105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297" y="1"/>
                  </a:moveTo>
                  <a:cubicBezTo>
                    <a:pt x="192" y="1"/>
                    <a:pt x="64" y="55"/>
                    <a:pt x="32" y="128"/>
                  </a:cubicBezTo>
                  <a:cubicBezTo>
                    <a:pt x="32" y="134"/>
                    <a:pt x="26" y="146"/>
                    <a:pt x="20" y="153"/>
                  </a:cubicBezTo>
                  <a:cubicBezTo>
                    <a:pt x="1" y="203"/>
                    <a:pt x="58" y="247"/>
                    <a:pt x="102" y="266"/>
                  </a:cubicBezTo>
                  <a:lnTo>
                    <a:pt x="108" y="266"/>
                  </a:lnTo>
                  <a:cubicBezTo>
                    <a:pt x="146" y="298"/>
                    <a:pt x="184" y="323"/>
                    <a:pt x="234" y="342"/>
                  </a:cubicBezTo>
                  <a:cubicBezTo>
                    <a:pt x="243" y="347"/>
                    <a:pt x="258" y="350"/>
                    <a:pt x="276" y="350"/>
                  </a:cubicBezTo>
                  <a:cubicBezTo>
                    <a:pt x="322" y="350"/>
                    <a:pt x="382" y="331"/>
                    <a:pt x="373" y="285"/>
                  </a:cubicBezTo>
                  <a:cubicBezTo>
                    <a:pt x="363" y="265"/>
                    <a:pt x="382" y="236"/>
                    <a:pt x="369" y="236"/>
                  </a:cubicBezTo>
                  <a:cubicBezTo>
                    <a:pt x="368" y="236"/>
                    <a:pt x="366" y="236"/>
                    <a:pt x="364" y="237"/>
                  </a:cubicBezTo>
                  <a:lnTo>
                    <a:pt x="364" y="237"/>
                  </a:lnTo>
                  <a:cubicBezTo>
                    <a:pt x="409" y="216"/>
                    <a:pt x="436" y="175"/>
                    <a:pt x="442" y="128"/>
                  </a:cubicBezTo>
                  <a:cubicBezTo>
                    <a:pt x="454" y="37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6"/>
            <p:cNvSpPr/>
            <p:nvPr/>
          </p:nvSpPr>
          <p:spPr>
            <a:xfrm>
              <a:off x="3319175" y="1979775"/>
              <a:ext cx="8250" cy="4450"/>
            </a:xfrm>
            <a:custGeom>
              <a:avLst/>
              <a:gdLst/>
              <a:ahLst/>
              <a:cxnLst/>
              <a:rect l="l" t="t" r="r" b="b"/>
              <a:pathLst>
                <a:path w="330" h="178" extrusionOk="0">
                  <a:moveTo>
                    <a:pt x="193" y="0"/>
                  </a:moveTo>
                  <a:cubicBezTo>
                    <a:pt x="106" y="0"/>
                    <a:pt x="1" y="52"/>
                    <a:pt x="36" y="131"/>
                  </a:cubicBezTo>
                  <a:cubicBezTo>
                    <a:pt x="22" y="166"/>
                    <a:pt x="52" y="178"/>
                    <a:pt x="88" y="178"/>
                  </a:cubicBezTo>
                  <a:cubicBezTo>
                    <a:pt x="117" y="178"/>
                    <a:pt x="149" y="171"/>
                    <a:pt x="169" y="162"/>
                  </a:cubicBezTo>
                  <a:cubicBezTo>
                    <a:pt x="173" y="163"/>
                    <a:pt x="177" y="163"/>
                    <a:pt x="182" y="163"/>
                  </a:cubicBezTo>
                  <a:cubicBezTo>
                    <a:pt x="240" y="163"/>
                    <a:pt x="330" y="126"/>
                    <a:pt x="295" y="61"/>
                  </a:cubicBezTo>
                  <a:cubicBezTo>
                    <a:pt x="290" y="19"/>
                    <a:pt x="245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6"/>
            <p:cNvSpPr/>
            <p:nvPr/>
          </p:nvSpPr>
          <p:spPr>
            <a:xfrm>
              <a:off x="3367225" y="2005250"/>
              <a:ext cx="11850" cy="6825"/>
            </a:xfrm>
            <a:custGeom>
              <a:avLst/>
              <a:gdLst/>
              <a:ahLst/>
              <a:cxnLst/>
              <a:rect l="l" t="t" r="r" b="b"/>
              <a:pathLst>
                <a:path w="474" h="273" extrusionOk="0">
                  <a:moveTo>
                    <a:pt x="261" y="0"/>
                  </a:moveTo>
                  <a:cubicBezTo>
                    <a:pt x="174" y="0"/>
                    <a:pt x="90" y="44"/>
                    <a:pt x="44" y="121"/>
                  </a:cubicBezTo>
                  <a:cubicBezTo>
                    <a:pt x="44" y="134"/>
                    <a:pt x="38" y="146"/>
                    <a:pt x="32" y="159"/>
                  </a:cubicBezTo>
                  <a:cubicBezTo>
                    <a:pt x="0" y="222"/>
                    <a:pt x="95" y="260"/>
                    <a:pt x="139" y="266"/>
                  </a:cubicBezTo>
                  <a:cubicBezTo>
                    <a:pt x="157" y="270"/>
                    <a:pt x="176" y="272"/>
                    <a:pt x="194" y="272"/>
                  </a:cubicBezTo>
                  <a:cubicBezTo>
                    <a:pt x="257" y="272"/>
                    <a:pt x="317" y="248"/>
                    <a:pt x="366" y="209"/>
                  </a:cubicBezTo>
                  <a:lnTo>
                    <a:pt x="391" y="184"/>
                  </a:lnTo>
                  <a:cubicBezTo>
                    <a:pt x="473" y="102"/>
                    <a:pt x="429" y="20"/>
                    <a:pt x="322" y="7"/>
                  </a:cubicBezTo>
                  <a:cubicBezTo>
                    <a:pt x="302" y="3"/>
                    <a:pt x="281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6"/>
            <p:cNvSpPr/>
            <p:nvPr/>
          </p:nvSpPr>
          <p:spPr>
            <a:xfrm>
              <a:off x="3356325" y="2028175"/>
              <a:ext cx="17075" cy="8775"/>
            </a:xfrm>
            <a:custGeom>
              <a:avLst/>
              <a:gdLst/>
              <a:ahLst/>
              <a:cxnLst/>
              <a:rect l="l" t="t" r="r" b="b"/>
              <a:pathLst>
                <a:path w="683" h="351" extrusionOk="0">
                  <a:moveTo>
                    <a:pt x="377" y="0"/>
                  </a:moveTo>
                  <a:cubicBezTo>
                    <a:pt x="305" y="0"/>
                    <a:pt x="234" y="19"/>
                    <a:pt x="171" y="55"/>
                  </a:cubicBezTo>
                  <a:cubicBezTo>
                    <a:pt x="83" y="106"/>
                    <a:pt x="1" y="226"/>
                    <a:pt x="114" y="301"/>
                  </a:cubicBezTo>
                  <a:cubicBezTo>
                    <a:pt x="172" y="334"/>
                    <a:pt x="236" y="350"/>
                    <a:pt x="301" y="350"/>
                  </a:cubicBezTo>
                  <a:cubicBezTo>
                    <a:pt x="372" y="350"/>
                    <a:pt x="443" y="331"/>
                    <a:pt x="505" y="295"/>
                  </a:cubicBezTo>
                  <a:cubicBezTo>
                    <a:pt x="594" y="245"/>
                    <a:pt x="682" y="125"/>
                    <a:pt x="569" y="49"/>
                  </a:cubicBezTo>
                  <a:cubicBezTo>
                    <a:pt x="508" y="16"/>
                    <a:pt x="442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6"/>
            <p:cNvSpPr/>
            <p:nvPr/>
          </p:nvSpPr>
          <p:spPr>
            <a:xfrm>
              <a:off x="3378400" y="1988100"/>
              <a:ext cx="12500" cy="7625"/>
            </a:xfrm>
            <a:custGeom>
              <a:avLst/>
              <a:gdLst/>
              <a:ahLst/>
              <a:cxnLst/>
              <a:rect l="l" t="t" r="r" b="b"/>
              <a:pathLst>
                <a:path w="500" h="305" extrusionOk="0">
                  <a:moveTo>
                    <a:pt x="305" y="0"/>
                  </a:moveTo>
                  <a:cubicBezTo>
                    <a:pt x="250" y="0"/>
                    <a:pt x="190" y="17"/>
                    <a:pt x="152" y="31"/>
                  </a:cubicBezTo>
                  <a:cubicBezTo>
                    <a:pt x="39" y="88"/>
                    <a:pt x="1" y="233"/>
                    <a:pt x="140" y="290"/>
                  </a:cubicBezTo>
                  <a:cubicBezTo>
                    <a:pt x="170" y="300"/>
                    <a:pt x="202" y="305"/>
                    <a:pt x="235" y="305"/>
                  </a:cubicBezTo>
                  <a:cubicBezTo>
                    <a:pt x="284" y="305"/>
                    <a:pt x="334" y="294"/>
                    <a:pt x="379" y="271"/>
                  </a:cubicBezTo>
                  <a:cubicBezTo>
                    <a:pt x="436" y="239"/>
                    <a:pt x="499" y="151"/>
                    <a:pt x="455" y="88"/>
                  </a:cubicBezTo>
                  <a:cubicBezTo>
                    <a:pt x="455" y="88"/>
                    <a:pt x="416" y="44"/>
                    <a:pt x="413" y="44"/>
                  </a:cubicBezTo>
                  <a:lnTo>
                    <a:pt x="413" y="44"/>
                  </a:lnTo>
                  <a:cubicBezTo>
                    <a:pt x="413" y="44"/>
                    <a:pt x="413" y="44"/>
                    <a:pt x="413" y="44"/>
                  </a:cubicBezTo>
                  <a:lnTo>
                    <a:pt x="413" y="44"/>
                  </a:lnTo>
                  <a:cubicBezTo>
                    <a:pt x="389" y="11"/>
                    <a:pt x="349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6"/>
            <p:cNvSpPr/>
            <p:nvPr/>
          </p:nvSpPr>
          <p:spPr>
            <a:xfrm>
              <a:off x="3538125" y="2212225"/>
              <a:ext cx="15800" cy="8450"/>
            </a:xfrm>
            <a:custGeom>
              <a:avLst/>
              <a:gdLst/>
              <a:ahLst/>
              <a:cxnLst/>
              <a:rect l="l" t="t" r="r" b="b"/>
              <a:pathLst>
                <a:path w="632" h="338" extrusionOk="0">
                  <a:moveTo>
                    <a:pt x="344" y="1"/>
                  </a:moveTo>
                  <a:cubicBezTo>
                    <a:pt x="278" y="1"/>
                    <a:pt x="213" y="18"/>
                    <a:pt x="158" y="54"/>
                  </a:cubicBezTo>
                  <a:cubicBezTo>
                    <a:pt x="77" y="104"/>
                    <a:pt x="1" y="211"/>
                    <a:pt x="102" y="293"/>
                  </a:cubicBezTo>
                  <a:cubicBezTo>
                    <a:pt x="156" y="323"/>
                    <a:pt x="215" y="337"/>
                    <a:pt x="275" y="337"/>
                  </a:cubicBezTo>
                  <a:cubicBezTo>
                    <a:pt x="341" y="337"/>
                    <a:pt x="408" y="320"/>
                    <a:pt x="468" y="287"/>
                  </a:cubicBezTo>
                  <a:cubicBezTo>
                    <a:pt x="550" y="236"/>
                    <a:pt x="632" y="123"/>
                    <a:pt x="524" y="47"/>
                  </a:cubicBezTo>
                  <a:cubicBezTo>
                    <a:pt x="469" y="16"/>
                    <a:pt x="406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6"/>
            <p:cNvSpPr/>
            <p:nvPr/>
          </p:nvSpPr>
          <p:spPr>
            <a:xfrm>
              <a:off x="3531275" y="2187850"/>
              <a:ext cx="9575" cy="5575"/>
            </a:xfrm>
            <a:custGeom>
              <a:avLst/>
              <a:gdLst/>
              <a:ahLst/>
              <a:cxnLst/>
              <a:rect l="l" t="t" r="r" b="b"/>
              <a:pathLst>
                <a:path w="383" h="223" extrusionOk="0">
                  <a:moveTo>
                    <a:pt x="220" y="1"/>
                  </a:moveTo>
                  <a:cubicBezTo>
                    <a:pt x="110" y="1"/>
                    <a:pt x="0" y="65"/>
                    <a:pt x="60" y="190"/>
                  </a:cubicBezTo>
                  <a:cubicBezTo>
                    <a:pt x="74" y="213"/>
                    <a:pt x="103" y="222"/>
                    <a:pt x="134" y="222"/>
                  </a:cubicBezTo>
                  <a:cubicBezTo>
                    <a:pt x="190" y="222"/>
                    <a:pt x="256" y="192"/>
                    <a:pt x="269" y="152"/>
                  </a:cubicBezTo>
                  <a:cubicBezTo>
                    <a:pt x="287" y="146"/>
                    <a:pt x="313" y="139"/>
                    <a:pt x="332" y="127"/>
                  </a:cubicBezTo>
                  <a:cubicBezTo>
                    <a:pt x="382" y="101"/>
                    <a:pt x="382" y="51"/>
                    <a:pt x="332" y="26"/>
                  </a:cubicBezTo>
                  <a:cubicBezTo>
                    <a:pt x="300" y="9"/>
                    <a:pt x="260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6"/>
            <p:cNvSpPr/>
            <p:nvPr/>
          </p:nvSpPr>
          <p:spPr>
            <a:xfrm>
              <a:off x="3776075" y="2080350"/>
              <a:ext cx="11850" cy="6750"/>
            </a:xfrm>
            <a:custGeom>
              <a:avLst/>
              <a:gdLst/>
              <a:ahLst/>
              <a:cxnLst/>
              <a:rect l="l" t="t" r="r" b="b"/>
              <a:pathLst>
                <a:path w="474" h="270" extrusionOk="0">
                  <a:moveTo>
                    <a:pt x="277" y="0"/>
                  </a:moveTo>
                  <a:cubicBezTo>
                    <a:pt x="205" y="0"/>
                    <a:pt x="133" y="31"/>
                    <a:pt x="82" y="87"/>
                  </a:cubicBezTo>
                  <a:lnTo>
                    <a:pt x="57" y="119"/>
                  </a:lnTo>
                  <a:cubicBezTo>
                    <a:pt x="0" y="188"/>
                    <a:pt x="88" y="251"/>
                    <a:pt x="151" y="264"/>
                  </a:cubicBezTo>
                  <a:cubicBezTo>
                    <a:pt x="168" y="268"/>
                    <a:pt x="185" y="269"/>
                    <a:pt x="203" y="269"/>
                  </a:cubicBezTo>
                  <a:cubicBezTo>
                    <a:pt x="276" y="269"/>
                    <a:pt x="351" y="237"/>
                    <a:pt x="397" y="176"/>
                  </a:cubicBezTo>
                  <a:lnTo>
                    <a:pt x="423" y="144"/>
                  </a:lnTo>
                  <a:cubicBezTo>
                    <a:pt x="473" y="62"/>
                    <a:pt x="397" y="12"/>
                    <a:pt x="328" y="5"/>
                  </a:cubicBezTo>
                  <a:cubicBezTo>
                    <a:pt x="311" y="2"/>
                    <a:pt x="294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6"/>
            <p:cNvSpPr/>
            <p:nvPr/>
          </p:nvSpPr>
          <p:spPr>
            <a:xfrm>
              <a:off x="3802075" y="2093750"/>
              <a:ext cx="11550" cy="5675"/>
            </a:xfrm>
            <a:custGeom>
              <a:avLst/>
              <a:gdLst/>
              <a:ahLst/>
              <a:cxnLst/>
              <a:rect l="l" t="t" r="r" b="b"/>
              <a:pathLst>
                <a:path w="462" h="227" extrusionOk="0">
                  <a:moveTo>
                    <a:pt x="194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102" y="12"/>
                    <a:pt x="32" y="37"/>
                    <a:pt x="20" y="88"/>
                  </a:cubicBezTo>
                  <a:cubicBezTo>
                    <a:pt x="20" y="106"/>
                    <a:pt x="13" y="119"/>
                    <a:pt x="7" y="132"/>
                  </a:cubicBezTo>
                  <a:cubicBezTo>
                    <a:pt x="1" y="176"/>
                    <a:pt x="26" y="188"/>
                    <a:pt x="57" y="195"/>
                  </a:cubicBezTo>
                  <a:cubicBezTo>
                    <a:pt x="83" y="218"/>
                    <a:pt x="126" y="227"/>
                    <a:pt x="169" y="227"/>
                  </a:cubicBezTo>
                  <a:cubicBezTo>
                    <a:pt x="231" y="227"/>
                    <a:pt x="296" y="210"/>
                    <a:pt x="322" y="195"/>
                  </a:cubicBezTo>
                  <a:cubicBezTo>
                    <a:pt x="461" y="113"/>
                    <a:pt x="360" y="12"/>
                    <a:pt x="247" y="6"/>
                  </a:cubicBezTo>
                  <a:cubicBezTo>
                    <a:pt x="228" y="2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6"/>
            <p:cNvSpPr/>
            <p:nvPr/>
          </p:nvSpPr>
          <p:spPr>
            <a:xfrm>
              <a:off x="3811075" y="2064000"/>
              <a:ext cx="9800" cy="6200"/>
            </a:xfrm>
            <a:custGeom>
              <a:avLst/>
              <a:gdLst/>
              <a:ahLst/>
              <a:cxnLst/>
              <a:rect l="l" t="t" r="r" b="b"/>
              <a:pathLst>
                <a:path w="392" h="248" extrusionOk="0">
                  <a:moveTo>
                    <a:pt x="212" y="1"/>
                  </a:moveTo>
                  <a:cubicBezTo>
                    <a:pt x="136" y="1"/>
                    <a:pt x="34" y="30"/>
                    <a:pt x="13" y="104"/>
                  </a:cubicBezTo>
                  <a:cubicBezTo>
                    <a:pt x="0" y="149"/>
                    <a:pt x="13" y="193"/>
                    <a:pt x="38" y="224"/>
                  </a:cubicBezTo>
                  <a:cubicBezTo>
                    <a:pt x="48" y="241"/>
                    <a:pt x="71" y="247"/>
                    <a:pt x="94" y="247"/>
                  </a:cubicBezTo>
                  <a:cubicBezTo>
                    <a:pt x="114" y="247"/>
                    <a:pt x="134" y="243"/>
                    <a:pt x="145" y="237"/>
                  </a:cubicBezTo>
                  <a:lnTo>
                    <a:pt x="164" y="231"/>
                  </a:lnTo>
                  <a:cubicBezTo>
                    <a:pt x="221" y="218"/>
                    <a:pt x="265" y="193"/>
                    <a:pt x="309" y="155"/>
                  </a:cubicBezTo>
                  <a:cubicBezTo>
                    <a:pt x="391" y="92"/>
                    <a:pt x="328" y="16"/>
                    <a:pt x="252" y="4"/>
                  </a:cubicBezTo>
                  <a:cubicBezTo>
                    <a:pt x="240" y="2"/>
                    <a:pt x="227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6"/>
            <p:cNvSpPr/>
            <p:nvPr/>
          </p:nvSpPr>
          <p:spPr>
            <a:xfrm>
              <a:off x="3773850" y="2035600"/>
              <a:ext cx="11175" cy="6075"/>
            </a:xfrm>
            <a:custGeom>
              <a:avLst/>
              <a:gdLst/>
              <a:ahLst/>
              <a:cxnLst/>
              <a:rect l="l" t="t" r="r" b="b"/>
              <a:pathLst>
                <a:path w="447" h="243" extrusionOk="0">
                  <a:moveTo>
                    <a:pt x="249" y="0"/>
                  </a:moveTo>
                  <a:cubicBezTo>
                    <a:pt x="211" y="0"/>
                    <a:pt x="176" y="5"/>
                    <a:pt x="158" y="11"/>
                  </a:cubicBezTo>
                  <a:cubicBezTo>
                    <a:pt x="32" y="55"/>
                    <a:pt x="1" y="181"/>
                    <a:pt x="152" y="219"/>
                  </a:cubicBezTo>
                  <a:lnTo>
                    <a:pt x="203" y="238"/>
                  </a:lnTo>
                  <a:cubicBezTo>
                    <a:pt x="211" y="241"/>
                    <a:pt x="221" y="243"/>
                    <a:pt x="230" y="243"/>
                  </a:cubicBezTo>
                  <a:cubicBezTo>
                    <a:pt x="254" y="243"/>
                    <a:pt x="279" y="232"/>
                    <a:pt x="297" y="219"/>
                  </a:cubicBezTo>
                  <a:cubicBezTo>
                    <a:pt x="304" y="223"/>
                    <a:pt x="316" y="225"/>
                    <a:pt x="330" y="225"/>
                  </a:cubicBezTo>
                  <a:cubicBezTo>
                    <a:pt x="377" y="225"/>
                    <a:pt x="446" y="201"/>
                    <a:pt x="417" y="162"/>
                  </a:cubicBezTo>
                  <a:cubicBezTo>
                    <a:pt x="404" y="143"/>
                    <a:pt x="398" y="124"/>
                    <a:pt x="404" y="105"/>
                  </a:cubicBezTo>
                  <a:cubicBezTo>
                    <a:pt x="435" y="23"/>
                    <a:pt x="334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6"/>
            <p:cNvSpPr/>
            <p:nvPr/>
          </p:nvSpPr>
          <p:spPr>
            <a:xfrm>
              <a:off x="3746550" y="2078975"/>
              <a:ext cx="10625" cy="8275"/>
            </a:xfrm>
            <a:custGeom>
              <a:avLst/>
              <a:gdLst/>
              <a:ahLst/>
              <a:cxnLst/>
              <a:rect l="l" t="t" r="r" b="b"/>
              <a:pathLst>
                <a:path w="425" h="331" extrusionOk="0">
                  <a:moveTo>
                    <a:pt x="323" y="0"/>
                  </a:moveTo>
                  <a:cubicBezTo>
                    <a:pt x="298" y="0"/>
                    <a:pt x="274" y="5"/>
                    <a:pt x="260" y="10"/>
                  </a:cubicBezTo>
                  <a:cubicBezTo>
                    <a:pt x="172" y="48"/>
                    <a:pt x="46" y="105"/>
                    <a:pt x="21" y="212"/>
                  </a:cubicBezTo>
                  <a:cubicBezTo>
                    <a:pt x="0" y="296"/>
                    <a:pt x="68" y="331"/>
                    <a:pt x="153" y="331"/>
                  </a:cubicBezTo>
                  <a:cubicBezTo>
                    <a:pt x="252" y="331"/>
                    <a:pt x="375" y="283"/>
                    <a:pt x="405" y="212"/>
                  </a:cubicBezTo>
                  <a:cubicBezTo>
                    <a:pt x="424" y="155"/>
                    <a:pt x="424" y="86"/>
                    <a:pt x="393" y="29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6"/>
            <p:cNvSpPr/>
            <p:nvPr/>
          </p:nvSpPr>
          <p:spPr>
            <a:xfrm>
              <a:off x="3860175" y="1991800"/>
              <a:ext cx="12175" cy="8875"/>
            </a:xfrm>
            <a:custGeom>
              <a:avLst/>
              <a:gdLst/>
              <a:ahLst/>
              <a:cxnLst/>
              <a:rect l="l" t="t" r="r" b="b"/>
              <a:pathLst>
                <a:path w="487" h="355" extrusionOk="0">
                  <a:moveTo>
                    <a:pt x="269" y="0"/>
                  </a:moveTo>
                  <a:cubicBezTo>
                    <a:pt x="142" y="0"/>
                    <a:pt x="0" y="70"/>
                    <a:pt x="4" y="186"/>
                  </a:cubicBezTo>
                  <a:cubicBezTo>
                    <a:pt x="4" y="224"/>
                    <a:pt x="23" y="262"/>
                    <a:pt x="42" y="287"/>
                  </a:cubicBezTo>
                  <a:cubicBezTo>
                    <a:pt x="72" y="333"/>
                    <a:pt x="142" y="355"/>
                    <a:pt x="216" y="355"/>
                  </a:cubicBezTo>
                  <a:cubicBezTo>
                    <a:pt x="344" y="355"/>
                    <a:pt x="487" y="291"/>
                    <a:pt x="471" y="180"/>
                  </a:cubicBezTo>
                  <a:cubicBezTo>
                    <a:pt x="471" y="154"/>
                    <a:pt x="464" y="129"/>
                    <a:pt x="458" y="104"/>
                  </a:cubicBezTo>
                  <a:cubicBezTo>
                    <a:pt x="435" y="32"/>
                    <a:pt x="355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6"/>
            <p:cNvSpPr/>
            <p:nvPr/>
          </p:nvSpPr>
          <p:spPr>
            <a:xfrm>
              <a:off x="3866675" y="2011950"/>
              <a:ext cx="9850" cy="5150"/>
            </a:xfrm>
            <a:custGeom>
              <a:avLst/>
              <a:gdLst/>
              <a:ahLst/>
              <a:cxnLst/>
              <a:rect l="l" t="t" r="r" b="b"/>
              <a:pathLst>
                <a:path w="394" h="206" extrusionOk="0">
                  <a:moveTo>
                    <a:pt x="233" y="0"/>
                  </a:moveTo>
                  <a:cubicBezTo>
                    <a:pt x="222" y="0"/>
                    <a:pt x="210" y="2"/>
                    <a:pt x="198" y="4"/>
                  </a:cubicBezTo>
                  <a:cubicBezTo>
                    <a:pt x="193" y="4"/>
                    <a:pt x="188" y="3"/>
                    <a:pt x="182" y="3"/>
                  </a:cubicBezTo>
                  <a:cubicBezTo>
                    <a:pt x="118" y="3"/>
                    <a:pt x="0" y="35"/>
                    <a:pt x="47" y="99"/>
                  </a:cubicBezTo>
                  <a:cubicBezTo>
                    <a:pt x="26" y="176"/>
                    <a:pt x="102" y="206"/>
                    <a:pt x="183" y="206"/>
                  </a:cubicBezTo>
                  <a:cubicBezTo>
                    <a:pt x="228" y="206"/>
                    <a:pt x="274" y="197"/>
                    <a:pt x="305" y="181"/>
                  </a:cubicBezTo>
                  <a:cubicBezTo>
                    <a:pt x="343" y="156"/>
                    <a:pt x="394" y="105"/>
                    <a:pt x="356" y="55"/>
                  </a:cubicBezTo>
                  <a:cubicBezTo>
                    <a:pt x="326" y="20"/>
                    <a:pt x="28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6"/>
            <p:cNvSpPr/>
            <p:nvPr/>
          </p:nvSpPr>
          <p:spPr>
            <a:xfrm>
              <a:off x="3893225" y="1969325"/>
              <a:ext cx="15000" cy="8575"/>
            </a:xfrm>
            <a:custGeom>
              <a:avLst/>
              <a:gdLst/>
              <a:ahLst/>
              <a:cxnLst/>
              <a:rect l="l" t="t" r="r" b="b"/>
              <a:pathLst>
                <a:path w="600" h="343" extrusionOk="0">
                  <a:moveTo>
                    <a:pt x="351" y="1"/>
                  </a:moveTo>
                  <a:cubicBezTo>
                    <a:pt x="260" y="1"/>
                    <a:pt x="159" y="32"/>
                    <a:pt x="114" y="107"/>
                  </a:cubicBezTo>
                  <a:cubicBezTo>
                    <a:pt x="95" y="139"/>
                    <a:pt x="82" y="177"/>
                    <a:pt x="82" y="215"/>
                  </a:cubicBezTo>
                  <a:cubicBezTo>
                    <a:pt x="76" y="221"/>
                    <a:pt x="69" y="227"/>
                    <a:pt x="82" y="227"/>
                  </a:cubicBezTo>
                  <a:cubicBezTo>
                    <a:pt x="0" y="271"/>
                    <a:pt x="57" y="341"/>
                    <a:pt x="126" y="341"/>
                  </a:cubicBezTo>
                  <a:cubicBezTo>
                    <a:pt x="139" y="342"/>
                    <a:pt x="152" y="342"/>
                    <a:pt x="165" y="342"/>
                  </a:cubicBezTo>
                  <a:cubicBezTo>
                    <a:pt x="303" y="342"/>
                    <a:pt x="438" y="281"/>
                    <a:pt x="530" y="177"/>
                  </a:cubicBezTo>
                  <a:cubicBezTo>
                    <a:pt x="599" y="88"/>
                    <a:pt x="492" y="19"/>
                    <a:pt x="416" y="6"/>
                  </a:cubicBezTo>
                  <a:cubicBezTo>
                    <a:pt x="396" y="3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6"/>
            <p:cNvSpPr/>
            <p:nvPr/>
          </p:nvSpPr>
          <p:spPr>
            <a:xfrm>
              <a:off x="3861850" y="1945575"/>
              <a:ext cx="15000" cy="8200"/>
            </a:xfrm>
            <a:custGeom>
              <a:avLst/>
              <a:gdLst/>
              <a:ahLst/>
              <a:cxnLst/>
              <a:rect l="l" t="t" r="r" b="b"/>
              <a:pathLst>
                <a:path w="600" h="328" extrusionOk="0">
                  <a:moveTo>
                    <a:pt x="306" y="1"/>
                  </a:moveTo>
                  <a:cubicBezTo>
                    <a:pt x="282" y="1"/>
                    <a:pt x="258" y="4"/>
                    <a:pt x="233" y="10"/>
                  </a:cubicBezTo>
                  <a:cubicBezTo>
                    <a:pt x="151" y="23"/>
                    <a:pt x="44" y="67"/>
                    <a:pt x="25" y="155"/>
                  </a:cubicBezTo>
                  <a:cubicBezTo>
                    <a:pt x="0" y="244"/>
                    <a:pt x="88" y="275"/>
                    <a:pt x="151" y="313"/>
                  </a:cubicBezTo>
                  <a:cubicBezTo>
                    <a:pt x="178" y="323"/>
                    <a:pt x="207" y="328"/>
                    <a:pt x="235" y="328"/>
                  </a:cubicBezTo>
                  <a:cubicBezTo>
                    <a:pt x="280" y="328"/>
                    <a:pt x="325" y="315"/>
                    <a:pt x="360" y="288"/>
                  </a:cubicBezTo>
                  <a:cubicBezTo>
                    <a:pt x="410" y="288"/>
                    <a:pt x="460" y="275"/>
                    <a:pt x="505" y="256"/>
                  </a:cubicBezTo>
                  <a:cubicBezTo>
                    <a:pt x="542" y="231"/>
                    <a:pt x="599" y="174"/>
                    <a:pt x="561" y="124"/>
                  </a:cubicBezTo>
                  <a:cubicBezTo>
                    <a:pt x="496" y="48"/>
                    <a:pt x="402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6"/>
            <p:cNvSpPr/>
            <p:nvPr/>
          </p:nvSpPr>
          <p:spPr>
            <a:xfrm>
              <a:off x="3844025" y="1968825"/>
              <a:ext cx="13275" cy="9575"/>
            </a:xfrm>
            <a:custGeom>
              <a:avLst/>
              <a:gdLst/>
              <a:ahLst/>
              <a:cxnLst/>
              <a:rect l="l" t="t" r="r" b="b"/>
              <a:pathLst>
                <a:path w="531" h="383" extrusionOk="0">
                  <a:moveTo>
                    <a:pt x="380" y="0"/>
                  </a:moveTo>
                  <a:cubicBezTo>
                    <a:pt x="350" y="0"/>
                    <a:pt x="321" y="6"/>
                    <a:pt x="303" y="14"/>
                  </a:cubicBezTo>
                  <a:cubicBezTo>
                    <a:pt x="190" y="52"/>
                    <a:pt x="38" y="108"/>
                    <a:pt x="19" y="235"/>
                  </a:cubicBezTo>
                  <a:cubicBezTo>
                    <a:pt x="0" y="323"/>
                    <a:pt x="82" y="367"/>
                    <a:pt x="152" y="380"/>
                  </a:cubicBezTo>
                  <a:cubicBezTo>
                    <a:pt x="169" y="382"/>
                    <a:pt x="185" y="383"/>
                    <a:pt x="202" y="383"/>
                  </a:cubicBezTo>
                  <a:cubicBezTo>
                    <a:pt x="286" y="383"/>
                    <a:pt x="367" y="356"/>
                    <a:pt x="436" y="304"/>
                  </a:cubicBezTo>
                  <a:lnTo>
                    <a:pt x="467" y="285"/>
                  </a:lnTo>
                  <a:cubicBezTo>
                    <a:pt x="505" y="253"/>
                    <a:pt x="530" y="209"/>
                    <a:pt x="524" y="165"/>
                  </a:cubicBezTo>
                  <a:cubicBezTo>
                    <a:pt x="518" y="121"/>
                    <a:pt x="505" y="77"/>
                    <a:pt x="486" y="45"/>
                  </a:cubicBezTo>
                  <a:cubicBezTo>
                    <a:pt x="467" y="12"/>
                    <a:pt x="42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6"/>
            <p:cNvSpPr/>
            <p:nvPr/>
          </p:nvSpPr>
          <p:spPr>
            <a:xfrm>
              <a:off x="3867675" y="1979950"/>
              <a:ext cx="11375" cy="6850"/>
            </a:xfrm>
            <a:custGeom>
              <a:avLst/>
              <a:gdLst/>
              <a:ahLst/>
              <a:cxnLst/>
              <a:rect l="l" t="t" r="r" b="b"/>
              <a:pathLst>
                <a:path w="455" h="274" extrusionOk="0">
                  <a:moveTo>
                    <a:pt x="242" y="1"/>
                  </a:moveTo>
                  <a:cubicBezTo>
                    <a:pt x="175" y="1"/>
                    <a:pt x="109" y="25"/>
                    <a:pt x="57" y="67"/>
                  </a:cubicBezTo>
                  <a:cubicBezTo>
                    <a:pt x="0" y="99"/>
                    <a:pt x="0" y="181"/>
                    <a:pt x="51" y="218"/>
                  </a:cubicBezTo>
                  <a:cubicBezTo>
                    <a:pt x="63" y="231"/>
                    <a:pt x="76" y="237"/>
                    <a:pt x="89" y="250"/>
                  </a:cubicBezTo>
                  <a:cubicBezTo>
                    <a:pt x="121" y="266"/>
                    <a:pt x="155" y="274"/>
                    <a:pt x="189" y="274"/>
                  </a:cubicBezTo>
                  <a:cubicBezTo>
                    <a:pt x="249" y="274"/>
                    <a:pt x="307" y="250"/>
                    <a:pt x="347" y="206"/>
                  </a:cubicBezTo>
                  <a:lnTo>
                    <a:pt x="347" y="206"/>
                  </a:lnTo>
                  <a:lnTo>
                    <a:pt x="335" y="212"/>
                  </a:lnTo>
                  <a:cubicBezTo>
                    <a:pt x="366" y="193"/>
                    <a:pt x="391" y="168"/>
                    <a:pt x="410" y="136"/>
                  </a:cubicBezTo>
                  <a:cubicBezTo>
                    <a:pt x="454" y="105"/>
                    <a:pt x="436" y="35"/>
                    <a:pt x="385" y="23"/>
                  </a:cubicBezTo>
                  <a:cubicBezTo>
                    <a:pt x="373" y="23"/>
                    <a:pt x="297" y="4"/>
                    <a:pt x="284" y="4"/>
                  </a:cubicBezTo>
                  <a:cubicBezTo>
                    <a:pt x="270" y="2"/>
                    <a:pt x="25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6"/>
            <p:cNvSpPr/>
            <p:nvPr/>
          </p:nvSpPr>
          <p:spPr>
            <a:xfrm>
              <a:off x="3874600" y="19800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6"/>
            <p:cNvSpPr/>
            <p:nvPr/>
          </p:nvSpPr>
          <p:spPr>
            <a:xfrm>
              <a:off x="3327325" y="1561575"/>
              <a:ext cx="300550" cy="410750"/>
            </a:xfrm>
            <a:custGeom>
              <a:avLst/>
              <a:gdLst/>
              <a:ahLst/>
              <a:cxnLst/>
              <a:rect l="l" t="t" r="r" b="b"/>
              <a:pathLst>
                <a:path w="12022" h="16430" extrusionOk="0">
                  <a:moveTo>
                    <a:pt x="11851" y="0"/>
                  </a:moveTo>
                  <a:cubicBezTo>
                    <a:pt x="10060" y="2536"/>
                    <a:pt x="7884" y="5494"/>
                    <a:pt x="5765" y="8370"/>
                  </a:cubicBezTo>
                  <a:cubicBezTo>
                    <a:pt x="3652" y="11252"/>
                    <a:pt x="1647" y="13970"/>
                    <a:pt x="0" y="16304"/>
                  </a:cubicBezTo>
                  <a:lnTo>
                    <a:pt x="177" y="16430"/>
                  </a:lnTo>
                  <a:cubicBezTo>
                    <a:pt x="1823" y="14096"/>
                    <a:pt x="3829" y="11365"/>
                    <a:pt x="5935" y="8496"/>
                  </a:cubicBezTo>
                  <a:cubicBezTo>
                    <a:pt x="8048" y="5626"/>
                    <a:pt x="10230" y="2656"/>
                    <a:pt x="12021" y="120"/>
                  </a:cubicBezTo>
                  <a:lnTo>
                    <a:pt x="11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6"/>
            <p:cNvSpPr/>
            <p:nvPr/>
          </p:nvSpPr>
          <p:spPr>
            <a:xfrm>
              <a:off x="3462775" y="1649550"/>
              <a:ext cx="302275" cy="418325"/>
            </a:xfrm>
            <a:custGeom>
              <a:avLst/>
              <a:gdLst/>
              <a:ahLst/>
              <a:cxnLst/>
              <a:rect l="l" t="t" r="r" b="b"/>
              <a:pathLst>
                <a:path w="12091" h="16733" extrusionOk="0">
                  <a:moveTo>
                    <a:pt x="11895" y="1"/>
                  </a:moveTo>
                  <a:cubicBezTo>
                    <a:pt x="11725" y="436"/>
                    <a:pt x="11315" y="928"/>
                    <a:pt x="10955" y="1357"/>
                  </a:cubicBezTo>
                  <a:cubicBezTo>
                    <a:pt x="10848" y="1489"/>
                    <a:pt x="10741" y="1615"/>
                    <a:pt x="10646" y="1735"/>
                  </a:cubicBezTo>
                  <a:cubicBezTo>
                    <a:pt x="10060" y="2479"/>
                    <a:pt x="9498" y="3261"/>
                    <a:pt x="8937" y="4062"/>
                  </a:cubicBezTo>
                  <a:lnTo>
                    <a:pt x="5689" y="8666"/>
                  </a:lnTo>
                  <a:cubicBezTo>
                    <a:pt x="4749" y="9997"/>
                    <a:pt x="3778" y="11340"/>
                    <a:pt x="2845" y="12640"/>
                  </a:cubicBezTo>
                  <a:cubicBezTo>
                    <a:pt x="1905" y="13933"/>
                    <a:pt x="940" y="15276"/>
                    <a:pt x="0" y="16607"/>
                  </a:cubicBezTo>
                  <a:lnTo>
                    <a:pt x="170" y="16733"/>
                  </a:lnTo>
                  <a:cubicBezTo>
                    <a:pt x="1110" y="15396"/>
                    <a:pt x="2075" y="14059"/>
                    <a:pt x="3015" y="12766"/>
                  </a:cubicBezTo>
                  <a:cubicBezTo>
                    <a:pt x="3955" y="11467"/>
                    <a:pt x="4920" y="10123"/>
                    <a:pt x="5859" y="8786"/>
                  </a:cubicBezTo>
                  <a:lnTo>
                    <a:pt x="9107" y="4188"/>
                  </a:lnTo>
                  <a:cubicBezTo>
                    <a:pt x="9675" y="3387"/>
                    <a:pt x="10230" y="2612"/>
                    <a:pt x="10810" y="1867"/>
                  </a:cubicBezTo>
                  <a:cubicBezTo>
                    <a:pt x="10905" y="1754"/>
                    <a:pt x="11012" y="1628"/>
                    <a:pt x="11119" y="1495"/>
                  </a:cubicBezTo>
                  <a:cubicBezTo>
                    <a:pt x="11491" y="1054"/>
                    <a:pt x="11908" y="549"/>
                    <a:pt x="12091" y="76"/>
                  </a:cubicBezTo>
                  <a:lnTo>
                    <a:pt x="11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6"/>
            <p:cNvSpPr/>
            <p:nvPr/>
          </p:nvSpPr>
          <p:spPr>
            <a:xfrm>
              <a:off x="3583850" y="1750625"/>
              <a:ext cx="312075" cy="402550"/>
            </a:xfrm>
            <a:custGeom>
              <a:avLst/>
              <a:gdLst/>
              <a:ahLst/>
              <a:cxnLst/>
              <a:rect l="l" t="t" r="r" b="b"/>
              <a:pathLst>
                <a:path w="12483" h="16102" extrusionOk="0">
                  <a:moveTo>
                    <a:pt x="12312" y="0"/>
                  </a:moveTo>
                  <a:cubicBezTo>
                    <a:pt x="11170" y="1501"/>
                    <a:pt x="10042" y="3059"/>
                    <a:pt x="8950" y="4554"/>
                  </a:cubicBezTo>
                  <a:cubicBezTo>
                    <a:pt x="7594" y="6415"/>
                    <a:pt x="6201" y="8338"/>
                    <a:pt x="4763" y="10180"/>
                  </a:cubicBezTo>
                  <a:cubicBezTo>
                    <a:pt x="4397" y="10653"/>
                    <a:pt x="3678" y="11504"/>
                    <a:pt x="2921" y="12400"/>
                  </a:cubicBezTo>
                  <a:cubicBezTo>
                    <a:pt x="1792" y="13737"/>
                    <a:pt x="518" y="15251"/>
                    <a:pt x="1" y="15982"/>
                  </a:cubicBezTo>
                  <a:lnTo>
                    <a:pt x="171" y="16102"/>
                  </a:lnTo>
                  <a:cubicBezTo>
                    <a:pt x="682" y="15383"/>
                    <a:pt x="1956" y="13869"/>
                    <a:pt x="3079" y="12539"/>
                  </a:cubicBezTo>
                  <a:cubicBezTo>
                    <a:pt x="3842" y="11637"/>
                    <a:pt x="4561" y="10785"/>
                    <a:pt x="4933" y="10312"/>
                  </a:cubicBezTo>
                  <a:cubicBezTo>
                    <a:pt x="6371" y="8464"/>
                    <a:pt x="7765" y="6541"/>
                    <a:pt x="9121" y="4680"/>
                  </a:cubicBezTo>
                  <a:cubicBezTo>
                    <a:pt x="10212" y="3179"/>
                    <a:pt x="11341" y="1621"/>
                    <a:pt x="12482" y="127"/>
                  </a:cubicBezTo>
                  <a:lnTo>
                    <a:pt x="123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6"/>
            <p:cNvSpPr/>
            <p:nvPr/>
          </p:nvSpPr>
          <p:spPr>
            <a:xfrm>
              <a:off x="3506750" y="1574175"/>
              <a:ext cx="452875" cy="336500"/>
            </a:xfrm>
            <a:custGeom>
              <a:avLst/>
              <a:gdLst/>
              <a:ahLst/>
              <a:cxnLst/>
              <a:rect l="l" t="t" r="r" b="b"/>
              <a:pathLst>
                <a:path w="18115" h="13460" extrusionOk="0">
                  <a:moveTo>
                    <a:pt x="121" y="1"/>
                  </a:moveTo>
                  <a:lnTo>
                    <a:pt x="1" y="171"/>
                  </a:lnTo>
                  <a:cubicBezTo>
                    <a:pt x="594" y="587"/>
                    <a:pt x="1186" y="1004"/>
                    <a:pt x="1779" y="1420"/>
                  </a:cubicBezTo>
                  <a:cubicBezTo>
                    <a:pt x="3640" y="2719"/>
                    <a:pt x="5570" y="4063"/>
                    <a:pt x="7386" y="5475"/>
                  </a:cubicBezTo>
                  <a:cubicBezTo>
                    <a:pt x="8257" y="6144"/>
                    <a:pt x="9133" y="6844"/>
                    <a:pt x="9991" y="7519"/>
                  </a:cubicBezTo>
                  <a:cubicBezTo>
                    <a:pt x="12577" y="9575"/>
                    <a:pt x="15257" y="11694"/>
                    <a:pt x="18001" y="13460"/>
                  </a:cubicBezTo>
                  <a:lnTo>
                    <a:pt x="18114" y="13283"/>
                  </a:lnTo>
                  <a:cubicBezTo>
                    <a:pt x="15377" y="11524"/>
                    <a:pt x="12703" y="9405"/>
                    <a:pt x="10117" y="7355"/>
                  </a:cubicBezTo>
                  <a:cubicBezTo>
                    <a:pt x="9266" y="6680"/>
                    <a:pt x="8383" y="5974"/>
                    <a:pt x="7519" y="5311"/>
                  </a:cubicBezTo>
                  <a:cubicBezTo>
                    <a:pt x="5696" y="3892"/>
                    <a:pt x="3766" y="2549"/>
                    <a:pt x="1899" y="1243"/>
                  </a:cubicBezTo>
                  <a:cubicBezTo>
                    <a:pt x="1306" y="833"/>
                    <a:pt x="713" y="417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6"/>
            <p:cNvSpPr/>
            <p:nvPr/>
          </p:nvSpPr>
          <p:spPr>
            <a:xfrm>
              <a:off x="3387875" y="1702850"/>
              <a:ext cx="462800" cy="341225"/>
            </a:xfrm>
            <a:custGeom>
              <a:avLst/>
              <a:gdLst/>
              <a:ahLst/>
              <a:cxnLst/>
              <a:rect l="l" t="t" r="r" b="b"/>
              <a:pathLst>
                <a:path w="18512" h="13649" extrusionOk="0">
                  <a:moveTo>
                    <a:pt x="139" y="0"/>
                  </a:moveTo>
                  <a:lnTo>
                    <a:pt x="0" y="158"/>
                  </a:lnTo>
                  <a:cubicBezTo>
                    <a:pt x="3513" y="3141"/>
                    <a:pt x="7310" y="5784"/>
                    <a:pt x="10981" y="8338"/>
                  </a:cubicBezTo>
                  <a:cubicBezTo>
                    <a:pt x="13428" y="10041"/>
                    <a:pt x="15957" y="11801"/>
                    <a:pt x="18385" y="13649"/>
                  </a:cubicBezTo>
                  <a:lnTo>
                    <a:pt x="18511" y="13478"/>
                  </a:lnTo>
                  <a:cubicBezTo>
                    <a:pt x="16077" y="11637"/>
                    <a:pt x="13548" y="9871"/>
                    <a:pt x="11101" y="8168"/>
                  </a:cubicBezTo>
                  <a:cubicBezTo>
                    <a:pt x="7430" y="5614"/>
                    <a:pt x="3639" y="2977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6"/>
            <p:cNvSpPr/>
            <p:nvPr/>
          </p:nvSpPr>
          <p:spPr>
            <a:xfrm>
              <a:off x="3295000" y="1850125"/>
              <a:ext cx="434250" cy="314100"/>
            </a:xfrm>
            <a:custGeom>
              <a:avLst/>
              <a:gdLst/>
              <a:ahLst/>
              <a:cxnLst/>
              <a:rect l="l" t="t" r="r" b="b"/>
              <a:pathLst>
                <a:path w="17370" h="12564" extrusionOk="0">
                  <a:moveTo>
                    <a:pt x="120" y="0"/>
                  </a:moveTo>
                  <a:lnTo>
                    <a:pt x="0" y="177"/>
                  </a:lnTo>
                  <a:cubicBezTo>
                    <a:pt x="2807" y="2107"/>
                    <a:pt x="6352" y="4686"/>
                    <a:pt x="9776" y="7177"/>
                  </a:cubicBezTo>
                  <a:cubicBezTo>
                    <a:pt x="12343" y="9044"/>
                    <a:pt x="14998" y="10980"/>
                    <a:pt x="17244" y="12563"/>
                  </a:cubicBezTo>
                  <a:lnTo>
                    <a:pt x="17370" y="12393"/>
                  </a:lnTo>
                  <a:cubicBezTo>
                    <a:pt x="15125" y="10804"/>
                    <a:pt x="12469" y="8874"/>
                    <a:pt x="9909" y="7007"/>
                  </a:cubicBezTo>
                  <a:cubicBezTo>
                    <a:pt x="6478" y="4509"/>
                    <a:pt x="2940" y="1930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3" name="Google Shape;4973;p56"/>
          <p:cNvSpPr/>
          <p:nvPr/>
        </p:nvSpPr>
        <p:spPr>
          <a:xfrm rot="7522204">
            <a:off x="629016" y="3030686"/>
            <a:ext cx="546021" cy="472650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4" name="Google Shape;4974;p56"/>
          <p:cNvGrpSpPr/>
          <p:nvPr/>
        </p:nvGrpSpPr>
        <p:grpSpPr>
          <a:xfrm>
            <a:off x="2462500" y="353902"/>
            <a:ext cx="516273" cy="400138"/>
            <a:chOff x="1891175" y="2586225"/>
            <a:chExt cx="212100" cy="164375"/>
          </a:xfrm>
        </p:grpSpPr>
        <p:sp>
          <p:nvSpPr>
            <p:cNvPr id="4975" name="Google Shape;4975;p56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6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6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6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6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56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56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6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6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6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6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6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6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6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56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56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56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56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56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4" name="Google Shape;4994;p56"/>
          <p:cNvGrpSpPr/>
          <p:nvPr/>
        </p:nvGrpSpPr>
        <p:grpSpPr>
          <a:xfrm>
            <a:off x="4888718" y="3783299"/>
            <a:ext cx="443572" cy="962404"/>
            <a:chOff x="6681475" y="2709025"/>
            <a:chExt cx="120950" cy="262400"/>
          </a:xfrm>
        </p:grpSpPr>
        <p:sp>
          <p:nvSpPr>
            <p:cNvPr id="4995" name="Google Shape;4995;p56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56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56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56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56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56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56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56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56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56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56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56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56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56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56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56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56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56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56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56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5" name="Google Shape;5015;p56"/>
          <p:cNvGrpSpPr/>
          <p:nvPr/>
        </p:nvGrpSpPr>
        <p:grpSpPr>
          <a:xfrm>
            <a:off x="7729282" y="-318763"/>
            <a:ext cx="1351170" cy="1349249"/>
            <a:chOff x="783350" y="2298300"/>
            <a:chExt cx="457125" cy="456475"/>
          </a:xfrm>
        </p:grpSpPr>
        <p:sp>
          <p:nvSpPr>
            <p:cNvPr id="5016" name="Google Shape;5016;p56"/>
            <p:cNvSpPr/>
            <p:nvPr/>
          </p:nvSpPr>
          <p:spPr>
            <a:xfrm>
              <a:off x="866925" y="2405475"/>
              <a:ext cx="373550" cy="349300"/>
            </a:xfrm>
            <a:custGeom>
              <a:avLst/>
              <a:gdLst/>
              <a:ahLst/>
              <a:cxnLst/>
              <a:rect l="l" t="t" r="r" b="b"/>
              <a:pathLst>
                <a:path w="14942" h="13972" extrusionOk="0">
                  <a:moveTo>
                    <a:pt x="11104" y="0"/>
                  </a:moveTo>
                  <a:cubicBezTo>
                    <a:pt x="9254" y="0"/>
                    <a:pt x="6524" y="615"/>
                    <a:pt x="4390" y="2966"/>
                  </a:cubicBezTo>
                  <a:cubicBezTo>
                    <a:pt x="1388" y="6278"/>
                    <a:pt x="0" y="10320"/>
                    <a:pt x="625" y="13764"/>
                  </a:cubicBezTo>
                  <a:cubicBezTo>
                    <a:pt x="630" y="13796"/>
                    <a:pt x="648" y="13810"/>
                    <a:pt x="665" y="13810"/>
                  </a:cubicBezTo>
                  <a:cubicBezTo>
                    <a:pt x="669" y="13810"/>
                    <a:pt x="672" y="13809"/>
                    <a:pt x="675" y="13808"/>
                  </a:cubicBezTo>
                  <a:cubicBezTo>
                    <a:pt x="688" y="13827"/>
                    <a:pt x="700" y="13840"/>
                    <a:pt x="719" y="13846"/>
                  </a:cubicBezTo>
                  <a:cubicBezTo>
                    <a:pt x="1067" y="13932"/>
                    <a:pt x="1433" y="13971"/>
                    <a:pt x="1811" y="13971"/>
                  </a:cubicBezTo>
                  <a:cubicBezTo>
                    <a:pt x="4995" y="13971"/>
                    <a:pt x="9055" y="11143"/>
                    <a:pt x="10848" y="9040"/>
                  </a:cubicBezTo>
                  <a:cubicBezTo>
                    <a:pt x="12362" y="7268"/>
                    <a:pt x="14941" y="3206"/>
                    <a:pt x="13522" y="261"/>
                  </a:cubicBezTo>
                  <a:cubicBezTo>
                    <a:pt x="13491" y="194"/>
                    <a:pt x="13457" y="168"/>
                    <a:pt x="13423" y="168"/>
                  </a:cubicBezTo>
                  <a:cubicBezTo>
                    <a:pt x="13325" y="168"/>
                    <a:pt x="13231" y="385"/>
                    <a:pt x="13226" y="488"/>
                  </a:cubicBezTo>
                  <a:lnTo>
                    <a:pt x="13226" y="507"/>
                  </a:lnTo>
                  <a:cubicBezTo>
                    <a:pt x="13223" y="497"/>
                    <a:pt x="13216" y="490"/>
                    <a:pt x="13208" y="490"/>
                  </a:cubicBezTo>
                  <a:cubicBezTo>
                    <a:pt x="13201" y="490"/>
                    <a:pt x="13194" y="495"/>
                    <a:pt x="13188" y="507"/>
                  </a:cubicBezTo>
                  <a:cubicBezTo>
                    <a:pt x="13188" y="507"/>
                    <a:pt x="13188" y="507"/>
                    <a:pt x="13188" y="507"/>
                  </a:cubicBezTo>
                  <a:lnTo>
                    <a:pt x="13188" y="507"/>
                  </a:lnTo>
                  <a:cubicBezTo>
                    <a:pt x="13231" y="291"/>
                    <a:pt x="12376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56"/>
            <p:cNvSpPr/>
            <p:nvPr/>
          </p:nvSpPr>
          <p:spPr>
            <a:xfrm>
              <a:off x="963725" y="2473550"/>
              <a:ext cx="183875" cy="187050"/>
            </a:xfrm>
            <a:custGeom>
              <a:avLst/>
              <a:gdLst/>
              <a:ahLst/>
              <a:cxnLst/>
              <a:rect l="l" t="t" r="r" b="b"/>
              <a:pathLst>
                <a:path w="7355" h="7482" extrusionOk="0">
                  <a:moveTo>
                    <a:pt x="3603" y="1"/>
                  </a:moveTo>
                  <a:cubicBezTo>
                    <a:pt x="3384" y="1"/>
                    <a:pt x="3156" y="26"/>
                    <a:pt x="2921" y="79"/>
                  </a:cubicBezTo>
                  <a:cubicBezTo>
                    <a:pt x="1350" y="433"/>
                    <a:pt x="215" y="1940"/>
                    <a:pt x="89" y="3485"/>
                  </a:cubicBezTo>
                  <a:cubicBezTo>
                    <a:pt x="1" y="3939"/>
                    <a:pt x="7" y="4400"/>
                    <a:pt x="108" y="4847"/>
                  </a:cubicBezTo>
                  <a:cubicBezTo>
                    <a:pt x="316" y="5762"/>
                    <a:pt x="959" y="6481"/>
                    <a:pt x="1741" y="6960"/>
                  </a:cubicBezTo>
                  <a:cubicBezTo>
                    <a:pt x="2314" y="7316"/>
                    <a:pt x="2939" y="7482"/>
                    <a:pt x="3550" y="7482"/>
                  </a:cubicBezTo>
                  <a:cubicBezTo>
                    <a:pt x="4976" y="7482"/>
                    <a:pt x="6325" y="6575"/>
                    <a:pt x="6749" y="5056"/>
                  </a:cubicBezTo>
                  <a:cubicBezTo>
                    <a:pt x="7355" y="2887"/>
                    <a:pt x="5951" y="1"/>
                    <a:pt x="3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56"/>
            <p:cNvSpPr/>
            <p:nvPr/>
          </p:nvSpPr>
          <p:spPr>
            <a:xfrm>
              <a:off x="887100" y="2418200"/>
              <a:ext cx="63875" cy="62675"/>
            </a:xfrm>
            <a:custGeom>
              <a:avLst/>
              <a:gdLst/>
              <a:ahLst/>
              <a:cxnLst/>
              <a:rect l="l" t="t" r="r" b="b"/>
              <a:pathLst>
                <a:path w="2555" h="2507" extrusionOk="0">
                  <a:moveTo>
                    <a:pt x="238" y="1"/>
                  </a:moveTo>
                  <a:cubicBezTo>
                    <a:pt x="217" y="1"/>
                    <a:pt x="196" y="10"/>
                    <a:pt x="183" y="29"/>
                  </a:cubicBezTo>
                  <a:cubicBezTo>
                    <a:pt x="70" y="118"/>
                    <a:pt x="1" y="433"/>
                    <a:pt x="89" y="515"/>
                  </a:cubicBezTo>
                  <a:lnTo>
                    <a:pt x="234" y="647"/>
                  </a:lnTo>
                  <a:lnTo>
                    <a:pt x="310" y="723"/>
                  </a:lnTo>
                  <a:cubicBezTo>
                    <a:pt x="316" y="742"/>
                    <a:pt x="328" y="767"/>
                    <a:pt x="347" y="786"/>
                  </a:cubicBezTo>
                  <a:cubicBezTo>
                    <a:pt x="518" y="944"/>
                    <a:pt x="682" y="1089"/>
                    <a:pt x="852" y="1240"/>
                  </a:cubicBezTo>
                  <a:lnTo>
                    <a:pt x="1432" y="1757"/>
                  </a:lnTo>
                  <a:cubicBezTo>
                    <a:pt x="1520" y="1871"/>
                    <a:pt x="1628" y="1965"/>
                    <a:pt x="1748" y="2041"/>
                  </a:cubicBezTo>
                  <a:cubicBezTo>
                    <a:pt x="1899" y="2180"/>
                    <a:pt x="2050" y="2312"/>
                    <a:pt x="2202" y="2445"/>
                  </a:cubicBezTo>
                  <a:cubicBezTo>
                    <a:pt x="2214" y="2457"/>
                    <a:pt x="2227" y="2464"/>
                    <a:pt x="2239" y="2470"/>
                  </a:cubicBezTo>
                  <a:cubicBezTo>
                    <a:pt x="2246" y="2476"/>
                    <a:pt x="2252" y="2476"/>
                    <a:pt x="2258" y="2483"/>
                  </a:cubicBezTo>
                  <a:cubicBezTo>
                    <a:pt x="2274" y="2498"/>
                    <a:pt x="2295" y="2506"/>
                    <a:pt x="2315" y="2506"/>
                  </a:cubicBezTo>
                  <a:cubicBezTo>
                    <a:pt x="2336" y="2506"/>
                    <a:pt x="2356" y="2498"/>
                    <a:pt x="2372" y="2483"/>
                  </a:cubicBezTo>
                  <a:cubicBezTo>
                    <a:pt x="2485" y="2394"/>
                    <a:pt x="2555" y="2079"/>
                    <a:pt x="2467" y="1997"/>
                  </a:cubicBezTo>
                  <a:lnTo>
                    <a:pt x="2448" y="1978"/>
                  </a:lnTo>
                  <a:cubicBezTo>
                    <a:pt x="2441" y="1965"/>
                    <a:pt x="2429" y="1953"/>
                    <a:pt x="2422" y="1940"/>
                  </a:cubicBezTo>
                  <a:cubicBezTo>
                    <a:pt x="1912" y="1461"/>
                    <a:pt x="1394" y="988"/>
                    <a:pt x="877" y="515"/>
                  </a:cubicBezTo>
                  <a:lnTo>
                    <a:pt x="581" y="250"/>
                  </a:lnTo>
                  <a:cubicBezTo>
                    <a:pt x="562" y="231"/>
                    <a:pt x="537" y="218"/>
                    <a:pt x="518" y="218"/>
                  </a:cubicBezTo>
                  <a:lnTo>
                    <a:pt x="448" y="155"/>
                  </a:lnTo>
                  <a:lnTo>
                    <a:pt x="442" y="155"/>
                  </a:lnTo>
                  <a:lnTo>
                    <a:pt x="297" y="29"/>
                  </a:lnTo>
                  <a:cubicBezTo>
                    <a:pt x="281" y="10"/>
                    <a:pt x="259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56"/>
            <p:cNvSpPr/>
            <p:nvPr/>
          </p:nvSpPr>
          <p:spPr>
            <a:xfrm>
              <a:off x="843575" y="2481725"/>
              <a:ext cx="68925" cy="55200"/>
            </a:xfrm>
            <a:custGeom>
              <a:avLst/>
              <a:gdLst/>
              <a:ahLst/>
              <a:cxnLst/>
              <a:rect l="l" t="t" r="r" b="b"/>
              <a:pathLst>
                <a:path w="2757" h="2208" extrusionOk="0">
                  <a:moveTo>
                    <a:pt x="192" y="1"/>
                  </a:moveTo>
                  <a:cubicBezTo>
                    <a:pt x="167" y="1"/>
                    <a:pt x="142" y="14"/>
                    <a:pt x="127" y="36"/>
                  </a:cubicBezTo>
                  <a:cubicBezTo>
                    <a:pt x="26" y="143"/>
                    <a:pt x="1" y="465"/>
                    <a:pt x="102" y="535"/>
                  </a:cubicBezTo>
                  <a:lnTo>
                    <a:pt x="259" y="642"/>
                  </a:lnTo>
                  <a:cubicBezTo>
                    <a:pt x="291" y="667"/>
                    <a:pt x="322" y="686"/>
                    <a:pt x="348" y="705"/>
                  </a:cubicBezTo>
                  <a:cubicBezTo>
                    <a:pt x="354" y="730"/>
                    <a:pt x="373" y="749"/>
                    <a:pt x="392" y="762"/>
                  </a:cubicBezTo>
                  <a:cubicBezTo>
                    <a:pt x="581" y="894"/>
                    <a:pt x="770" y="1020"/>
                    <a:pt x="953" y="1146"/>
                  </a:cubicBezTo>
                  <a:cubicBezTo>
                    <a:pt x="1168" y="1298"/>
                    <a:pt x="1382" y="1443"/>
                    <a:pt x="1596" y="1588"/>
                  </a:cubicBezTo>
                  <a:cubicBezTo>
                    <a:pt x="1704" y="1682"/>
                    <a:pt x="1823" y="1758"/>
                    <a:pt x="1950" y="1821"/>
                  </a:cubicBezTo>
                  <a:cubicBezTo>
                    <a:pt x="2120" y="1935"/>
                    <a:pt x="2290" y="2048"/>
                    <a:pt x="2460" y="2162"/>
                  </a:cubicBezTo>
                  <a:cubicBezTo>
                    <a:pt x="2473" y="2168"/>
                    <a:pt x="2486" y="2174"/>
                    <a:pt x="2498" y="2181"/>
                  </a:cubicBezTo>
                  <a:lnTo>
                    <a:pt x="2517" y="2187"/>
                  </a:lnTo>
                  <a:cubicBezTo>
                    <a:pt x="2531" y="2201"/>
                    <a:pt x="2549" y="2207"/>
                    <a:pt x="2568" y="2207"/>
                  </a:cubicBezTo>
                  <a:cubicBezTo>
                    <a:pt x="2592" y="2207"/>
                    <a:pt x="2616" y="2196"/>
                    <a:pt x="2631" y="2174"/>
                  </a:cubicBezTo>
                  <a:cubicBezTo>
                    <a:pt x="2732" y="2073"/>
                    <a:pt x="2757" y="1752"/>
                    <a:pt x="2656" y="1682"/>
                  </a:cubicBezTo>
                  <a:cubicBezTo>
                    <a:pt x="2650" y="1676"/>
                    <a:pt x="2643" y="1670"/>
                    <a:pt x="2637" y="1663"/>
                  </a:cubicBezTo>
                  <a:cubicBezTo>
                    <a:pt x="2624" y="1651"/>
                    <a:pt x="2618" y="1638"/>
                    <a:pt x="2606" y="1632"/>
                  </a:cubicBezTo>
                  <a:cubicBezTo>
                    <a:pt x="2032" y="1228"/>
                    <a:pt x="1458" y="825"/>
                    <a:pt x="877" y="427"/>
                  </a:cubicBezTo>
                  <a:cubicBezTo>
                    <a:pt x="770" y="352"/>
                    <a:pt x="657" y="276"/>
                    <a:pt x="549" y="200"/>
                  </a:cubicBezTo>
                  <a:cubicBezTo>
                    <a:pt x="531" y="188"/>
                    <a:pt x="505" y="181"/>
                    <a:pt x="480" y="181"/>
                  </a:cubicBezTo>
                  <a:lnTo>
                    <a:pt x="404" y="131"/>
                  </a:lnTo>
                  <a:lnTo>
                    <a:pt x="398" y="131"/>
                  </a:lnTo>
                  <a:lnTo>
                    <a:pt x="240" y="24"/>
                  </a:lnTo>
                  <a:cubicBezTo>
                    <a:pt x="227" y="8"/>
                    <a:pt x="210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56"/>
            <p:cNvSpPr/>
            <p:nvPr/>
          </p:nvSpPr>
          <p:spPr>
            <a:xfrm>
              <a:off x="806525" y="2555825"/>
              <a:ext cx="75400" cy="43150"/>
            </a:xfrm>
            <a:custGeom>
              <a:avLst/>
              <a:gdLst/>
              <a:ahLst/>
              <a:cxnLst/>
              <a:rect l="l" t="t" r="r" b="b"/>
              <a:pathLst>
                <a:path w="3016" h="1726" extrusionOk="0">
                  <a:moveTo>
                    <a:pt x="151" y="0"/>
                  </a:moveTo>
                  <a:cubicBezTo>
                    <a:pt x="121" y="0"/>
                    <a:pt x="89" y="18"/>
                    <a:pt x="76" y="49"/>
                  </a:cubicBezTo>
                  <a:cubicBezTo>
                    <a:pt x="1" y="169"/>
                    <a:pt x="32" y="491"/>
                    <a:pt x="146" y="541"/>
                  </a:cubicBezTo>
                  <a:lnTo>
                    <a:pt x="322" y="623"/>
                  </a:lnTo>
                  <a:lnTo>
                    <a:pt x="423" y="661"/>
                  </a:lnTo>
                  <a:cubicBezTo>
                    <a:pt x="436" y="686"/>
                    <a:pt x="455" y="699"/>
                    <a:pt x="474" y="711"/>
                  </a:cubicBezTo>
                  <a:cubicBezTo>
                    <a:pt x="688" y="806"/>
                    <a:pt x="890" y="901"/>
                    <a:pt x="1098" y="989"/>
                  </a:cubicBezTo>
                  <a:cubicBezTo>
                    <a:pt x="1338" y="1090"/>
                    <a:pt x="1571" y="1197"/>
                    <a:pt x="1811" y="1298"/>
                  </a:cubicBezTo>
                  <a:cubicBezTo>
                    <a:pt x="1931" y="1374"/>
                    <a:pt x="2063" y="1424"/>
                    <a:pt x="2202" y="1462"/>
                  </a:cubicBezTo>
                  <a:lnTo>
                    <a:pt x="2763" y="1702"/>
                  </a:lnTo>
                  <a:cubicBezTo>
                    <a:pt x="2776" y="1708"/>
                    <a:pt x="2795" y="1708"/>
                    <a:pt x="2807" y="1708"/>
                  </a:cubicBezTo>
                  <a:lnTo>
                    <a:pt x="2826" y="1714"/>
                  </a:lnTo>
                  <a:cubicBezTo>
                    <a:pt x="2838" y="1722"/>
                    <a:pt x="2852" y="1726"/>
                    <a:pt x="2866" y="1726"/>
                  </a:cubicBezTo>
                  <a:cubicBezTo>
                    <a:pt x="2896" y="1726"/>
                    <a:pt x="2927" y="1709"/>
                    <a:pt x="2940" y="1683"/>
                  </a:cubicBezTo>
                  <a:cubicBezTo>
                    <a:pt x="3015" y="1563"/>
                    <a:pt x="2984" y="1241"/>
                    <a:pt x="2870" y="1191"/>
                  </a:cubicBezTo>
                  <a:lnTo>
                    <a:pt x="2845" y="1178"/>
                  </a:lnTo>
                  <a:cubicBezTo>
                    <a:pt x="2832" y="1165"/>
                    <a:pt x="2826" y="1159"/>
                    <a:pt x="2814" y="1153"/>
                  </a:cubicBezTo>
                  <a:cubicBezTo>
                    <a:pt x="2177" y="863"/>
                    <a:pt x="1533" y="579"/>
                    <a:pt x="890" y="295"/>
                  </a:cubicBezTo>
                  <a:lnTo>
                    <a:pt x="530" y="131"/>
                  </a:lnTo>
                  <a:cubicBezTo>
                    <a:pt x="516" y="124"/>
                    <a:pt x="501" y="121"/>
                    <a:pt x="486" y="121"/>
                  </a:cubicBezTo>
                  <a:cubicBezTo>
                    <a:pt x="476" y="121"/>
                    <a:pt x="465" y="122"/>
                    <a:pt x="455" y="125"/>
                  </a:cubicBezTo>
                  <a:lnTo>
                    <a:pt x="373" y="87"/>
                  </a:lnTo>
                  <a:lnTo>
                    <a:pt x="366" y="87"/>
                  </a:lnTo>
                  <a:lnTo>
                    <a:pt x="190" y="11"/>
                  </a:lnTo>
                  <a:cubicBezTo>
                    <a:pt x="178" y="4"/>
                    <a:pt x="16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56"/>
            <p:cNvSpPr/>
            <p:nvPr/>
          </p:nvSpPr>
          <p:spPr>
            <a:xfrm>
              <a:off x="783350" y="2633525"/>
              <a:ext cx="80750" cy="29625"/>
            </a:xfrm>
            <a:custGeom>
              <a:avLst/>
              <a:gdLst/>
              <a:ahLst/>
              <a:cxnLst/>
              <a:rect l="l" t="t" r="r" b="b"/>
              <a:pathLst>
                <a:path w="3230" h="1185" extrusionOk="0">
                  <a:moveTo>
                    <a:pt x="128" y="0"/>
                  </a:moveTo>
                  <a:cubicBezTo>
                    <a:pt x="93" y="0"/>
                    <a:pt x="61" y="24"/>
                    <a:pt x="51" y="63"/>
                  </a:cubicBezTo>
                  <a:cubicBezTo>
                    <a:pt x="1" y="196"/>
                    <a:pt x="95" y="505"/>
                    <a:pt x="209" y="536"/>
                  </a:cubicBezTo>
                  <a:lnTo>
                    <a:pt x="404" y="580"/>
                  </a:lnTo>
                  <a:lnTo>
                    <a:pt x="511" y="599"/>
                  </a:lnTo>
                  <a:cubicBezTo>
                    <a:pt x="530" y="618"/>
                    <a:pt x="549" y="631"/>
                    <a:pt x="574" y="637"/>
                  </a:cubicBezTo>
                  <a:cubicBezTo>
                    <a:pt x="795" y="687"/>
                    <a:pt x="1016" y="744"/>
                    <a:pt x="1237" y="788"/>
                  </a:cubicBezTo>
                  <a:lnTo>
                    <a:pt x="2000" y="959"/>
                  </a:lnTo>
                  <a:cubicBezTo>
                    <a:pt x="2132" y="1009"/>
                    <a:pt x="2271" y="1041"/>
                    <a:pt x="2416" y="1047"/>
                  </a:cubicBezTo>
                  <a:lnTo>
                    <a:pt x="3009" y="1179"/>
                  </a:lnTo>
                  <a:lnTo>
                    <a:pt x="3072" y="1179"/>
                  </a:lnTo>
                  <a:cubicBezTo>
                    <a:pt x="3081" y="1183"/>
                    <a:pt x="3090" y="1185"/>
                    <a:pt x="3099" y="1185"/>
                  </a:cubicBezTo>
                  <a:cubicBezTo>
                    <a:pt x="3135" y="1185"/>
                    <a:pt x="3169" y="1158"/>
                    <a:pt x="3179" y="1123"/>
                  </a:cubicBezTo>
                  <a:cubicBezTo>
                    <a:pt x="3230" y="990"/>
                    <a:pt x="3135" y="681"/>
                    <a:pt x="3022" y="656"/>
                  </a:cubicBezTo>
                  <a:lnTo>
                    <a:pt x="2990" y="650"/>
                  </a:lnTo>
                  <a:cubicBezTo>
                    <a:pt x="2977" y="637"/>
                    <a:pt x="2965" y="631"/>
                    <a:pt x="2952" y="631"/>
                  </a:cubicBezTo>
                  <a:cubicBezTo>
                    <a:pt x="2271" y="467"/>
                    <a:pt x="1584" y="303"/>
                    <a:pt x="902" y="145"/>
                  </a:cubicBezTo>
                  <a:lnTo>
                    <a:pt x="511" y="57"/>
                  </a:lnTo>
                  <a:cubicBezTo>
                    <a:pt x="505" y="55"/>
                    <a:pt x="498" y="54"/>
                    <a:pt x="491" y="54"/>
                  </a:cubicBezTo>
                  <a:cubicBezTo>
                    <a:pt x="473" y="54"/>
                    <a:pt x="456" y="60"/>
                    <a:pt x="442" y="69"/>
                  </a:cubicBezTo>
                  <a:lnTo>
                    <a:pt x="354" y="44"/>
                  </a:lnTo>
                  <a:lnTo>
                    <a:pt x="347" y="44"/>
                  </a:lnTo>
                  <a:lnTo>
                    <a:pt x="158" y="6"/>
                  </a:lnTo>
                  <a:cubicBezTo>
                    <a:pt x="148" y="2"/>
                    <a:pt x="138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56"/>
            <p:cNvSpPr/>
            <p:nvPr/>
          </p:nvSpPr>
          <p:spPr>
            <a:xfrm>
              <a:off x="950000" y="2363000"/>
              <a:ext cx="57600" cy="65975"/>
            </a:xfrm>
            <a:custGeom>
              <a:avLst/>
              <a:gdLst/>
              <a:ahLst/>
              <a:cxnLst/>
              <a:rect l="l" t="t" r="r" b="b"/>
              <a:pathLst>
                <a:path w="2304" h="2639" extrusionOk="0">
                  <a:moveTo>
                    <a:pt x="364" y="1"/>
                  </a:moveTo>
                  <a:cubicBezTo>
                    <a:pt x="246" y="1"/>
                    <a:pt x="106" y="39"/>
                    <a:pt x="45" y="99"/>
                  </a:cubicBezTo>
                  <a:cubicBezTo>
                    <a:pt x="7" y="131"/>
                    <a:pt x="1" y="181"/>
                    <a:pt x="33" y="219"/>
                  </a:cubicBezTo>
                  <a:lnTo>
                    <a:pt x="146" y="377"/>
                  </a:lnTo>
                  <a:lnTo>
                    <a:pt x="146" y="383"/>
                  </a:lnTo>
                  <a:cubicBezTo>
                    <a:pt x="165" y="408"/>
                    <a:pt x="184" y="427"/>
                    <a:pt x="203" y="452"/>
                  </a:cubicBezTo>
                  <a:cubicBezTo>
                    <a:pt x="196" y="478"/>
                    <a:pt x="203" y="503"/>
                    <a:pt x="222" y="522"/>
                  </a:cubicBezTo>
                  <a:cubicBezTo>
                    <a:pt x="304" y="629"/>
                    <a:pt x="379" y="736"/>
                    <a:pt x="461" y="843"/>
                  </a:cubicBezTo>
                  <a:cubicBezTo>
                    <a:pt x="878" y="1411"/>
                    <a:pt x="1300" y="1972"/>
                    <a:pt x="1723" y="2527"/>
                  </a:cubicBezTo>
                  <a:cubicBezTo>
                    <a:pt x="1729" y="2540"/>
                    <a:pt x="1742" y="2553"/>
                    <a:pt x="1754" y="2559"/>
                  </a:cubicBezTo>
                  <a:lnTo>
                    <a:pt x="1773" y="2584"/>
                  </a:lnTo>
                  <a:cubicBezTo>
                    <a:pt x="1801" y="2622"/>
                    <a:pt x="1869" y="2639"/>
                    <a:pt x="1947" y="2639"/>
                  </a:cubicBezTo>
                  <a:cubicBezTo>
                    <a:pt x="2064" y="2639"/>
                    <a:pt x="2205" y="2601"/>
                    <a:pt x="2265" y="2540"/>
                  </a:cubicBezTo>
                  <a:cubicBezTo>
                    <a:pt x="2303" y="2508"/>
                    <a:pt x="2303" y="2458"/>
                    <a:pt x="2271" y="2420"/>
                  </a:cubicBezTo>
                  <a:lnTo>
                    <a:pt x="2265" y="2408"/>
                  </a:lnTo>
                  <a:cubicBezTo>
                    <a:pt x="2259" y="2389"/>
                    <a:pt x="2253" y="2376"/>
                    <a:pt x="2246" y="2363"/>
                  </a:cubicBezTo>
                  <a:cubicBezTo>
                    <a:pt x="2126" y="2199"/>
                    <a:pt x="2007" y="2035"/>
                    <a:pt x="1887" y="1871"/>
                  </a:cubicBezTo>
                  <a:cubicBezTo>
                    <a:pt x="1824" y="1745"/>
                    <a:pt x="1742" y="1625"/>
                    <a:pt x="1641" y="1525"/>
                  </a:cubicBezTo>
                  <a:cubicBezTo>
                    <a:pt x="1489" y="1316"/>
                    <a:pt x="1332" y="1102"/>
                    <a:pt x="1180" y="894"/>
                  </a:cubicBezTo>
                  <a:cubicBezTo>
                    <a:pt x="1048" y="711"/>
                    <a:pt x="915" y="528"/>
                    <a:pt x="777" y="345"/>
                  </a:cubicBezTo>
                  <a:cubicBezTo>
                    <a:pt x="764" y="320"/>
                    <a:pt x="739" y="307"/>
                    <a:pt x="720" y="301"/>
                  </a:cubicBezTo>
                  <a:lnTo>
                    <a:pt x="657" y="213"/>
                  </a:lnTo>
                  <a:lnTo>
                    <a:pt x="537" y="55"/>
                  </a:lnTo>
                  <a:cubicBezTo>
                    <a:pt x="509" y="17"/>
                    <a:pt x="442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56"/>
            <p:cNvSpPr/>
            <p:nvPr/>
          </p:nvSpPr>
          <p:spPr>
            <a:xfrm>
              <a:off x="1022850" y="2323850"/>
              <a:ext cx="46075" cy="72600"/>
            </a:xfrm>
            <a:custGeom>
              <a:avLst/>
              <a:gdLst/>
              <a:ahLst/>
              <a:cxnLst/>
              <a:rect l="l" t="t" r="r" b="b"/>
              <a:pathLst>
                <a:path w="1843" h="2904" extrusionOk="0">
                  <a:moveTo>
                    <a:pt x="276" y="0"/>
                  </a:moveTo>
                  <a:cubicBezTo>
                    <a:pt x="190" y="0"/>
                    <a:pt x="107" y="17"/>
                    <a:pt x="58" y="51"/>
                  </a:cubicBezTo>
                  <a:cubicBezTo>
                    <a:pt x="13" y="70"/>
                    <a:pt x="1" y="120"/>
                    <a:pt x="26" y="164"/>
                  </a:cubicBezTo>
                  <a:cubicBezTo>
                    <a:pt x="51" y="221"/>
                    <a:pt x="83" y="278"/>
                    <a:pt x="108" y="341"/>
                  </a:cubicBezTo>
                  <a:cubicBezTo>
                    <a:pt x="121" y="366"/>
                    <a:pt x="133" y="398"/>
                    <a:pt x="146" y="423"/>
                  </a:cubicBezTo>
                  <a:cubicBezTo>
                    <a:pt x="140" y="448"/>
                    <a:pt x="140" y="473"/>
                    <a:pt x="152" y="492"/>
                  </a:cubicBezTo>
                  <a:cubicBezTo>
                    <a:pt x="215" y="618"/>
                    <a:pt x="272" y="732"/>
                    <a:pt x="329" y="852"/>
                  </a:cubicBezTo>
                  <a:cubicBezTo>
                    <a:pt x="632" y="1489"/>
                    <a:pt x="941" y="2119"/>
                    <a:pt x="1256" y="2750"/>
                  </a:cubicBezTo>
                  <a:cubicBezTo>
                    <a:pt x="1262" y="2756"/>
                    <a:pt x="1269" y="2769"/>
                    <a:pt x="1281" y="2782"/>
                  </a:cubicBezTo>
                  <a:cubicBezTo>
                    <a:pt x="1281" y="2788"/>
                    <a:pt x="1287" y="2794"/>
                    <a:pt x="1294" y="2807"/>
                  </a:cubicBezTo>
                  <a:cubicBezTo>
                    <a:pt x="1324" y="2871"/>
                    <a:pt x="1450" y="2903"/>
                    <a:pt x="1572" y="2903"/>
                  </a:cubicBezTo>
                  <a:cubicBezTo>
                    <a:pt x="1655" y="2903"/>
                    <a:pt x="1737" y="2888"/>
                    <a:pt x="1786" y="2857"/>
                  </a:cubicBezTo>
                  <a:cubicBezTo>
                    <a:pt x="1824" y="2838"/>
                    <a:pt x="1842" y="2782"/>
                    <a:pt x="1817" y="2744"/>
                  </a:cubicBezTo>
                  <a:lnTo>
                    <a:pt x="1811" y="2725"/>
                  </a:lnTo>
                  <a:cubicBezTo>
                    <a:pt x="1811" y="2712"/>
                    <a:pt x="1805" y="2693"/>
                    <a:pt x="1798" y="2681"/>
                  </a:cubicBezTo>
                  <a:cubicBezTo>
                    <a:pt x="1716" y="2498"/>
                    <a:pt x="1628" y="2315"/>
                    <a:pt x="1540" y="2132"/>
                  </a:cubicBezTo>
                  <a:cubicBezTo>
                    <a:pt x="1502" y="1993"/>
                    <a:pt x="1439" y="1861"/>
                    <a:pt x="1363" y="1741"/>
                  </a:cubicBezTo>
                  <a:cubicBezTo>
                    <a:pt x="1250" y="1508"/>
                    <a:pt x="1142" y="1274"/>
                    <a:pt x="1029" y="1041"/>
                  </a:cubicBezTo>
                  <a:cubicBezTo>
                    <a:pt x="934" y="839"/>
                    <a:pt x="833" y="631"/>
                    <a:pt x="732" y="423"/>
                  </a:cubicBezTo>
                  <a:cubicBezTo>
                    <a:pt x="720" y="404"/>
                    <a:pt x="707" y="385"/>
                    <a:pt x="682" y="372"/>
                  </a:cubicBezTo>
                  <a:cubicBezTo>
                    <a:pt x="669" y="341"/>
                    <a:pt x="650" y="309"/>
                    <a:pt x="638" y="278"/>
                  </a:cubicBezTo>
                  <a:lnTo>
                    <a:pt x="556" y="101"/>
                  </a:lnTo>
                  <a:cubicBezTo>
                    <a:pt x="522" y="34"/>
                    <a:pt x="397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56"/>
            <p:cNvSpPr/>
            <p:nvPr/>
          </p:nvSpPr>
          <p:spPr>
            <a:xfrm>
              <a:off x="1099800" y="2298300"/>
              <a:ext cx="32500" cy="78000"/>
            </a:xfrm>
            <a:custGeom>
              <a:avLst/>
              <a:gdLst/>
              <a:ahLst/>
              <a:cxnLst/>
              <a:rect l="l" t="t" r="r" b="b"/>
              <a:pathLst>
                <a:path w="1300" h="3120" extrusionOk="0">
                  <a:moveTo>
                    <a:pt x="177" y="1"/>
                  </a:moveTo>
                  <a:cubicBezTo>
                    <a:pt x="136" y="1"/>
                    <a:pt x="98" y="7"/>
                    <a:pt x="70" y="19"/>
                  </a:cubicBezTo>
                  <a:cubicBezTo>
                    <a:pt x="20" y="32"/>
                    <a:pt x="1" y="76"/>
                    <a:pt x="13" y="120"/>
                  </a:cubicBezTo>
                  <a:lnTo>
                    <a:pt x="64" y="310"/>
                  </a:lnTo>
                  <a:lnTo>
                    <a:pt x="64" y="316"/>
                  </a:lnTo>
                  <a:cubicBezTo>
                    <a:pt x="70" y="347"/>
                    <a:pt x="76" y="373"/>
                    <a:pt x="83" y="404"/>
                  </a:cubicBezTo>
                  <a:cubicBezTo>
                    <a:pt x="76" y="429"/>
                    <a:pt x="70" y="455"/>
                    <a:pt x="83" y="473"/>
                  </a:cubicBezTo>
                  <a:cubicBezTo>
                    <a:pt x="114" y="606"/>
                    <a:pt x="146" y="732"/>
                    <a:pt x="184" y="858"/>
                  </a:cubicBezTo>
                  <a:cubicBezTo>
                    <a:pt x="360" y="1539"/>
                    <a:pt x="543" y="2221"/>
                    <a:pt x="726" y="2895"/>
                  </a:cubicBezTo>
                  <a:cubicBezTo>
                    <a:pt x="732" y="2908"/>
                    <a:pt x="739" y="2921"/>
                    <a:pt x="745" y="2933"/>
                  </a:cubicBezTo>
                  <a:cubicBezTo>
                    <a:pt x="751" y="2939"/>
                    <a:pt x="757" y="2952"/>
                    <a:pt x="757" y="2958"/>
                  </a:cubicBezTo>
                  <a:cubicBezTo>
                    <a:pt x="777" y="3052"/>
                    <a:pt x="976" y="3119"/>
                    <a:pt x="1124" y="3119"/>
                  </a:cubicBezTo>
                  <a:cubicBezTo>
                    <a:pt x="1165" y="3119"/>
                    <a:pt x="1202" y="3114"/>
                    <a:pt x="1230" y="3103"/>
                  </a:cubicBezTo>
                  <a:cubicBezTo>
                    <a:pt x="1275" y="3091"/>
                    <a:pt x="1300" y="3040"/>
                    <a:pt x="1281" y="2996"/>
                  </a:cubicBezTo>
                  <a:lnTo>
                    <a:pt x="1275" y="2977"/>
                  </a:lnTo>
                  <a:cubicBezTo>
                    <a:pt x="1281" y="2965"/>
                    <a:pt x="1281" y="2946"/>
                    <a:pt x="1275" y="2933"/>
                  </a:cubicBezTo>
                  <a:cubicBezTo>
                    <a:pt x="1230" y="2738"/>
                    <a:pt x="1180" y="2542"/>
                    <a:pt x="1130" y="2340"/>
                  </a:cubicBezTo>
                  <a:cubicBezTo>
                    <a:pt x="1117" y="2202"/>
                    <a:pt x="1079" y="2063"/>
                    <a:pt x="1022" y="1930"/>
                  </a:cubicBezTo>
                  <a:cubicBezTo>
                    <a:pt x="959" y="1678"/>
                    <a:pt x="896" y="1426"/>
                    <a:pt x="833" y="1174"/>
                  </a:cubicBezTo>
                  <a:cubicBezTo>
                    <a:pt x="776" y="959"/>
                    <a:pt x="720" y="738"/>
                    <a:pt x="663" y="511"/>
                  </a:cubicBezTo>
                  <a:cubicBezTo>
                    <a:pt x="657" y="492"/>
                    <a:pt x="638" y="467"/>
                    <a:pt x="619" y="455"/>
                  </a:cubicBezTo>
                  <a:cubicBezTo>
                    <a:pt x="612" y="417"/>
                    <a:pt x="606" y="385"/>
                    <a:pt x="593" y="354"/>
                  </a:cubicBezTo>
                  <a:lnTo>
                    <a:pt x="543" y="164"/>
                  </a:lnTo>
                  <a:cubicBezTo>
                    <a:pt x="518" y="71"/>
                    <a:pt x="322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56"/>
            <p:cNvSpPr/>
            <p:nvPr/>
          </p:nvSpPr>
          <p:spPr>
            <a:xfrm>
              <a:off x="1176000" y="2432025"/>
              <a:ext cx="8650" cy="6325"/>
            </a:xfrm>
            <a:custGeom>
              <a:avLst/>
              <a:gdLst/>
              <a:ahLst/>
              <a:cxnLst/>
              <a:rect l="l" t="t" r="r" b="b"/>
              <a:pathLst>
                <a:path w="346" h="253" extrusionOk="0">
                  <a:moveTo>
                    <a:pt x="213" y="0"/>
                  </a:moveTo>
                  <a:cubicBezTo>
                    <a:pt x="158" y="0"/>
                    <a:pt x="91" y="60"/>
                    <a:pt x="62" y="94"/>
                  </a:cubicBezTo>
                  <a:cubicBezTo>
                    <a:pt x="31" y="137"/>
                    <a:pt x="0" y="252"/>
                    <a:pt x="86" y="252"/>
                  </a:cubicBezTo>
                  <a:cubicBezTo>
                    <a:pt x="89" y="252"/>
                    <a:pt x="91" y="252"/>
                    <a:pt x="93" y="252"/>
                  </a:cubicBezTo>
                  <a:lnTo>
                    <a:pt x="125" y="252"/>
                  </a:lnTo>
                  <a:cubicBezTo>
                    <a:pt x="194" y="233"/>
                    <a:pt x="346" y="120"/>
                    <a:pt x="270" y="38"/>
                  </a:cubicBezTo>
                  <a:cubicBezTo>
                    <a:pt x="264" y="31"/>
                    <a:pt x="264" y="25"/>
                    <a:pt x="257" y="19"/>
                  </a:cubicBezTo>
                  <a:cubicBezTo>
                    <a:pt x="244" y="6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56"/>
            <p:cNvSpPr/>
            <p:nvPr/>
          </p:nvSpPr>
          <p:spPr>
            <a:xfrm>
              <a:off x="1183050" y="2440050"/>
              <a:ext cx="4725" cy="4300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89" y="0"/>
                  </a:moveTo>
                  <a:cubicBezTo>
                    <a:pt x="57" y="0"/>
                    <a:pt x="32" y="19"/>
                    <a:pt x="26" y="45"/>
                  </a:cubicBezTo>
                  <a:cubicBezTo>
                    <a:pt x="7" y="70"/>
                    <a:pt x="1" y="101"/>
                    <a:pt x="1" y="133"/>
                  </a:cubicBezTo>
                  <a:cubicBezTo>
                    <a:pt x="1" y="152"/>
                    <a:pt x="20" y="171"/>
                    <a:pt x="45" y="171"/>
                  </a:cubicBezTo>
                  <a:cubicBezTo>
                    <a:pt x="49" y="171"/>
                    <a:pt x="53" y="171"/>
                    <a:pt x="57" y="171"/>
                  </a:cubicBezTo>
                  <a:cubicBezTo>
                    <a:pt x="133" y="171"/>
                    <a:pt x="188" y="116"/>
                    <a:pt x="158" y="38"/>
                  </a:cubicBezTo>
                  <a:cubicBezTo>
                    <a:pt x="152" y="19"/>
                    <a:pt x="139" y="13"/>
                    <a:pt x="121" y="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56"/>
            <p:cNvSpPr/>
            <p:nvPr/>
          </p:nvSpPr>
          <p:spPr>
            <a:xfrm>
              <a:off x="1176125" y="2447525"/>
              <a:ext cx="10400" cy="9475"/>
            </a:xfrm>
            <a:custGeom>
              <a:avLst/>
              <a:gdLst/>
              <a:ahLst/>
              <a:cxnLst/>
              <a:rect l="l" t="t" r="r" b="b"/>
              <a:pathLst>
                <a:path w="416" h="379" extrusionOk="0">
                  <a:moveTo>
                    <a:pt x="372" y="1"/>
                  </a:moveTo>
                  <a:cubicBezTo>
                    <a:pt x="352" y="1"/>
                    <a:pt x="328" y="10"/>
                    <a:pt x="309" y="23"/>
                  </a:cubicBezTo>
                  <a:cubicBezTo>
                    <a:pt x="240" y="36"/>
                    <a:pt x="177" y="74"/>
                    <a:pt x="126" y="130"/>
                  </a:cubicBezTo>
                  <a:cubicBezTo>
                    <a:pt x="76" y="174"/>
                    <a:pt x="0" y="288"/>
                    <a:pt x="70" y="357"/>
                  </a:cubicBezTo>
                  <a:cubicBezTo>
                    <a:pt x="84" y="372"/>
                    <a:pt x="104" y="378"/>
                    <a:pt x="126" y="378"/>
                  </a:cubicBezTo>
                  <a:cubicBezTo>
                    <a:pt x="199" y="378"/>
                    <a:pt x="299" y="310"/>
                    <a:pt x="328" y="256"/>
                  </a:cubicBezTo>
                  <a:cubicBezTo>
                    <a:pt x="353" y="225"/>
                    <a:pt x="372" y="187"/>
                    <a:pt x="385" y="149"/>
                  </a:cubicBezTo>
                  <a:cubicBezTo>
                    <a:pt x="385" y="118"/>
                    <a:pt x="391" y="92"/>
                    <a:pt x="398" y="61"/>
                  </a:cubicBezTo>
                  <a:cubicBezTo>
                    <a:pt x="416" y="17"/>
                    <a:pt x="398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56"/>
            <p:cNvSpPr/>
            <p:nvPr/>
          </p:nvSpPr>
          <p:spPr>
            <a:xfrm>
              <a:off x="1166800" y="2442300"/>
              <a:ext cx="7825" cy="6850"/>
            </a:xfrm>
            <a:custGeom>
              <a:avLst/>
              <a:gdLst/>
              <a:ahLst/>
              <a:cxnLst/>
              <a:rect l="l" t="t" r="r" b="b"/>
              <a:pathLst>
                <a:path w="313" h="274" extrusionOk="0">
                  <a:moveTo>
                    <a:pt x="253" y="1"/>
                  </a:moveTo>
                  <a:cubicBezTo>
                    <a:pt x="201" y="1"/>
                    <a:pt x="129" y="41"/>
                    <a:pt x="102" y="68"/>
                  </a:cubicBezTo>
                  <a:cubicBezTo>
                    <a:pt x="51" y="119"/>
                    <a:pt x="0" y="270"/>
                    <a:pt x="98" y="270"/>
                  </a:cubicBezTo>
                  <a:cubicBezTo>
                    <a:pt x="110" y="270"/>
                    <a:pt x="124" y="268"/>
                    <a:pt x="140" y="264"/>
                  </a:cubicBezTo>
                  <a:lnTo>
                    <a:pt x="165" y="270"/>
                  </a:lnTo>
                  <a:cubicBezTo>
                    <a:pt x="172" y="273"/>
                    <a:pt x="179" y="274"/>
                    <a:pt x="186" y="274"/>
                  </a:cubicBezTo>
                  <a:cubicBezTo>
                    <a:pt x="225" y="274"/>
                    <a:pt x="268" y="233"/>
                    <a:pt x="279" y="201"/>
                  </a:cubicBezTo>
                  <a:cubicBezTo>
                    <a:pt x="297" y="156"/>
                    <a:pt x="304" y="112"/>
                    <a:pt x="310" y="68"/>
                  </a:cubicBezTo>
                  <a:cubicBezTo>
                    <a:pt x="313" y="18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56"/>
            <p:cNvSpPr/>
            <p:nvPr/>
          </p:nvSpPr>
          <p:spPr>
            <a:xfrm>
              <a:off x="1154675" y="2425800"/>
              <a:ext cx="7275" cy="7150"/>
            </a:xfrm>
            <a:custGeom>
              <a:avLst/>
              <a:gdLst/>
              <a:ahLst/>
              <a:cxnLst/>
              <a:rect l="l" t="t" r="r" b="b"/>
              <a:pathLst>
                <a:path w="291" h="286" extrusionOk="0">
                  <a:moveTo>
                    <a:pt x="217" y="1"/>
                  </a:moveTo>
                  <a:cubicBezTo>
                    <a:pt x="196" y="1"/>
                    <a:pt x="172" y="6"/>
                    <a:pt x="152" y="15"/>
                  </a:cubicBezTo>
                  <a:lnTo>
                    <a:pt x="139" y="22"/>
                  </a:lnTo>
                  <a:cubicBezTo>
                    <a:pt x="64" y="53"/>
                    <a:pt x="7" y="129"/>
                    <a:pt x="0" y="211"/>
                  </a:cubicBezTo>
                  <a:cubicBezTo>
                    <a:pt x="0" y="264"/>
                    <a:pt x="37" y="285"/>
                    <a:pt x="79" y="285"/>
                  </a:cubicBezTo>
                  <a:cubicBezTo>
                    <a:pt x="101" y="285"/>
                    <a:pt x="125" y="279"/>
                    <a:pt x="145" y="268"/>
                  </a:cubicBezTo>
                  <a:lnTo>
                    <a:pt x="152" y="261"/>
                  </a:lnTo>
                  <a:cubicBezTo>
                    <a:pt x="227" y="230"/>
                    <a:pt x="284" y="154"/>
                    <a:pt x="291" y="72"/>
                  </a:cubicBezTo>
                  <a:cubicBezTo>
                    <a:pt x="291" y="19"/>
                    <a:pt x="257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56"/>
            <p:cNvSpPr/>
            <p:nvPr/>
          </p:nvSpPr>
          <p:spPr>
            <a:xfrm>
              <a:off x="1140525" y="2444500"/>
              <a:ext cx="9300" cy="6400"/>
            </a:xfrm>
            <a:custGeom>
              <a:avLst/>
              <a:gdLst/>
              <a:ahLst/>
              <a:cxnLst/>
              <a:rect l="l" t="t" r="r" b="b"/>
              <a:pathLst>
                <a:path w="372" h="256" extrusionOk="0">
                  <a:moveTo>
                    <a:pt x="253" y="0"/>
                  </a:moveTo>
                  <a:cubicBezTo>
                    <a:pt x="153" y="0"/>
                    <a:pt x="1" y="208"/>
                    <a:pt x="112" y="245"/>
                  </a:cubicBezTo>
                  <a:lnTo>
                    <a:pt x="144" y="251"/>
                  </a:lnTo>
                  <a:cubicBezTo>
                    <a:pt x="152" y="254"/>
                    <a:pt x="161" y="256"/>
                    <a:pt x="169" y="256"/>
                  </a:cubicBezTo>
                  <a:cubicBezTo>
                    <a:pt x="257" y="256"/>
                    <a:pt x="371" y="124"/>
                    <a:pt x="314" y="49"/>
                  </a:cubicBezTo>
                  <a:lnTo>
                    <a:pt x="302" y="24"/>
                  </a:lnTo>
                  <a:cubicBezTo>
                    <a:pt x="289" y="7"/>
                    <a:pt x="272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56"/>
            <p:cNvSpPr/>
            <p:nvPr/>
          </p:nvSpPr>
          <p:spPr>
            <a:xfrm>
              <a:off x="900800" y="2719600"/>
              <a:ext cx="8725" cy="5700"/>
            </a:xfrm>
            <a:custGeom>
              <a:avLst/>
              <a:gdLst/>
              <a:ahLst/>
              <a:cxnLst/>
              <a:rect l="l" t="t" r="r" b="b"/>
              <a:pathLst>
                <a:path w="349" h="228" extrusionOk="0">
                  <a:moveTo>
                    <a:pt x="213" y="0"/>
                  </a:moveTo>
                  <a:cubicBezTo>
                    <a:pt x="98" y="0"/>
                    <a:pt x="0" y="228"/>
                    <a:pt x="110" y="228"/>
                  </a:cubicBezTo>
                  <a:cubicBezTo>
                    <a:pt x="112" y="228"/>
                    <a:pt x="113" y="228"/>
                    <a:pt x="115" y="228"/>
                  </a:cubicBezTo>
                  <a:cubicBezTo>
                    <a:pt x="140" y="221"/>
                    <a:pt x="171" y="215"/>
                    <a:pt x="197" y="202"/>
                  </a:cubicBezTo>
                  <a:cubicBezTo>
                    <a:pt x="235" y="183"/>
                    <a:pt x="348" y="70"/>
                    <a:pt x="285" y="26"/>
                  </a:cubicBezTo>
                  <a:cubicBezTo>
                    <a:pt x="266" y="7"/>
                    <a:pt x="247" y="1"/>
                    <a:pt x="222" y="1"/>
                  </a:cubicBezTo>
                  <a:cubicBezTo>
                    <a:pt x="219" y="0"/>
                    <a:pt x="216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56"/>
            <p:cNvSpPr/>
            <p:nvPr/>
          </p:nvSpPr>
          <p:spPr>
            <a:xfrm>
              <a:off x="908075" y="2731125"/>
              <a:ext cx="5550" cy="5300"/>
            </a:xfrm>
            <a:custGeom>
              <a:avLst/>
              <a:gdLst/>
              <a:ahLst/>
              <a:cxnLst/>
              <a:rect l="l" t="t" r="r" b="b"/>
              <a:pathLst>
                <a:path w="222" h="212" extrusionOk="0">
                  <a:moveTo>
                    <a:pt x="123" y="1"/>
                  </a:moveTo>
                  <a:cubicBezTo>
                    <a:pt x="86" y="1"/>
                    <a:pt x="40" y="46"/>
                    <a:pt x="26" y="76"/>
                  </a:cubicBezTo>
                  <a:cubicBezTo>
                    <a:pt x="0" y="107"/>
                    <a:pt x="0" y="145"/>
                    <a:pt x="7" y="177"/>
                  </a:cubicBezTo>
                  <a:cubicBezTo>
                    <a:pt x="20" y="202"/>
                    <a:pt x="39" y="212"/>
                    <a:pt x="59" y="212"/>
                  </a:cubicBezTo>
                  <a:cubicBezTo>
                    <a:pt x="104" y="212"/>
                    <a:pt x="155" y="165"/>
                    <a:pt x="177" y="139"/>
                  </a:cubicBezTo>
                  <a:cubicBezTo>
                    <a:pt x="221" y="82"/>
                    <a:pt x="196" y="57"/>
                    <a:pt x="152" y="13"/>
                  </a:cubicBezTo>
                  <a:cubicBezTo>
                    <a:pt x="143" y="4"/>
                    <a:pt x="134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56"/>
            <p:cNvSpPr/>
            <p:nvPr/>
          </p:nvSpPr>
          <p:spPr>
            <a:xfrm>
              <a:off x="932025" y="2721500"/>
              <a:ext cx="9500" cy="8850"/>
            </a:xfrm>
            <a:custGeom>
              <a:avLst/>
              <a:gdLst/>
              <a:ahLst/>
              <a:cxnLst/>
              <a:rect l="l" t="t" r="r" b="b"/>
              <a:pathLst>
                <a:path w="380" h="354" extrusionOk="0">
                  <a:moveTo>
                    <a:pt x="278" y="0"/>
                  </a:moveTo>
                  <a:cubicBezTo>
                    <a:pt x="171" y="7"/>
                    <a:pt x="77" y="76"/>
                    <a:pt x="33" y="177"/>
                  </a:cubicBezTo>
                  <a:cubicBezTo>
                    <a:pt x="1" y="246"/>
                    <a:pt x="1" y="353"/>
                    <a:pt x="102" y="353"/>
                  </a:cubicBezTo>
                  <a:cubicBezTo>
                    <a:pt x="209" y="347"/>
                    <a:pt x="304" y="278"/>
                    <a:pt x="348" y="177"/>
                  </a:cubicBezTo>
                  <a:cubicBezTo>
                    <a:pt x="379" y="107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56"/>
            <p:cNvSpPr/>
            <p:nvPr/>
          </p:nvSpPr>
          <p:spPr>
            <a:xfrm>
              <a:off x="919750" y="2707100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89" y="1"/>
                  </a:moveTo>
                  <a:cubicBezTo>
                    <a:pt x="150" y="1"/>
                    <a:pt x="103" y="32"/>
                    <a:pt x="82" y="53"/>
                  </a:cubicBezTo>
                  <a:lnTo>
                    <a:pt x="69" y="65"/>
                  </a:lnTo>
                  <a:cubicBezTo>
                    <a:pt x="13" y="103"/>
                    <a:pt x="0" y="173"/>
                    <a:pt x="25" y="236"/>
                  </a:cubicBezTo>
                  <a:cubicBezTo>
                    <a:pt x="42" y="258"/>
                    <a:pt x="66" y="265"/>
                    <a:pt x="91" y="265"/>
                  </a:cubicBezTo>
                  <a:cubicBezTo>
                    <a:pt x="123" y="265"/>
                    <a:pt x="158" y="253"/>
                    <a:pt x="183" y="242"/>
                  </a:cubicBezTo>
                  <a:cubicBezTo>
                    <a:pt x="214" y="223"/>
                    <a:pt x="265" y="173"/>
                    <a:pt x="233" y="141"/>
                  </a:cubicBezTo>
                  <a:lnTo>
                    <a:pt x="233" y="135"/>
                  </a:lnTo>
                  <a:cubicBezTo>
                    <a:pt x="233" y="135"/>
                    <a:pt x="233" y="135"/>
                    <a:pt x="233" y="128"/>
                  </a:cubicBezTo>
                  <a:cubicBezTo>
                    <a:pt x="252" y="103"/>
                    <a:pt x="252" y="65"/>
                    <a:pt x="240" y="34"/>
                  </a:cubicBezTo>
                  <a:cubicBezTo>
                    <a:pt x="229" y="10"/>
                    <a:pt x="210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56"/>
            <p:cNvSpPr/>
            <p:nvPr/>
          </p:nvSpPr>
          <p:spPr>
            <a:xfrm>
              <a:off x="961850" y="2715150"/>
              <a:ext cx="7850" cy="6375"/>
            </a:xfrm>
            <a:custGeom>
              <a:avLst/>
              <a:gdLst/>
              <a:ahLst/>
              <a:cxnLst/>
              <a:rect l="l" t="t" r="r" b="b"/>
              <a:pathLst>
                <a:path w="314" h="255" extrusionOk="0">
                  <a:moveTo>
                    <a:pt x="177" y="0"/>
                  </a:moveTo>
                  <a:cubicBezTo>
                    <a:pt x="159" y="0"/>
                    <a:pt x="142" y="5"/>
                    <a:pt x="126" y="15"/>
                  </a:cubicBezTo>
                  <a:cubicBezTo>
                    <a:pt x="126" y="8"/>
                    <a:pt x="126" y="8"/>
                    <a:pt x="126" y="2"/>
                  </a:cubicBezTo>
                  <a:cubicBezTo>
                    <a:pt x="63" y="8"/>
                    <a:pt x="13" y="59"/>
                    <a:pt x="13" y="116"/>
                  </a:cubicBezTo>
                  <a:lnTo>
                    <a:pt x="19" y="116"/>
                  </a:lnTo>
                  <a:cubicBezTo>
                    <a:pt x="0" y="147"/>
                    <a:pt x="0" y="191"/>
                    <a:pt x="19" y="223"/>
                  </a:cubicBezTo>
                  <a:lnTo>
                    <a:pt x="32" y="235"/>
                  </a:lnTo>
                  <a:cubicBezTo>
                    <a:pt x="46" y="248"/>
                    <a:pt x="63" y="254"/>
                    <a:pt x="81" y="254"/>
                  </a:cubicBezTo>
                  <a:cubicBezTo>
                    <a:pt x="179" y="254"/>
                    <a:pt x="314" y="96"/>
                    <a:pt x="240" y="27"/>
                  </a:cubicBezTo>
                  <a:lnTo>
                    <a:pt x="227" y="15"/>
                  </a:lnTo>
                  <a:cubicBezTo>
                    <a:pt x="211" y="5"/>
                    <a:pt x="194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56"/>
            <p:cNvSpPr/>
            <p:nvPr/>
          </p:nvSpPr>
          <p:spPr>
            <a:xfrm>
              <a:off x="982975" y="2708175"/>
              <a:ext cx="8850" cy="5650"/>
            </a:xfrm>
            <a:custGeom>
              <a:avLst/>
              <a:gdLst/>
              <a:ahLst/>
              <a:cxnLst/>
              <a:rect l="l" t="t" r="r" b="b"/>
              <a:pathLst>
                <a:path w="354" h="226" extrusionOk="0">
                  <a:moveTo>
                    <a:pt x="224" y="0"/>
                  </a:moveTo>
                  <a:cubicBezTo>
                    <a:pt x="93" y="0"/>
                    <a:pt x="0" y="226"/>
                    <a:pt x="126" y="226"/>
                  </a:cubicBezTo>
                  <a:cubicBezTo>
                    <a:pt x="132" y="226"/>
                    <a:pt x="138" y="225"/>
                    <a:pt x="145" y="224"/>
                  </a:cubicBezTo>
                  <a:cubicBezTo>
                    <a:pt x="164" y="218"/>
                    <a:pt x="183" y="212"/>
                    <a:pt x="202" y="205"/>
                  </a:cubicBezTo>
                  <a:cubicBezTo>
                    <a:pt x="265" y="180"/>
                    <a:pt x="353" y="60"/>
                    <a:pt x="271" y="10"/>
                  </a:cubicBezTo>
                  <a:cubicBezTo>
                    <a:pt x="267" y="5"/>
                    <a:pt x="262" y="1"/>
                    <a:pt x="258" y="1"/>
                  </a:cubicBezTo>
                  <a:cubicBezTo>
                    <a:pt x="256" y="1"/>
                    <a:pt x="254" y="2"/>
                    <a:pt x="252" y="3"/>
                  </a:cubicBezTo>
                  <a:cubicBezTo>
                    <a:pt x="243" y="1"/>
                    <a:pt x="23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56"/>
            <p:cNvSpPr/>
            <p:nvPr/>
          </p:nvSpPr>
          <p:spPr>
            <a:xfrm>
              <a:off x="957100" y="2707150"/>
              <a:ext cx="6800" cy="3975"/>
            </a:xfrm>
            <a:custGeom>
              <a:avLst/>
              <a:gdLst/>
              <a:ahLst/>
              <a:cxnLst/>
              <a:rect l="l" t="t" r="r" b="b"/>
              <a:pathLst>
                <a:path w="272" h="159" extrusionOk="0">
                  <a:moveTo>
                    <a:pt x="177" y="0"/>
                  </a:moveTo>
                  <a:cubicBezTo>
                    <a:pt x="102" y="0"/>
                    <a:pt x="1" y="158"/>
                    <a:pt x="95" y="158"/>
                  </a:cubicBezTo>
                  <a:cubicBezTo>
                    <a:pt x="177" y="158"/>
                    <a:pt x="272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56"/>
            <p:cNvSpPr/>
            <p:nvPr/>
          </p:nvSpPr>
          <p:spPr>
            <a:xfrm>
              <a:off x="937725" y="2708150"/>
              <a:ext cx="6850" cy="5225"/>
            </a:xfrm>
            <a:custGeom>
              <a:avLst/>
              <a:gdLst/>
              <a:ahLst/>
              <a:cxnLst/>
              <a:rect l="l" t="t" r="r" b="b"/>
              <a:pathLst>
                <a:path w="274" h="209" extrusionOk="0">
                  <a:moveTo>
                    <a:pt x="193" y="0"/>
                  </a:moveTo>
                  <a:cubicBezTo>
                    <a:pt x="175" y="0"/>
                    <a:pt x="154" y="7"/>
                    <a:pt x="132" y="23"/>
                  </a:cubicBezTo>
                  <a:lnTo>
                    <a:pt x="114" y="36"/>
                  </a:lnTo>
                  <a:cubicBezTo>
                    <a:pt x="69" y="68"/>
                    <a:pt x="0" y="150"/>
                    <a:pt x="50" y="194"/>
                  </a:cubicBezTo>
                  <a:cubicBezTo>
                    <a:pt x="63" y="204"/>
                    <a:pt x="77" y="209"/>
                    <a:pt x="92" y="209"/>
                  </a:cubicBezTo>
                  <a:cubicBezTo>
                    <a:pt x="138" y="209"/>
                    <a:pt x="191" y="166"/>
                    <a:pt x="214" y="137"/>
                  </a:cubicBezTo>
                  <a:lnTo>
                    <a:pt x="227" y="118"/>
                  </a:lnTo>
                  <a:cubicBezTo>
                    <a:pt x="274" y="57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56"/>
            <p:cNvSpPr/>
            <p:nvPr/>
          </p:nvSpPr>
          <p:spPr>
            <a:xfrm>
              <a:off x="894675" y="2693725"/>
              <a:ext cx="7275" cy="6200"/>
            </a:xfrm>
            <a:custGeom>
              <a:avLst/>
              <a:gdLst/>
              <a:ahLst/>
              <a:cxnLst/>
              <a:rect l="l" t="t" r="r" b="b"/>
              <a:pathLst>
                <a:path w="291" h="248" extrusionOk="0">
                  <a:moveTo>
                    <a:pt x="231" y="0"/>
                  </a:moveTo>
                  <a:cubicBezTo>
                    <a:pt x="228" y="0"/>
                    <a:pt x="224" y="0"/>
                    <a:pt x="221" y="1"/>
                  </a:cubicBezTo>
                  <a:lnTo>
                    <a:pt x="189" y="1"/>
                  </a:lnTo>
                  <a:cubicBezTo>
                    <a:pt x="120" y="8"/>
                    <a:pt x="57" y="52"/>
                    <a:pt x="25" y="121"/>
                  </a:cubicBezTo>
                  <a:cubicBezTo>
                    <a:pt x="0" y="172"/>
                    <a:pt x="0" y="241"/>
                    <a:pt x="76" y="247"/>
                  </a:cubicBezTo>
                  <a:cubicBezTo>
                    <a:pt x="139" y="247"/>
                    <a:pt x="196" y="222"/>
                    <a:pt x="234" y="172"/>
                  </a:cubicBezTo>
                  <a:cubicBezTo>
                    <a:pt x="271" y="140"/>
                    <a:pt x="290" y="96"/>
                    <a:pt x="284" y="52"/>
                  </a:cubicBezTo>
                  <a:cubicBezTo>
                    <a:pt x="278" y="45"/>
                    <a:pt x="278" y="39"/>
                    <a:pt x="278" y="39"/>
                  </a:cubicBezTo>
                  <a:cubicBezTo>
                    <a:pt x="272" y="17"/>
                    <a:pt x="253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56"/>
            <p:cNvSpPr/>
            <p:nvPr/>
          </p:nvSpPr>
          <p:spPr>
            <a:xfrm>
              <a:off x="1025375" y="2497275"/>
              <a:ext cx="11225" cy="7600"/>
            </a:xfrm>
            <a:custGeom>
              <a:avLst/>
              <a:gdLst/>
              <a:ahLst/>
              <a:cxnLst/>
              <a:rect l="l" t="t" r="r" b="b"/>
              <a:pathLst>
                <a:path w="449" h="304" extrusionOk="0">
                  <a:moveTo>
                    <a:pt x="290" y="1"/>
                  </a:moveTo>
                  <a:cubicBezTo>
                    <a:pt x="267" y="1"/>
                    <a:pt x="244" y="7"/>
                    <a:pt x="221" y="20"/>
                  </a:cubicBezTo>
                  <a:lnTo>
                    <a:pt x="209" y="32"/>
                  </a:lnTo>
                  <a:cubicBezTo>
                    <a:pt x="146" y="58"/>
                    <a:pt x="1" y="203"/>
                    <a:pt x="83" y="278"/>
                  </a:cubicBezTo>
                  <a:lnTo>
                    <a:pt x="95" y="285"/>
                  </a:lnTo>
                  <a:cubicBezTo>
                    <a:pt x="114" y="297"/>
                    <a:pt x="136" y="304"/>
                    <a:pt x="159" y="304"/>
                  </a:cubicBezTo>
                  <a:cubicBezTo>
                    <a:pt x="182" y="304"/>
                    <a:pt x="206" y="297"/>
                    <a:pt x="228" y="285"/>
                  </a:cubicBezTo>
                  <a:lnTo>
                    <a:pt x="247" y="278"/>
                  </a:lnTo>
                  <a:cubicBezTo>
                    <a:pt x="310" y="240"/>
                    <a:pt x="449" y="108"/>
                    <a:pt x="367" y="32"/>
                  </a:cubicBezTo>
                  <a:lnTo>
                    <a:pt x="354" y="20"/>
                  </a:lnTo>
                  <a:cubicBezTo>
                    <a:pt x="335" y="7"/>
                    <a:pt x="313" y="1"/>
                    <a:pt x="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56"/>
            <p:cNvSpPr/>
            <p:nvPr/>
          </p:nvSpPr>
          <p:spPr>
            <a:xfrm>
              <a:off x="1047600" y="2493800"/>
              <a:ext cx="11350" cy="8425"/>
            </a:xfrm>
            <a:custGeom>
              <a:avLst/>
              <a:gdLst/>
              <a:ahLst/>
              <a:cxnLst/>
              <a:rect l="l" t="t" r="r" b="b"/>
              <a:pathLst>
                <a:path w="454" h="337" extrusionOk="0">
                  <a:moveTo>
                    <a:pt x="238" y="1"/>
                  </a:moveTo>
                  <a:cubicBezTo>
                    <a:pt x="135" y="1"/>
                    <a:pt x="44" y="111"/>
                    <a:pt x="14" y="197"/>
                  </a:cubicBezTo>
                  <a:lnTo>
                    <a:pt x="14" y="203"/>
                  </a:lnTo>
                  <a:cubicBezTo>
                    <a:pt x="1" y="234"/>
                    <a:pt x="14" y="272"/>
                    <a:pt x="39" y="291"/>
                  </a:cubicBezTo>
                  <a:cubicBezTo>
                    <a:pt x="63" y="323"/>
                    <a:pt x="92" y="336"/>
                    <a:pt x="123" y="336"/>
                  </a:cubicBezTo>
                  <a:cubicBezTo>
                    <a:pt x="272" y="336"/>
                    <a:pt x="454" y="12"/>
                    <a:pt x="260" y="1"/>
                  </a:cubicBezTo>
                  <a:lnTo>
                    <a:pt x="247" y="1"/>
                  </a:lnTo>
                  <a:cubicBezTo>
                    <a:pt x="244" y="1"/>
                    <a:pt x="24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56"/>
            <p:cNvSpPr/>
            <p:nvPr/>
          </p:nvSpPr>
          <p:spPr>
            <a:xfrm>
              <a:off x="1048075" y="25007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cubicBezTo>
                    <a:pt x="14" y="7"/>
                    <a:pt x="7" y="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56"/>
            <p:cNvSpPr/>
            <p:nvPr/>
          </p:nvSpPr>
          <p:spPr>
            <a:xfrm>
              <a:off x="1043525" y="2513850"/>
              <a:ext cx="10250" cy="6000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65" y="0"/>
                  </a:moveTo>
                  <a:cubicBezTo>
                    <a:pt x="158" y="0"/>
                    <a:pt x="0" y="240"/>
                    <a:pt x="151" y="240"/>
                  </a:cubicBezTo>
                  <a:cubicBezTo>
                    <a:pt x="259" y="240"/>
                    <a:pt x="410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56"/>
            <p:cNvSpPr/>
            <p:nvPr/>
          </p:nvSpPr>
          <p:spPr>
            <a:xfrm>
              <a:off x="1037250" y="2507200"/>
              <a:ext cx="6450" cy="5225"/>
            </a:xfrm>
            <a:custGeom>
              <a:avLst/>
              <a:gdLst/>
              <a:ahLst/>
              <a:cxnLst/>
              <a:rect l="l" t="t" r="r" b="b"/>
              <a:pathLst>
                <a:path w="258" h="209" extrusionOk="0">
                  <a:moveTo>
                    <a:pt x="161" y="1"/>
                  </a:moveTo>
                  <a:cubicBezTo>
                    <a:pt x="108" y="1"/>
                    <a:pt x="40" y="74"/>
                    <a:pt x="30" y="108"/>
                  </a:cubicBezTo>
                  <a:cubicBezTo>
                    <a:pt x="1" y="162"/>
                    <a:pt x="25" y="209"/>
                    <a:pt x="73" y="209"/>
                  </a:cubicBezTo>
                  <a:cubicBezTo>
                    <a:pt x="86" y="209"/>
                    <a:pt x="102" y="205"/>
                    <a:pt x="119" y="197"/>
                  </a:cubicBezTo>
                  <a:lnTo>
                    <a:pt x="144" y="184"/>
                  </a:lnTo>
                  <a:cubicBezTo>
                    <a:pt x="188" y="159"/>
                    <a:pt x="257" y="89"/>
                    <a:pt x="213" y="33"/>
                  </a:cubicBezTo>
                  <a:lnTo>
                    <a:pt x="201" y="20"/>
                  </a:lnTo>
                  <a:cubicBezTo>
                    <a:pt x="190" y="6"/>
                    <a:pt x="176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56"/>
            <p:cNvSpPr/>
            <p:nvPr/>
          </p:nvSpPr>
          <p:spPr>
            <a:xfrm>
              <a:off x="1012075" y="2505325"/>
              <a:ext cx="10800" cy="7350"/>
            </a:xfrm>
            <a:custGeom>
              <a:avLst/>
              <a:gdLst/>
              <a:ahLst/>
              <a:cxnLst/>
              <a:rect l="l" t="t" r="r" b="b"/>
              <a:pathLst>
                <a:path w="432" h="294" extrusionOk="0">
                  <a:moveTo>
                    <a:pt x="223" y="1"/>
                  </a:moveTo>
                  <a:cubicBezTo>
                    <a:pt x="142" y="1"/>
                    <a:pt x="67" y="80"/>
                    <a:pt x="34" y="146"/>
                  </a:cubicBezTo>
                  <a:cubicBezTo>
                    <a:pt x="0" y="219"/>
                    <a:pt x="23" y="293"/>
                    <a:pt x="101" y="293"/>
                  </a:cubicBezTo>
                  <a:cubicBezTo>
                    <a:pt x="110" y="293"/>
                    <a:pt x="119" y="292"/>
                    <a:pt x="129" y="291"/>
                  </a:cubicBezTo>
                  <a:cubicBezTo>
                    <a:pt x="135" y="291"/>
                    <a:pt x="142" y="291"/>
                    <a:pt x="148" y="284"/>
                  </a:cubicBezTo>
                  <a:cubicBezTo>
                    <a:pt x="224" y="272"/>
                    <a:pt x="432" y="51"/>
                    <a:pt x="280" y="7"/>
                  </a:cubicBezTo>
                  <a:lnTo>
                    <a:pt x="262" y="7"/>
                  </a:lnTo>
                  <a:cubicBezTo>
                    <a:pt x="249" y="3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56"/>
            <p:cNvSpPr/>
            <p:nvPr/>
          </p:nvSpPr>
          <p:spPr>
            <a:xfrm>
              <a:off x="1017800" y="2520650"/>
              <a:ext cx="5400" cy="5725"/>
            </a:xfrm>
            <a:custGeom>
              <a:avLst/>
              <a:gdLst/>
              <a:ahLst/>
              <a:cxnLst/>
              <a:rect l="l" t="t" r="r" b="b"/>
              <a:pathLst>
                <a:path w="216" h="229" extrusionOk="0">
                  <a:moveTo>
                    <a:pt x="158" y="0"/>
                  </a:moveTo>
                  <a:cubicBezTo>
                    <a:pt x="103" y="0"/>
                    <a:pt x="29" y="81"/>
                    <a:pt x="20" y="119"/>
                  </a:cubicBezTo>
                  <a:cubicBezTo>
                    <a:pt x="20" y="132"/>
                    <a:pt x="14" y="138"/>
                    <a:pt x="14" y="144"/>
                  </a:cubicBezTo>
                  <a:cubicBezTo>
                    <a:pt x="1" y="170"/>
                    <a:pt x="14" y="201"/>
                    <a:pt x="39" y="220"/>
                  </a:cubicBezTo>
                  <a:lnTo>
                    <a:pt x="51" y="220"/>
                  </a:lnTo>
                  <a:cubicBezTo>
                    <a:pt x="60" y="226"/>
                    <a:pt x="69" y="228"/>
                    <a:pt x="79" y="228"/>
                  </a:cubicBezTo>
                  <a:cubicBezTo>
                    <a:pt x="133" y="228"/>
                    <a:pt x="198" y="149"/>
                    <a:pt x="209" y="106"/>
                  </a:cubicBezTo>
                  <a:cubicBezTo>
                    <a:pt x="215" y="81"/>
                    <a:pt x="209" y="56"/>
                    <a:pt x="203" y="31"/>
                  </a:cubicBezTo>
                  <a:cubicBezTo>
                    <a:pt x="192" y="9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56"/>
            <p:cNvSpPr/>
            <p:nvPr/>
          </p:nvSpPr>
          <p:spPr>
            <a:xfrm>
              <a:off x="1064175" y="2626525"/>
              <a:ext cx="7925" cy="7325"/>
            </a:xfrm>
            <a:custGeom>
              <a:avLst/>
              <a:gdLst/>
              <a:ahLst/>
              <a:cxnLst/>
              <a:rect l="l" t="t" r="r" b="b"/>
              <a:pathLst>
                <a:path w="317" h="293" extrusionOk="0">
                  <a:moveTo>
                    <a:pt x="222" y="1"/>
                  </a:moveTo>
                  <a:cubicBezTo>
                    <a:pt x="211" y="1"/>
                    <a:pt x="200" y="3"/>
                    <a:pt x="189" y="9"/>
                  </a:cubicBezTo>
                  <a:cubicBezTo>
                    <a:pt x="107" y="28"/>
                    <a:pt x="44" y="91"/>
                    <a:pt x="19" y="173"/>
                  </a:cubicBezTo>
                  <a:cubicBezTo>
                    <a:pt x="0" y="223"/>
                    <a:pt x="19" y="286"/>
                    <a:pt x="82" y="293"/>
                  </a:cubicBezTo>
                  <a:cubicBezTo>
                    <a:pt x="183" y="280"/>
                    <a:pt x="265" y="211"/>
                    <a:pt x="290" y="116"/>
                  </a:cubicBezTo>
                  <a:cubicBezTo>
                    <a:pt x="316" y="59"/>
                    <a:pt x="27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56"/>
            <p:cNvSpPr/>
            <p:nvPr/>
          </p:nvSpPr>
          <p:spPr>
            <a:xfrm>
              <a:off x="1071575" y="2636100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3" y="0"/>
                  </a:moveTo>
                  <a:cubicBezTo>
                    <a:pt x="93" y="0"/>
                    <a:pt x="23" y="74"/>
                    <a:pt x="13" y="124"/>
                  </a:cubicBezTo>
                  <a:lnTo>
                    <a:pt x="13" y="149"/>
                  </a:lnTo>
                  <a:cubicBezTo>
                    <a:pt x="1" y="193"/>
                    <a:pt x="20" y="225"/>
                    <a:pt x="64" y="231"/>
                  </a:cubicBezTo>
                  <a:lnTo>
                    <a:pt x="76" y="231"/>
                  </a:lnTo>
                  <a:cubicBezTo>
                    <a:pt x="81" y="232"/>
                    <a:pt x="87" y="233"/>
                    <a:pt x="92" y="233"/>
                  </a:cubicBezTo>
                  <a:cubicBezTo>
                    <a:pt x="173" y="233"/>
                    <a:pt x="275" y="107"/>
                    <a:pt x="221" y="36"/>
                  </a:cubicBezTo>
                  <a:cubicBezTo>
                    <a:pt x="215" y="29"/>
                    <a:pt x="209" y="17"/>
                    <a:pt x="196" y="17"/>
                  </a:cubicBezTo>
                  <a:cubicBezTo>
                    <a:pt x="183" y="5"/>
                    <a:pt x="168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56"/>
            <p:cNvSpPr/>
            <p:nvPr/>
          </p:nvSpPr>
          <p:spPr>
            <a:xfrm>
              <a:off x="1091450" y="2625800"/>
              <a:ext cx="9750" cy="7375"/>
            </a:xfrm>
            <a:custGeom>
              <a:avLst/>
              <a:gdLst/>
              <a:ahLst/>
              <a:cxnLst/>
              <a:rect l="l" t="t" r="r" b="b"/>
              <a:pathLst>
                <a:path w="390" h="295" extrusionOk="0">
                  <a:moveTo>
                    <a:pt x="303" y="0"/>
                  </a:moveTo>
                  <a:cubicBezTo>
                    <a:pt x="292" y="0"/>
                    <a:pt x="279" y="2"/>
                    <a:pt x="265" y="6"/>
                  </a:cubicBezTo>
                  <a:lnTo>
                    <a:pt x="246" y="6"/>
                  </a:lnTo>
                  <a:cubicBezTo>
                    <a:pt x="171" y="25"/>
                    <a:pt x="0" y="177"/>
                    <a:pt x="95" y="265"/>
                  </a:cubicBezTo>
                  <a:lnTo>
                    <a:pt x="101" y="271"/>
                  </a:lnTo>
                  <a:cubicBezTo>
                    <a:pt x="118" y="288"/>
                    <a:pt x="137" y="295"/>
                    <a:pt x="158" y="295"/>
                  </a:cubicBezTo>
                  <a:cubicBezTo>
                    <a:pt x="224" y="295"/>
                    <a:pt x="301" y="226"/>
                    <a:pt x="335" y="183"/>
                  </a:cubicBezTo>
                  <a:cubicBezTo>
                    <a:pt x="379" y="121"/>
                    <a:pt x="38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56"/>
            <p:cNvSpPr/>
            <p:nvPr/>
          </p:nvSpPr>
          <p:spPr>
            <a:xfrm>
              <a:off x="1076625" y="262437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246" y="0"/>
                  </a:moveTo>
                  <a:cubicBezTo>
                    <a:pt x="146" y="0"/>
                    <a:pt x="0" y="221"/>
                    <a:pt x="139" y="221"/>
                  </a:cubicBezTo>
                  <a:cubicBezTo>
                    <a:pt x="240" y="221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56"/>
            <p:cNvSpPr/>
            <p:nvPr/>
          </p:nvSpPr>
          <p:spPr>
            <a:xfrm>
              <a:off x="1054875" y="2641625"/>
              <a:ext cx="4125" cy="40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7" y="0"/>
                    <a:pt x="34" y="35"/>
                    <a:pt x="19" y="54"/>
                  </a:cubicBezTo>
                  <a:cubicBezTo>
                    <a:pt x="6" y="80"/>
                    <a:pt x="0" y="105"/>
                    <a:pt x="6" y="136"/>
                  </a:cubicBezTo>
                  <a:cubicBezTo>
                    <a:pt x="10" y="154"/>
                    <a:pt x="20" y="161"/>
                    <a:pt x="33" y="161"/>
                  </a:cubicBezTo>
                  <a:cubicBezTo>
                    <a:pt x="66" y="161"/>
                    <a:pt x="117" y="118"/>
                    <a:pt x="126" y="105"/>
                  </a:cubicBezTo>
                  <a:lnTo>
                    <a:pt x="133" y="99"/>
                  </a:lnTo>
                  <a:cubicBezTo>
                    <a:pt x="151" y="73"/>
                    <a:pt x="164" y="23"/>
                    <a:pt x="126" y="17"/>
                  </a:cubicBezTo>
                  <a:cubicBezTo>
                    <a:pt x="126" y="10"/>
                    <a:pt x="120" y="10"/>
                    <a:pt x="120" y="10"/>
                  </a:cubicBezTo>
                  <a:cubicBezTo>
                    <a:pt x="113" y="3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56"/>
            <p:cNvSpPr/>
            <p:nvPr/>
          </p:nvSpPr>
          <p:spPr>
            <a:xfrm>
              <a:off x="1065900" y="2609450"/>
              <a:ext cx="7550" cy="6475"/>
            </a:xfrm>
            <a:custGeom>
              <a:avLst/>
              <a:gdLst/>
              <a:ahLst/>
              <a:cxnLst/>
              <a:rect l="l" t="t" r="r" b="b"/>
              <a:pathLst>
                <a:path w="302" h="259" extrusionOk="0">
                  <a:moveTo>
                    <a:pt x="178" y="0"/>
                  </a:moveTo>
                  <a:cubicBezTo>
                    <a:pt x="119" y="0"/>
                    <a:pt x="52" y="70"/>
                    <a:pt x="32" y="105"/>
                  </a:cubicBezTo>
                  <a:cubicBezTo>
                    <a:pt x="32" y="118"/>
                    <a:pt x="26" y="124"/>
                    <a:pt x="26" y="130"/>
                  </a:cubicBezTo>
                  <a:cubicBezTo>
                    <a:pt x="1" y="162"/>
                    <a:pt x="1" y="200"/>
                    <a:pt x="26" y="231"/>
                  </a:cubicBezTo>
                  <a:cubicBezTo>
                    <a:pt x="36" y="247"/>
                    <a:pt x="55" y="258"/>
                    <a:pt x="76" y="258"/>
                  </a:cubicBezTo>
                  <a:cubicBezTo>
                    <a:pt x="80" y="258"/>
                    <a:pt x="84" y="258"/>
                    <a:pt x="89" y="257"/>
                  </a:cubicBezTo>
                  <a:cubicBezTo>
                    <a:pt x="164" y="250"/>
                    <a:pt x="301" y="132"/>
                    <a:pt x="242" y="50"/>
                  </a:cubicBezTo>
                  <a:lnTo>
                    <a:pt x="242" y="50"/>
                  </a:lnTo>
                  <a:cubicBezTo>
                    <a:pt x="250" y="62"/>
                    <a:pt x="254" y="67"/>
                    <a:pt x="254" y="67"/>
                  </a:cubicBezTo>
                  <a:cubicBezTo>
                    <a:pt x="255" y="67"/>
                    <a:pt x="226" y="26"/>
                    <a:pt x="221" y="17"/>
                  </a:cubicBezTo>
                  <a:cubicBezTo>
                    <a:pt x="208" y="5"/>
                    <a:pt x="193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56"/>
            <p:cNvSpPr/>
            <p:nvPr/>
          </p:nvSpPr>
          <p:spPr>
            <a:xfrm>
              <a:off x="1090175" y="2612075"/>
              <a:ext cx="5850" cy="4725"/>
            </a:xfrm>
            <a:custGeom>
              <a:avLst/>
              <a:gdLst/>
              <a:ahLst/>
              <a:cxnLst/>
              <a:rect l="l" t="t" r="r" b="b"/>
              <a:pathLst>
                <a:path w="234" h="189" extrusionOk="0">
                  <a:moveTo>
                    <a:pt x="175" y="1"/>
                  </a:moveTo>
                  <a:cubicBezTo>
                    <a:pt x="163" y="1"/>
                    <a:pt x="150" y="3"/>
                    <a:pt x="140" y="7"/>
                  </a:cubicBezTo>
                  <a:lnTo>
                    <a:pt x="121" y="13"/>
                  </a:lnTo>
                  <a:cubicBezTo>
                    <a:pt x="77" y="32"/>
                    <a:pt x="1" y="107"/>
                    <a:pt x="32" y="158"/>
                  </a:cubicBezTo>
                  <a:cubicBezTo>
                    <a:pt x="37" y="176"/>
                    <a:pt x="55" y="188"/>
                    <a:pt x="72" y="188"/>
                  </a:cubicBezTo>
                  <a:cubicBezTo>
                    <a:pt x="78" y="188"/>
                    <a:pt x="84" y="187"/>
                    <a:pt x="89" y="183"/>
                  </a:cubicBezTo>
                  <a:cubicBezTo>
                    <a:pt x="152" y="164"/>
                    <a:pt x="196" y="114"/>
                    <a:pt x="215" y="51"/>
                  </a:cubicBezTo>
                  <a:cubicBezTo>
                    <a:pt x="233" y="14"/>
                    <a:pt x="206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4" name="Google Shape;5054;p56"/>
          <p:cNvGrpSpPr/>
          <p:nvPr/>
        </p:nvGrpSpPr>
        <p:grpSpPr>
          <a:xfrm>
            <a:off x="8137152" y="2758192"/>
            <a:ext cx="1248385" cy="1040349"/>
            <a:chOff x="2226275" y="2120850"/>
            <a:chExt cx="356000" cy="296700"/>
          </a:xfrm>
        </p:grpSpPr>
        <p:sp>
          <p:nvSpPr>
            <p:cNvPr id="5055" name="Google Shape;5055;p56"/>
            <p:cNvSpPr/>
            <p:nvPr/>
          </p:nvSpPr>
          <p:spPr>
            <a:xfrm>
              <a:off x="2226275" y="2120850"/>
              <a:ext cx="356000" cy="296700"/>
            </a:xfrm>
            <a:custGeom>
              <a:avLst/>
              <a:gdLst/>
              <a:ahLst/>
              <a:cxnLst/>
              <a:rect l="l" t="t" r="r" b="b"/>
              <a:pathLst>
                <a:path w="14240" h="11868" extrusionOk="0">
                  <a:moveTo>
                    <a:pt x="3039" y="0"/>
                  </a:moveTo>
                  <a:cubicBezTo>
                    <a:pt x="1403" y="0"/>
                    <a:pt x="0" y="406"/>
                    <a:pt x="289" y="1883"/>
                  </a:cubicBezTo>
                  <a:cubicBezTo>
                    <a:pt x="812" y="4557"/>
                    <a:pt x="4016" y="8227"/>
                    <a:pt x="5769" y="10315"/>
                  </a:cubicBezTo>
                  <a:cubicBezTo>
                    <a:pt x="6470" y="11147"/>
                    <a:pt x="7390" y="11867"/>
                    <a:pt x="8347" y="11867"/>
                  </a:cubicBezTo>
                  <a:cubicBezTo>
                    <a:pt x="8813" y="11867"/>
                    <a:pt x="9287" y="11697"/>
                    <a:pt x="9749" y="11286"/>
                  </a:cubicBezTo>
                  <a:cubicBezTo>
                    <a:pt x="14240" y="7300"/>
                    <a:pt x="12814" y="1807"/>
                    <a:pt x="7252" y="564"/>
                  </a:cubicBezTo>
                  <a:cubicBezTo>
                    <a:pt x="6668" y="433"/>
                    <a:pt x="4729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56"/>
            <p:cNvSpPr/>
            <p:nvPr/>
          </p:nvSpPr>
          <p:spPr>
            <a:xfrm>
              <a:off x="2424900" y="2376425"/>
              <a:ext cx="10900" cy="11400"/>
            </a:xfrm>
            <a:custGeom>
              <a:avLst/>
              <a:gdLst/>
              <a:ahLst/>
              <a:cxnLst/>
              <a:rect l="l" t="t" r="r" b="b"/>
              <a:pathLst>
                <a:path w="436" h="456" extrusionOk="0">
                  <a:moveTo>
                    <a:pt x="122" y="0"/>
                  </a:moveTo>
                  <a:cubicBezTo>
                    <a:pt x="62" y="0"/>
                    <a:pt x="8" y="28"/>
                    <a:pt x="0" y="105"/>
                  </a:cubicBezTo>
                  <a:cubicBezTo>
                    <a:pt x="7" y="237"/>
                    <a:pt x="82" y="363"/>
                    <a:pt x="202" y="426"/>
                  </a:cubicBezTo>
                  <a:cubicBezTo>
                    <a:pt x="237" y="444"/>
                    <a:pt x="280" y="455"/>
                    <a:pt x="320" y="455"/>
                  </a:cubicBezTo>
                  <a:cubicBezTo>
                    <a:pt x="382" y="455"/>
                    <a:pt x="436" y="427"/>
                    <a:pt x="436" y="351"/>
                  </a:cubicBezTo>
                  <a:cubicBezTo>
                    <a:pt x="429" y="212"/>
                    <a:pt x="354" y="92"/>
                    <a:pt x="234" y="29"/>
                  </a:cubicBezTo>
                  <a:cubicBezTo>
                    <a:pt x="202" y="12"/>
                    <a:pt x="161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56"/>
            <p:cNvSpPr/>
            <p:nvPr/>
          </p:nvSpPr>
          <p:spPr>
            <a:xfrm>
              <a:off x="2412600" y="2377300"/>
              <a:ext cx="8550" cy="7925"/>
            </a:xfrm>
            <a:custGeom>
              <a:avLst/>
              <a:gdLst/>
              <a:ahLst/>
              <a:cxnLst/>
              <a:rect l="l" t="t" r="r" b="b"/>
              <a:pathLst>
                <a:path w="342" h="317" extrusionOk="0">
                  <a:moveTo>
                    <a:pt x="101" y="0"/>
                  </a:moveTo>
                  <a:cubicBezTo>
                    <a:pt x="13" y="0"/>
                    <a:pt x="0" y="82"/>
                    <a:pt x="26" y="152"/>
                  </a:cubicBezTo>
                  <a:cubicBezTo>
                    <a:pt x="64" y="234"/>
                    <a:pt x="139" y="297"/>
                    <a:pt x="228" y="316"/>
                  </a:cubicBezTo>
                  <a:lnTo>
                    <a:pt x="246" y="316"/>
                  </a:lnTo>
                  <a:cubicBezTo>
                    <a:pt x="250" y="316"/>
                    <a:pt x="253" y="316"/>
                    <a:pt x="256" y="316"/>
                  </a:cubicBezTo>
                  <a:cubicBezTo>
                    <a:pt x="297" y="316"/>
                    <a:pt x="335" y="281"/>
                    <a:pt x="335" y="240"/>
                  </a:cubicBezTo>
                  <a:cubicBezTo>
                    <a:pt x="341" y="196"/>
                    <a:pt x="328" y="145"/>
                    <a:pt x="297" y="114"/>
                  </a:cubicBezTo>
                  <a:cubicBezTo>
                    <a:pt x="253" y="44"/>
                    <a:pt x="177" y="7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56"/>
            <p:cNvSpPr/>
            <p:nvPr/>
          </p:nvSpPr>
          <p:spPr>
            <a:xfrm>
              <a:off x="2400050" y="2365000"/>
              <a:ext cx="8375" cy="6875"/>
            </a:xfrm>
            <a:custGeom>
              <a:avLst/>
              <a:gdLst/>
              <a:ahLst/>
              <a:cxnLst/>
              <a:rect l="l" t="t" r="r" b="b"/>
              <a:pathLst>
                <a:path w="335" h="275" extrusionOk="0">
                  <a:moveTo>
                    <a:pt x="136" y="1"/>
                  </a:moveTo>
                  <a:cubicBezTo>
                    <a:pt x="118" y="1"/>
                    <a:pt x="101" y="7"/>
                    <a:pt x="86" y="19"/>
                  </a:cubicBezTo>
                  <a:cubicBezTo>
                    <a:pt x="1" y="98"/>
                    <a:pt x="140" y="272"/>
                    <a:pt x="246" y="272"/>
                  </a:cubicBezTo>
                  <a:cubicBezTo>
                    <a:pt x="249" y="272"/>
                    <a:pt x="253" y="272"/>
                    <a:pt x="256" y="271"/>
                  </a:cubicBezTo>
                  <a:cubicBezTo>
                    <a:pt x="261" y="273"/>
                    <a:pt x="266" y="274"/>
                    <a:pt x="271" y="274"/>
                  </a:cubicBezTo>
                  <a:cubicBezTo>
                    <a:pt x="295" y="274"/>
                    <a:pt x="313" y="249"/>
                    <a:pt x="313" y="227"/>
                  </a:cubicBezTo>
                  <a:cubicBezTo>
                    <a:pt x="334" y="138"/>
                    <a:pt x="224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56"/>
            <p:cNvSpPr/>
            <p:nvPr/>
          </p:nvSpPr>
          <p:spPr>
            <a:xfrm>
              <a:off x="2410275" y="2359600"/>
              <a:ext cx="5625" cy="5675"/>
            </a:xfrm>
            <a:custGeom>
              <a:avLst/>
              <a:gdLst/>
              <a:ahLst/>
              <a:cxnLst/>
              <a:rect l="l" t="t" r="r" b="b"/>
              <a:pathLst>
                <a:path w="225" h="227" extrusionOk="0">
                  <a:moveTo>
                    <a:pt x="53" y="0"/>
                  </a:moveTo>
                  <a:cubicBezTo>
                    <a:pt x="27" y="0"/>
                    <a:pt x="9" y="15"/>
                    <a:pt x="5" y="52"/>
                  </a:cubicBezTo>
                  <a:cubicBezTo>
                    <a:pt x="1" y="125"/>
                    <a:pt x="110" y="227"/>
                    <a:pt x="174" y="227"/>
                  </a:cubicBezTo>
                  <a:cubicBezTo>
                    <a:pt x="200" y="227"/>
                    <a:pt x="218" y="211"/>
                    <a:pt x="220" y="172"/>
                  </a:cubicBezTo>
                  <a:cubicBezTo>
                    <a:pt x="224" y="99"/>
                    <a:pt x="117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56"/>
            <p:cNvSpPr/>
            <p:nvPr/>
          </p:nvSpPr>
          <p:spPr>
            <a:xfrm>
              <a:off x="2446175" y="2366800"/>
              <a:ext cx="11375" cy="7700"/>
            </a:xfrm>
            <a:custGeom>
              <a:avLst/>
              <a:gdLst/>
              <a:ahLst/>
              <a:cxnLst/>
              <a:rect l="l" t="t" r="r" b="b"/>
              <a:pathLst>
                <a:path w="455" h="308" extrusionOk="0">
                  <a:moveTo>
                    <a:pt x="197" y="1"/>
                  </a:moveTo>
                  <a:cubicBezTo>
                    <a:pt x="160" y="1"/>
                    <a:pt x="122" y="10"/>
                    <a:pt x="83" y="29"/>
                  </a:cubicBezTo>
                  <a:cubicBezTo>
                    <a:pt x="1" y="67"/>
                    <a:pt x="83" y="193"/>
                    <a:pt x="140" y="218"/>
                  </a:cubicBezTo>
                  <a:cubicBezTo>
                    <a:pt x="196" y="244"/>
                    <a:pt x="234" y="263"/>
                    <a:pt x="278" y="288"/>
                  </a:cubicBezTo>
                  <a:cubicBezTo>
                    <a:pt x="299" y="301"/>
                    <a:pt x="323" y="308"/>
                    <a:pt x="346" y="308"/>
                  </a:cubicBezTo>
                  <a:cubicBezTo>
                    <a:pt x="367" y="308"/>
                    <a:pt x="387" y="303"/>
                    <a:pt x="404" y="294"/>
                  </a:cubicBezTo>
                  <a:cubicBezTo>
                    <a:pt x="442" y="269"/>
                    <a:pt x="455" y="225"/>
                    <a:pt x="436" y="187"/>
                  </a:cubicBezTo>
                  <a:cubicBezTo>
                    <a:pt x="389" y="75"/>
                    <a:pt x="301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56"/>
            <p:cNvSpPr/>
            <p:nvPr/>
          </p:nvSpPr>
          <p:spPr>
            <a:xfrm>
              <a:off x="2450925" y="2382025"/>
              <a:ext cx="5500" cy="4925"/>
            </a:xfrm>
            <a:custGeom>
              <a:avLst/>
              <a:gdLst/>
              <a:ahLst/>
              <a:cxnLst/>
              <a:rect l="l" t="t" r="r" b="b"/>
              <a:pathLst>
                <a:path w="220" h="197" extrusionOk="0">
                  <a:moveTo>
                    <a:pt x="106" y="1"/>
                  </a:moveTo>
                  <a:cubicBezTo>
                    <a:pt x="95" y="1"/>
                    <a:pt x="84" y="6"/>
                    <a:pt x="76" y="19"/>
                  </a:cubicBezTo>
                  <a:cubicBezTo>
                    <a:pt x="0" y="57"/>
                    <a:pt x="76" y="158"/>
                    <a:pt x="120" y="183"/>
                  </a:cubicBezTo>
                  <a:cubicBezTo>
                    <a:pt x="137" y="193"/>
                    <a:pt x="152" y="197"/>
                    <a:pt x="164" y="197"/>
                  </a:cubicBezTo>
                  <a:cubicBezTo>
                    <a:pt x="210" y="197"/>
                    <a:pt x="219" y="139"/>
                    <a:pt x="189" y="89"/>
                  </a:cubicBezTo>
                  <a:lnTo>
                    <a:pt x="183" y="70"/>
                  </a:lnTo>
                  <a:cubicBezTo>
                    <a:pt x="174" y="42"/>
                    <a:pt x="13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56"/>
            <p:cNvSpPr/>
            <p:nvPr/>
          </p:nvSpPr>
          <p:spPr>
            <a:xfrm>
              <a:off x="2340075" y="2218975"/>
              <a:ext cx="7125" cy="7500"/>
            </a:xfrm>
            <a:custGeom>
              <a:avLst/>
              <a:gdLst/>
              <a:ahLst/>
              <a:cxnLst/>
              <a:rect l="l" t="t" r="r" b="b"/>
              <a:pathLst>
                <a:path w="285" h="300" extrusionOk="0">
                  <a:moveTo>
                    <a:pt x="79" y="0"/>
                  </a:moveTo>
                  <a:cubicBezTo>
                    <a:pt x="39" y="0"/>
                    <a:pt x="4" y="20"/>
                    <a:pt x="0" y="70"/>
                  </a:cubicBezTo>
                  <a:cubicBezTo>
                    <a:pt x="0" y="159"/>
                    <a:pt x="51" y="241"/>
                    <a:pt x="133" y="279"/>
                  </a:cubicBezTo>
                  <a:cubicBezTo>
                    <a:pt x="153" y="291"/>
                    <a:pt x="180" y="300"/>
                    <a:pt x="206" y="300"/>
                  </a:cubicBezTo>
                  <a:cubicBezTo>
                    <a:pt x="245" y="300"/>
                    <a:pt x="280" y="281"/>
                    <a:pt x="284" y="228"/>
                  </a:cubicBezTo>
                  <a:cubicBezTo>
                    <a:pt x="278" y="140"/>
                    <a:pt x="227" y="64"/>
                    <a:pt x="152" y="20"/>
                  </a:cubicBezTo>
                  <a:cubicBezTo>
                    <a:pt x="130" y="8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56"/>
            <p:cNvSpPr/>
            <p:nvPr/>
          </p:nvSpPr>
          <p:spPr>
            <a:xfrm>
              <a:off x="2321475" y="2220175"/>
              <a:ext cx="6950" cy="6300"/>
            </a:xfrm>
            <a:custGeom>
              <a:avLst/>
              <a:gdLst/>
              <a:ahLst/>
              <a:cxnLst/>
              <a:rect l="l" t="t" r="r" b="b"/>
              <a:pathLst>
                <a:path w="278" h="252" extrusionOk="0">
                  <a:moveTo>
                    <a:pt x="62" y="0"/>
                  </a:moveTo>
                  <a:cubicBezTo>
                    <a:pt x="42" y="0"/>
                    <a:pt x="21" y="7"/>
                    <a:pt x="13" y="29"/>
                  </a:cubicBezTo>
                  <a:cubicBezTo>
                    <a:pt x="6" y="48"/>
                    <a:pt x="0" y="60"/>
                    <a:pt x="0" y="79"/>
                  </a:cubicBezTo>
                  <a:cubicBezTo>
                    <a:pt x="0" y="133"/>
                    <a:pt x="95" y="252"/>
                    <a:pt x="155" y="252"/>
                  </a:cubicBezTo>
                  <a:cubicBezTo>
                    <a:pt x="173" y="252"/>
                    <a:pt x="187" y="242"/>
                    <a:pt x="196" y="218"/>
                  </a:cubicBezTo>
                  <a:cubicBezTo>
                    <a:pt x="202" y="205"/>
                    <a:pt x="208" y="199"/>
                    <a:pt x="208" y="199"/>
                  </a:cubicBezTo>
                  <a:cubicBezTo>
                    <a:pt x="278" y="161"/>
                    <a:pt x="208" y="54"/>
                    <a:pt x="164" y="35"/>
                  </a:cubicBezTo>
                  <a:cubicBezTo>
                    <a:pt x="139" y="22"/>
                    <a:pt x="114" y="10"/>
                    <a:pt x="88" y="4"/>
                  </a:cubicBezTo>
                  <a:cubicBezTo>
                    <a:pt x="81" y="2"/>
                    <a:pt x="7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56"/>
            <p:cNvSpPr/>
            <p:nvPr/>
          </p:nvSpPr>
          <p:spPr>
            <a:xfrm>
              <a:off x="2344175" y="2249950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115" y="1"/>
                  </a:moveTo>
                  <a:cubicBezTo>
                    <a:pt x="106" y="1"/>
                    <a:pt x="97" y="2"/>
                    <a:pt x="89" y="5"/>
                  </a:cubicBezTo>
                  <a:cubicBezTo>
                    <a:pt x="0" y="30"/>
                    <a:pt x="57" y="162"/>
                    <a:pt x="95" y="206"/>
                  </a:cubicBezTo>
                  <a:lnTo>
                    <a:pt x="114" y="219"/>
                  </a:lnTo>
                  <a:lnTo>
                    <a:pt x="107" y="213"/>
                  </a:lnTo>
                  <a:lnTo>
                    <a:pt x="107" y="213"/>
                  </a:lnTo>
                  <a:cubicBezTo>
                    <a:pt x="143" y="248"/>
                    <a:pt x="208" y="293"/>
                    <a:pt x="253" y="293"/>
                  </a:cubicBezTo>
                  <a:cubicBezTo>
                    <a:pt x="280" y="293"/>
                    <a:pt x="301" y="277"/>
                    <a:pt x="303" y="232"/>
                  </a:cubicBezTo>
                  <a:cubicBezTo>
                    <a:pt x="303" y="200"/>
                    <a:pt x="303" y="175"/>
                    <a:pt x="290" y="143"/>
                  </a:cubicBezTo>
                  <a:cubicBezTo>
                    <a:pt x="262" y="87"/>
                    <a:pt x="189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56"/>
            <p:cNvSpPr/>
            <p:nvPr/>
          </p:nvSpPr>
          <p:spPr>
            <a:xfrm>
              <a:off x="2349675" y="2232100"/>
              <a:ext cx="8400" cy="6400"/>
            </a:xfrm>
            <a:custGeom>
              <a:avLst/>
              <a:gdLst/>
              <a:ahLst/>
              <a:cxnLst/>
              <a:rect l="l" t="t" r="r" b="b"/>
              <a:pathLst>
                <a:path w="336" h="256" extrusionOk="0">
                  <a:moveTo>
                    <a:pt x="138" y="1"/>
                  </a:moveTo>
                  <a:cubicBezTo>
                    <a:pt x="130" y="1"/>
                    <a:pt x="122" y="2"/>
                    <a:pt x="115" y="6"/>
                  </a:cubicBezTo>
                  <a:lnTo>
                    <a:pt x="96" y="18"/>
                  </a:lnTo>
                  <a:cubicBezTo>
                    <a:pt x="1" y="63"/>
                    <a:pt x="96" y="195"/>
                    <a:pt x="152" y="227"/>
                  </a:cubicBezTo>
                  <a:lnTo>
                    <a:pt x="184" y="239"/>
                  </a:lnTo>
                  <a:cubicBezTo>
                    <a:pt x="204" y="246"/>
                    <a:pt x="232" y="256"/>
                    <a:pt x="256" y="256"/>
                  </a:cubicBezTo>
                  <a:cubicBezTo>
                    <a:pt x="279" y="256"/>
                    <a:pt x="298" y="247"/>
                    <a:pt x="304" y="220"/>
                  </a:cubicBezTo>
                  <a:cubicBezTo>
                    <a:pt x="335" y="145"/>
                    <a:pt x="285" y="94"/>
                    <a:pt x="234" y="44"/>
                  </a:cubicBezTo>
                  <a:cubicBezTo>
                    <a:pt x="214" y="28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56"/>
            <p:cNvSpPr/>
            <p:nvPr/>
          </p:nvSpPr>
          <p:spPr>
            <a:xfrm>
              <a:off x="2386900" y="2247800"/>
              <a:ext cx="7600" cy="7500"/>
            </a:xfrm>
            <a:custGeom>
              <a:avLst/>
              <a:gdLst/>
              <a:ahLst/>
              <a:cxnLst/>
              <a:rect l="l" t="t" r="r" b="b"/>
              <a:pathLst>
                <a:path w="304" h="300" extrusionOk="0">
                  <a:moveTo>
                    <a:pt x="98" y="0"/>
                  </a:moveTo>
                  <a:cubicBezTo>
                    <a:pt x="86" y="0"/>
                    <a:pt x="74" y="4"/>
                    <a:pt x="63" y="15"/>
                  </a:cubicBezTo>
                  <a:cubicBezTo>
                    <a:pt x="51" y="21"/>
                    <a:pt x="38" y="34"/>
                    <a:pt x="32" y="53"/>
                  </a:cubicBezTo>
                  <a:cubicBezTo>
                    <a:pt x="32" y="65"/>
                    <a:pt x="26" y="84"/>
                    <a:pt x="26" y="97"/>
                  </a:cubicBezTo>
                  <a:lnTo>
                    <a:pt x="26" y="109"/>
                  </a:lnTo>
                  <a:lnTo>
                    <a:pt x="26" y="109"/>
                  </a:lnTo>
                  <a:cubicBezTo>
                    <a:pt x="0" y="166"/>
                    <a:pt x="63" y="242"/>
                    <a:pt x="108" y="261"/>
                  </a:cubicBezTo>
                  <a:cubicBezTo>
                    <a:pt x="127" y="273"/>
                    <a:pt x="145" y="286"/>
                    <a:pt x="171" y="292"/>
                  </a:cubicBezTo>
                  <a:cubicBezTo>
                    <a:pt x="181" y="298"/>
                    <a:pt x="192" y="300"/>
                    <a:pt x="203" y="300"/>
                  </a:cubicBezTo>
                  <a:cubicBezTo>
                    <a:pt x="230" y="300"/>
                    <a:pt x="256" y="284"/>
                    <a:pt x="265" y="261"/>
                  </a:cubicBezTo>
                  <a:lnTo>
                    <a:pt x="278" y="248"/>
                  </a:lnTo>
                  <a:cubicBezTo>
                    <a:pt x="303" y="210"/>
                    <a:pt x="272" y="147"/>
                    <a:pt x="253" y="116"/>
                  </a:cubicBezTo>
                  <a:cubicBezTo>
                    <a:pt x="227" y="72"/>
                    <a:pt x="196" y="34"/>
                    <a:pt x="145" y="15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56"/>
            <p:cNvSpPr/>
            <p:nvPr/>
          </p:nvSpPr>
          <p:spPr>
            <a:xfrm>
              <a:off x="2384850" y="2218500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28" y="1"/>
                  </a:moveTo>
                  <a:cubicBezTo>
                    <a:pt x="13" y="1"/>
                    <a:pt x="2" y="10"/>
                    <a:pt x="0" y="33"/>
                  </a:cubicBezTo>
                  <a:cubicBezTo>
                    <a:pt x="0" y="74"/>
                    <a:pt x="66" y="134"/>
                    <a:pt x="105" y="134"/>
                  </a:cubicBezTo>
                  <a:cubicBezTo>
                    <a:pt x="120" y="134"/>
                    <a:pt x="131" y="125"/>
                    <a:pt x="133" y="102"/>
                  </a:cubicBezTo>
                  <a:cubicBezTo>
                    <a:pt x="133" y="61"/>
                    <a:pt x="67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56"/>
            <p:cNvSpPr/>
            <p:nvPr/>
          </p:nvSpPr>
          <p:spPr>
            <a:xfrm>
              <a:off x="2358825" y="2198375"/>
              <a:ext cx="7375" cy="6625"/>
            </a:xfrm>
            <a:custGeom>
              <a:avLst/>
              <a:gdLst/>
              <a:ahLst/>
              <a:cxnLst/>
              <a:rect l="l" t="t" r="r" b="b"/>
              <a:pathLst>
                <a:path w="295" h="265" extrusionOk="0">
                  <a:moveTo>
                    <a:pt x="91" y="0"/>
                  </a:moveTo>
                  <a:cubicBezTo>
                    <a:pt x="74" y="0"/>
                    <a:pt x="59" y="5"/>
                    <a:pt x="45" y="18"/>
                  </a:cubicBezTo>
                  <a:lnTo>
                    <a:pt x="39" y="30"/>
                  </a:lnTo>
                  <a:cubicBezTo>
                    <a:pt x="1" y="56"/>
                    <a:pt x="13" y="100"/>
                    <a:pt x="26" y="131"/>
                  </a:cubicBezTo>
                  <a:cubicBezTo>
                    <a:pt x="51" y="207"/>
                    <a:pt x="121" y="264"/>
                    <a:pt x="203" y="264"/>
                  </a:cubicBezTo>
                  <a:cubicBezTo>
                    <a:pt x="207" y="264"/>
                    <a:pt x="212" y="265"/>
                    <a:pt x="216" y="265"/>
                  </a:cubicBezTo>
                  <a:cubicBezTo>
                    <a:pt x="295" y="265"/>
                    <a:pt x="270" y="154"/>
                    <a:pt x="240" y="106"/>
                  </a:cubicBezTo>
                  <a:cubicBezTo>
                    <a:pt x="216" y="67"/>
                    <a:pt x="14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56"/>
            <p:cNvSpPr/>
            <p:nvPr/>
          </p:nvSpPr>
          <p:spPr>
            <a:xfrm>
              <a:off x="2374525" y="2270850"/>
              <a:ext cx="8875" cy="9075"/>
            </a:xfrm>
            <a:custGeom>
              <a:avLst/>
              <a:gdLst/>
              <a:ahLst/>
              <a:cxnLst/>
              <a:rect l="l" t="t" r="r" b="b"/>
              <a:pathLst>
                <a:path w="355" h="363" extrusionOk="0">
                  <a:moveTo>
                    <a:pt x="80" y="0"/>
                  </a:moveTo>
                  <a:cubicBezTo>
                    <a:pt x="41" y="0"/>
                    <a:pt x="13" y="24"/>
                    <a:pt x="10" y="83"/>
                  </a:cubicBezTo>
                  <a:cubicBezTo>
                    <a:pt x="1" y="201"/>
                    <a:pt x="175" y="362"/>
                    <a:pt x="278" y="362"/>
                  </a:cubicBezTo>
                  <a:cubicBezTo>
                    <a:pt x="318" y="362"/>
                    <a:pt x="347" y="338"/>
                    <a:pt x="350" y="279"/>
                  </a:cubicBezTo>
                  <a:cubicBezTo>
                    <a:pt x="355" y="164"/>
                    <a:pt x="18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56"/>
            <p:cNvSpPr/>
            <p:nvPr/>
          </p:nvSpPr>
          <p:spPr>
            <a:xfrm>
              <a:off x="2372225" y="2245750"/>
              <a:ext cx="9250" cy="995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115" y="0"/>
                  </a:moveTo>
                  <a:cubicBezTo>
                    <a:pt x="91" y="0"/>
                    <a:pt x="67" y="6"/>
                    <a:pt x="45" y="21"/>
                  </a:cubicBezTo>
                  <a:cubicBezTo>
                    <a:pt x="39" y="21"/>
                    <a:pt x="39" y="21"/>
                    <a:pt x="32" y="27"/>
                  </a:cubicBezTo>
                  <a:cubicBezTo>
                    <a:pt x="1" y="46"/>
                    <a:pt x="1" y="103"/>
                    <a:pt x="7" y="135"/>
                  </a:cubicBezTo>
                  <a:cubicBezTo>
                    <a:pt x="7" y="147"/>
                    <a:pt x="13" y="160"/>
                    <a:pt x="20" y="173"/>
                  </a:cubicBezTo>
                  <a:cubicBezTo>
                    <a:pt x="39" y="250"/>
                    <a:pt x="147" y="397"/>
                    <a:pt x="242" y="397"/>
                  </a:cubicBezTo>
                  <a:cubicBezTo>
                    <a:pt x="271" y="397"/>
                    <a:pt x="299" y="383"/>
                    <a:pt x="323" y="349"/>
                  </a:cubicBezTo>
                  <a:cubicBezTo>
                    <a:pt x="335" y="324"/>
                    <a:pt x="348" y="305"/>
                    <a:pt x="354" y="273"/>
                  </a:cubicBezTo>
                  <a:cubicBezTo>
                    <a:pt x="370" y="163"/>
                    <a:pt x="237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56"/>
            <p:cNvSpPr/>
            <p:nvPr/>
          </p:nvSpPr>
          <p:spPr>
            <a:xfrm>
              <a:off x="2375700" y="222592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15" y="1"/>
                  </a:moveTo>
                  <a:cubicBezTo>
                    <a:pt x="100" y="1"/>
                    <a:pt x="86" y="6"/>
                    <a:pt x="76" y="20"/>
                  </a:cubicBezTo>
                  <a:lnTo>
                    <a:pt x="38" y="57"/>
                  </a:lnTo>
                  <a:cubicBezTo>
                    <a:pt x="1" y="101"/>
                    <a:pt x="51" y="158"/>
                    <a:pt x="89" y="177"/>
                  </a:cubicBezTo>
                  <a:lnTo>
                    <a:pt x="108" y="177"/>
                  </a:lnTo>
                  <a:cubicBezTo>
                    <a:pt x="129" y="211"/>
                    <a:pt x="181" y="250"/>
                    <a:pt x="224" y="250"/>
                  </a:cubicBezTo>
                  <a:cubicBezTo>
                    <a:pt x="246" y="250"/>
                    <a:pt x="266" y="240"/>
                    <a:pt x="278" y="215"/>
                  </a:cubicBezTo>
                  <a:cubicBezTo>
                    <a:pt x="322" y="139"/>
                    <a:pt x="272" y="95"/>
                    <a:pt x="209" y="45"/>
                  </a:cubicBezTo>
                  <a:cubicBezTo>
                    <a:pt x="191" y="27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56"/>
            <p:cNvSpPr/>
            <p:nvPr/>
          </p:nvSpPr>
          <p:spPr>
            <a:xfrm>
              <a:off x="2399825" y="2231500"/>
              <a:ext cx="11375" cy="6450"/>
            </a:xfrm>
            <a:custGeom>
              <a:avLst/>
              <a:gdLst/>
              <a:ahLst/>
              <a:cxnLst/>
              <a:rect l="l" t="t" r="r" b="b"/>
              <a:pathLst>
                <a:path w="455" h="258" extrusionOk="0">
                  <a:moveTo>
                    <a:pt x="175" y="1"/>
                  </a:moveTo>
                  <a:cubicBezTo>
                    <a:pt x="133" y="1"/>
                    <a:pt x="98" y="22"/>
                    <a:pt x="57" y="49"/>
                  </a:cubicBezTo>
                  <a:cubicBezTo>
                    <a:pt x="1" y="87"/>
                    <a:pt x="83" y="175"/>
                    <a:pt x="114" y="194"/>
                  </a:cubicBezTo>
                  <a:cubicBezTo>
                    <a:pt x="165" y="219"/>
                    <a:pt x="225" y="257"/>
                    <a:pt x="282" y="257"/>
                  </a:cubicBezTo>
                  <a:cubicBezTo>
                    <a:pt x="296" y="257"/>
                    <a:pt x="309" y="255"/>
                    <a:pt x="322" y="251"/>
                  </a:cubicBezTo>
                  <a:cubicBezTo>
                    <a:pt x="455" y="206"/>
                    <a:pt x="291" y="30"/>
                    <a:pt x="228" y="11"/>
                  </a:cubicBezTo>
                  <a:cubicBezTo>
                    <a:pt x="208" y="4"/>
                    <a:pt x="191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56"/>
            <p:cNvSpPr/>
            <p:nvPr/>
          </p:nvSpPr>
          <p:spPr>
            <a:xfrm>
              <a:off x="2325400" y="2198275"/>
              <a:ext cx="11550" cy="10875"/>
            </a:xfrm>
            <a:custGeom>
              <a:avLst/>
              <a:gdLst/>
              <a:ahLst/>
              <a:cxnLst/>
              <a:rect l="l" t="t" r="r" b="b"/>
              <a:pathLst>
                <a:path w="462" h="435" extrusionOk="0">
                  <a:moveTo>
                    <a:pt x="149" y="0"/>
                  </a:moveTo>
                  <a:cubicBezTo>
                    <a:pt x="95" y="0"/>
                    <a:pt x="41" y="31"/>
                    <a:pt x="20" y="85"/>
                  </a:cubicBezTo>
                  <a:cubicBezTo>
                    <a:pt x="1" y="148"/>
                    <a:pt x="13" y="224"/>
                    <a:pt x="57" y="274"/>
                  </a:cubicBezTo>
                  <a:cubicBezTo>
                    <a:pt x="83" y="312"/>
                    <a:pt x="108" y="343"/>
                    <a:pt x="139" y="375"/>
                  </a:cubicBezTo>
                  <a:cubicBezTo>
                    <a:pt x="178" y="413"/>
                    <a:pt x="233" y="434"/>
                    <a:pt x="288" y="434"/>
                  </a:cubicBezTo>
                  <a:cubicBezTo>
                    <a:pt x="315" y="434"/>
                    <a:pt x="342" y="429"/>
                    <a:pt x="367" y="419"/>
                  </a:cubicBezTo>
                  <a:cubicBezTo>
                    <a:pt x="379" y="419"/>
                    <a:pt x="385" y="413"/>
                    <a:pt x="385" y="407"/>
                  </a:cubicBezTo>
                  <a:cubicBezTo>
                    <a:pt x="461" y="369"/>
                    <a:pt x="461" y="287"/>
                    <a:pt x="436" y="217"/>
                  </a:cubicBezTo>
                  <a:cubicBezTo>
                    <a:pt x="392" y="104"/>
                    <a:pt x="297" y="28"/>
                    <a:pt x="177" y="3"/>
                  </a:cubicBezTo>
                  <a:cubicBezTo>
                    <a:pt x="168" y="1"/>
                    <a:pt x="159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56"/>
            <p:cNvSpPr/>
            <p:nvPr/>
          </p:nvSpPr>
          <p:spPr>
            <a:xfrm>
              <a:off x="2252550" y="2151800"/>
              <a:ext cx="9925" cy="8750"/>
            </a:xfrm>
            <a:custGeom>
              <a:avLst/>
              <a:gdLst/>
              <a:ahLst/>
              <a:cxnLst/>
              <a:rect l="l" t="t" r="r" b="b"/>
              <a:pathLst>
                <a:path w="397" h="350" extrusionOk="0">
                  <a:moveTo>
                    <a:pt x="132" y="1"/>
                  </a:moveTo>
                  <a:cubicBezTo>
                    <a:pt x="113" y="1"/>
                    <a:pt x="95" y="3"/>
                    <a:pt x="77" y="8"/>
                  </a:cubicBezTo>
                  <a:cubicBezTo>
                    <a:pt x="1" y="27"/>
                    <a:pt x="13" y="115"/>
                    <a:pt x="32" y="165"/>
                  </a:cubicBezTo>
                  <a:cubicBezTo>
                    <a:pt x="64" y="241"/>
                    <a:pt x="127" y="304"/>
                    <a:pt x="209" y="336"/>
                  </a:cubicBezTo>
                  <a:cubicBezTo>
                    <a:pt x="234" y="342"/>
                    <a:pt x="259" y="348"/>
                    <a:pt x="291" y="348"/>
                  </a:cubicBezTo>
                  <a:cubicBezTo>
                    <a:pt x="297" y="349"/>
                    <a:pt x="302" y="349"/>
                    <a:pt x="307" y="349"/>
                  </a:cubicBezTo>
                  <a:cubicBezTo>
                    <a:pt x="392" y="349"/>
                    <a:pt x="397" y="250"/>
                    <a:pt x="367" y="184"/>
                  </a:cubicBezTo>
                  <a:cubicBezTo>
                    <a:pt x="340" y="76"/>
                    <a:pt x="239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56"/>
            <p:cNvSpPr/>
            <p:nvPr/>
          </p:nvSpPr>
          <p:spPr>
            <a:xfrm>
              <a:off x="2270425" y="2146000"/>
              <a:ext cx="10075" cy="7075"/>
            </a:xfrm>
            <a:custGeom>
              <a:avLst/>
              <a:gdLst/>
              <a:ahLst/>
              <a:cxnLst/>
              <a:rect l="l" t="t" r="r" b="b"/>
              <a:pathLst>
                <a:path w="403" h="283" extrusionOk="0">
                  <a:moveTo>
                    <a:pt x="142" y="0"/>
                  </a:moveTo>
                  <a:cubicBezTo>
                    <a:pt x="90" y="0"/>
                    <a:pt x="56" y="42"/>
                    <a:pt x="24" y="113"/>
                  </a:cubicBezTo>
                  <a:cubicBezTo>
                    <a:pt x="1" y="177"/>
                    <a:pt x="79" y="273"/>
                    <a:pt x="141" y="273"/>
                  </a:cubicBezTo>
                  <a:cubicBezTo>
                    <a:pt x="146" y="273"/>
                    <a:pt x="151" y="273"/>
                    <a:pt x="156" y="271"/>
                  </a:cubicBezTo>
                  <a:lnTo>
                    <a:pt x="194" y="259"/>
                  </a:lnTo>
                  <a:cubicBezTo>
                    <a:pt x="212" y="272"/>
                    <a:pt x="237" y="283"/>
                    <a:pt x="261" y="283"/>
                  </a:cubicBezTo>
                  <a:cubicBezTo>
                    <a:pt x="271" y="283"/>
                    <a:pt x="280" y="281"/>
                    <a:pt x="289" y="277"/>
                  </a:cubicBezTo>
                  <a:cubicBezTo>
                    <a:pt x="402" y="246"/>
                    <a:pt x="301" y="82"/>
                    <a:pt x="251" y="44"/>
                  </a:cubicBezTo>
                  <a:cubicBezTo>
                    <a:pt x="207" y="14"/>
                    <a:pt x="171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56"/>
            <p:cNvSpPr/>
            <p:nvPr/>
          </p:nvSpPr>
          <p:spPr>
            <a:xfrm>
              <a:off x="2263900" y="2168875"/>
              <a:ext cx="9650" cy="9500"/>
            </a:xfrm>
            <a:custGeom>
              <a:avLst/>
              <a:gdLst/>
              <a:ahLst/>
              <a:cxnLst/>
              <a:rect l="l" t="t" r="r" b="b"/>
              <a:pathLst>
                <a:path w="386" h="380" extrusionOk="0">
                  <a:moveTo>
                    <a:pt x="131" y="0"/>
                  </a:moveTo>
                  <a:cubicBezTo>
                    <a:pt x="119" y="0"/>
                    <a:pt x="107" y="2"/>
                    <a:pt x="96" y="6"/>
                  </a:cubicBezTo>
                  <a:cubicBezTo>
                    <a:pt x="1" y="37"/>
                    <a:pt x="39" y="163"/>
                    <a:pt x="77" y="220"/>
                  </a:cubicBezTo>
                  <a:lnTo>
                    <a:pt x="83" y="233"/>
                  </a:lnTo>
                  <a:cubicBezTo>
                    <a:pt x="115" y="287"/>
                    <a:pt x="217" y="380"/>
                    <a:pt x="296" y="380"/>
                  </a:cubicBezTo>
                  <a:cubicBezTo>
                    <a:pt x="327" y="380"/>
                    <a:pt x="355" y="365"/>
                    <a:pt x="373" y="327"/>
                  </a:cubicBezTo>
                  <a:cubicBezTo>
                    <a:pt x="379" y="315"/>
                    <a:pt x="386" y="296"/>
                    <a:pt x="386" y="283"/>
                  </a:cubicBezTo>
                  <a:cubicBezTo>
                    <a:pt x="386" y="214"/>
                    <a:pt x="354" y="145"/>
                    <a:pt x="304" y="100"/>
                  </a:cubicBezTo>
                  <a:cubicBezTo>
                    <a:pt x="261" y="52"/>
                    <a:pt x="196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56"/>
            <p:cNvSpPr/>
            <p:nvPr/>
          </p:nvSpPr>
          <p:spPr>
            <a:xfrm>
              <a:off x="2494200" y="2234150"/>
              <a:ext cx="7625" cy="7750"/>
            </a:xfrm>
            <a:custGeom>
              <a:avLst/>
              <a:gdLst/>
              <a:ahLst/>
              <a:cxnLst/>
              <a:rect l="l" t="t" r="r" b="b"/>
              <a:pathLst>
                <a:path w="305" h="310" extrusionOk="0">
                  <a:moveTo>
                    <a:pt x="72" y="1"/>
                  </a:moveTo>
                  <a:cubicBezTo>
                    <a:pt x="38" y="1"/>
                    <a:pt x="13" y="22"/>
                    <a:pt x="10" y="75"/>
                  </a:cubicBezTo>
                  <a:cubicBezTo>
                    <a:pt x="1" y="171"/>
                    <a:pt x="150" y="310"/>
                    <a:pt x="238" y="310"/>
                  </a:cubicBezTo>
                  <a:cubicBezTo>
                    <a:pt x="272" y="310"/>
                    <a:pt x="296" y="290"/>
                    <a:pt x="300" y="239"/>
                  </a:cubicBezTo>
                  <a:cubicBezTo>
                    <a:pt x="304" y="139"/>
                    <a:pt x="159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56"/>
            <p:cNvSpPr/>
            <p:nvPr/>
          </p:nvSpPr>
          <p:spPr>
            <a:xfrm>
              <a:off x="2504375" y="2273500"/>
              <a:ext cx="9150" cy="8950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89" y="1"/>
                  </a:moveTo>
                  <a:cubicBezTo>
                    <a:pt x="51" y="1"/>
                    <a:pt x="32" y="37"/>
                    <a:pt x="51" y="84"/>
                  </a:cubicBezTo>
                  <a:cubicBezTo>
                    <a:pt x="0" y="185"/>
                    <a:pt x="133" y="324"/>
                    <a:pt x="221" y="349"/>
                  </a:cubicBezTo>
                  <a:cubicBezTo>
                    <a:pt x="235" y="355"/>
                    <a:pt x="249" y="358"/>
                    <a:pt x="263" y="358"/>
                  </a:cubicBezTo>
                  <a:cubicBezTo>
                    <a:pt x="293" y="358"/>
                    <a:pt x="321" y="344"/>
                    <a:pt x="334" y="318"/>
                  </a:cubicBezTo>
                  <a:cubicBezTo>
                    <a:pt x="366" y="248"/>
                    <a:pt x="315" y="173"/>
                    <a:pt x="278" y="128"/>
                  </a:cubicBezTo>
                  <a:cubicBezTo>
                    <a:pt x="240" y="78"/>
                    <a:pt x="189" y="40"/>
                    <a:pt x="133" y="15"/>
                  </a:cubicBezTo>
                  <a:cubicBezTo>
                    <a:pt x="116" y="5"/>
                    <a:pt x="102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56"/>
            <p:cNvSpPr/>
            <p:nvPr/>
          </p:nvSpPr>
          <p:spPr>
            <a:xfrm>
              <a:off x="2463850" y="2285725"/>
              <a:ext cx="12800" cy="7000"/>
            </a:xfrm>
            <a:custGeom>
              <a:avLst/>
              <a:gdLst/>
              <a:ahLst/>
              <a:cxnLst/>
              <a:rect l="l" t="t" r="r" b="b"/>
              <a:pathLst>
                <a:path w="512" h="280" extrusionOk="0">
                  <a:moveTo>
                    <a:pt x="187" y="1"/>
                  </a:moveTo>
                  <a:cubicBezTo>
                    <a:pt x="168" y="1"/>
                    <a:pt x="150" y="4"/>
                    <a:pt x="133" y="12"/>
                  </a:cubicBezTo>
                  <a:cubicBezTo>
                    <a:pt x="0" y="62"/>
                    <a:pt x="171" y="239"/>
                    <a:pt x="234" y="264"/>
                  </a:cubicBezTo>
                  <a:cubicBezTo>
                    <a:pt x="261" y="275"/>
                    <a:pt x="284" y="280"/>
                    <a:pt x="305" y="280"/>
                  </a:cubicBezTo>
                  <a:cubicBezTo>
                    <a:pt x="366" y="280"/>
                    <a:pt x="407" y="238"/>
                    <a:pt x="473" y="201"/>
                  </a:cubicBezTo>
                  <a:cubicBezTo>
                    <a:pt x="511" y="182"/>
                    <a:pt x="473" y="125"/>
                    <a:pt x="442" y="106"/>
                  </a:cubicBezTo>
                  <a:cubicBezTo>
                    <a:pt x="369" y="75"/>
                    <a:pt x="274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56"/>
            <p:cNvSpPr/>
            <p:nvPr/>
          </p:nvSpPr>
          <p:spPr>
            <a:xfrm>
              <a:off x="2479450" y="2267475"/>
              <a:ext cx="10300" cy="8950"/>
            </a:xfrm>
            <a:custGeom>
              <a:avLst/>
              <a:gdLst/>
              <a:ahLst/>
              <a:cxnLst/>
              <a:rect l="l" t="t" r="r" b="b"/>
              <a:pathLst>
                <a:path w="412" h="358" extrusionOk="0">
                  <a:moveTo>
                    <a:pt x="125" y="0"/>
                  </a:moveTo>
                  <a:cubicBezTo>
                    <a:pt x="76" y="0"/>
                    <a:pt x="33" y="29"/>
                    <a:pt x="7" y="105"/>
                  </a:cubicBezTo>
                  <a:cubicBezTo>
                    <a:pt x="1" y="136"/>
                    <a:pt x="13" y="168"/>
                    <a:pt x="32" y="193"/>
                  </a:cubicBezTo>
                  <a:cubicBezTo>
                    <a:pt x="29" y="169"/>
                    <a:pt x="29" y="158"/>
                    <a:pt x="32" y="158"/>
                  </a:cubicBezTo>
                  <a:cubicBezTo>
                    <a:pt x="35" y="158"/>
                    <a:pt x="41" y="172"/>
                    <a:pt x="51" y="199"/>
                  </a:cubicBezTo>
                  <a:cubicBezTo>
                    <a:pt x="70" y="224"/>
                    <a:pt x="89" y="250"/>
                    <a:pt x="114" y="269"/>
                  </a:cubicBezTo>
                  <a:cubicBezTo>
                    <a:pt x="146" y="294"/>
                    <a:pt x="177" y="319"/>
                    <a:pt x="209" y="338"/>
                  </a:cubicBezTo>
                  <a:cubicBezTo>
                    <a:pt x="236" y="352"/>
                    <a:pt x="263" y="358"/>
                    <a:pt x="287" y="358"/>
                  </a:cubicBezTo>
                  <a:cubicBezTo>
                    <a:pt x="362" y="358"/>
                    <a:pt x="411" y="295"/>
                    <a:pt x="373" y="199"/>
                  </a:cubicBezTo>
                  <a:cubicBezTo>
                    <a:pt x="331" y="108"/>
                    <a:pt x="21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56"/>
            <p:cNvSpPr/>
            <p:nvPr/>
          </p:nvSpPr>
          <p:spPr>
            <a:xfrm>
              <a:off x="2493950" y="2292375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79" y="0"/>
                  </a:moveTo>
                  <a:cubicBezTo>
                    <a:pt x="63" y="0"/>
                    <a:pt x="48" y="9"/>
                    <a:pt x="39" y="29"/>
                  </a:cubicBezTo>
                  <a:cubicBezTo>
                    <a:pt x="1" y="86"/>
                    <a:pt x="51" y="130"/>
                    <a:pt x="95" y="168"/>
                  </a:cubicBezTo>
                  <a:cubicBezTo>
                    <a:pt x="116" y="186"/>
                    <a:pt x="140" y="195"/>
                    <a:pt x="161" y="195"/>
                  </a:cubicBezTo>
                  <a:cubicBezTo>
                    <a:pt x="199" y="195"/>
                    <a:pt x="227" y="166"/>
                    <a:pt x="203" y="105"/>
                  </a:cubicBezTo>
                  <a:cubicBezTo>
                    <a:pt x="193" y="72"/>
                    <a:pt x="128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56"/>
            <p:cNvSpPr/>
            <p:nvPr/>
          </p:nvSpPr>
          <p:spPr>
            <a:xfrm>
              <a:off x="2482300" y="2300800"/>
              <a:ext cx="6925" cy="6675"/>
            </a:xfrm>
            <a:custGeom>
              <a:avLst/>
              <a:gdLst/>
              <a:ahLst/>
              <a:cxnLst/>
              <a:rect l="l" t="t" r="r" b="b"/>
              <a:pathLst>
                <a:path w="277" h="267" extrusionOk="0">
                  <a:moveTo>
                    <a:pt x="73" y="1"/>
                  </a:moveTo>
                  <a:cubicBezTo>
                    <a:pt x="28" y="1"/>
                    <a:pt x="1" y="42"/>
                    <a:pt x="13" y="83"/>
                  </a:cubicBezTo>
                  <a:cubicBezTo>
                    <a:pt x="13" y="90"/>
                    <a:pt x="13" y="96"/>
                    <a:pt x="13" y="102"/>
                  </a:cubicBezTo>
                  <a:cubicBezTo>
                    <a:pt x="32" y="184"/>
                    <a:pt x="101" y="254"/>
                    <a:pt x="183" y="266"/>
                  </a:cubicBezTo>
                  <a:cubicBezTo>
                    <a:pt x="186" y="266"/>
                    <a:pt x="188" y="267"/>
                    <a:pt x="190" y="267"/>
                  </a:cubicBezTo>
                  <a:cubicBezTo>
                    <a:pt x="277" y="267"/>
                    <a:pt x="264" y="158"/>
                    <a:pt x="227" y="109"/>
                  </a:cubicBezTo>
                  <a:lnTo>
                    <a:pt x="221" y="96"/>
                  </a:lnTo>
                  <a:cubicBezTo>
                    <a:pt x="189" y="46"/>
                    <a:pt x="139" y="8"/>
                    <a:pt x="82" y="1"/>
                  </a:cubicBezTo>
                  <a:cubicBezTo>
                    <a:pt x="79" y="1"/>
                    <a:pt x="76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56"/>
            <p:cNvSpPr/>
            <p:nvPr/>
          </p:nvSpPr>
          <p:spPr>
            <a:xfrm>
              <a:off x="2506575" y="2318400"/>
              <a:ext cx="9475" cy="8625"/>
            </a:xfrm>
            <a:custGeom>
              <a:avLst/>
              <a:gdLst/>
              <a:ahLst/>
              <a:cxnLst/>
              <a:rect l="l" t="t" r="r" b="b"/>
              <a:pathLst>
                <a:path w="379" h="345" extrusionOk="0">
                  <a:moveTo>
                    <a:pt x="92" y="1"/>
                  </a:moveTo>
                  <a:cubicBezTo>
                    <a:pt x="78" y="1"/>
                    <a:pt x="63" y="4"/>
                    <a:pt x="51" y="10"/>
                  </a:cubicBezTo>
                  <a:cubicBezTo>
                    <a:pt x="7" y="23"/>
                    <a:pt x="0" y="61"/>
                    <a:pt x="7" y="105"/>
                  </a:cubicBezTo>
                  <a:cubicBezTo>
                    <a:pt x="13" y="174"/>
                    <a:pt x="57" y="243"/>
                    <a:pt x="114" y="288"/>
                  </a:cubicBezTo>
                  <a:cubicBezTo>
                    <a:pt x="139" y="306"/>
                    <a:pt x="164" y="325"/>
                    <a:pt x="196" y="332"/>
                  </a:cubicBezTo>
                  <a:lnTo>
                    <a:pt x="234" y="344"/>
                  </a:lnTo>
                  <a:cubicBezTo>
                    <a:pt x="379" y="332"/>
                    <a:pt x="341" y="224"/>
                    <a:pt x="133" y="10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56"/>
            <p:cNvSpPr/>
            <p:nvPr/>
          </p:nvSpPr>
          <p:spPr>
            <a:xfrm>
              <a:off x="2355300" y="231435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7" y="1"/>
                  </a:moveTo>
                  <a:cubicBezTo>
                    <a:pt x="1" y="1"/>
                    <a:pt x="26" y="25"/>
                    <a:pt x="31" y="25"/>
                  </a:cubicBezTo>
                  <a:cubicBezTo>
                    <a:pt x="33" y="25"/>
                    <a:pt x="31" y="21"/>
                    <a:pt x="22" y="8"/>
                  </a:cubicBezTo>
                  <a:cubicBezTo>
                    <a:pt x="13" y="3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56"/>
            <p:cNvSpPr/>
            <p:nvPr/>
          </p:nvSpPr>
          <p:spPr>
            <a:xfrm>
              <a:off x="2353475" y="2307075"/>
              <a:ext cx="9050" cy="9475"/>
            </a:xfrm>
            <a:custGeom>
              <a:avLst/>
              <a:gdLst/>
              <a:ahLst/>
              <a:cxnLst/>
              <a:rect l="l" t="t" r="r" b="b"/>
              <a:pathLst>
                <a:path w="362" h="379" extrusionOk="0">
                  <a:moveTo>
                    <a:pt x="118" y="1"/>
                  </a:moveTo>
                  <a:cubicBezTo>
                    <a:pt x="99" y="1"/>
                    <a:pt x="80" y="7"/>
                    <a:pt x="63" y="22"/>
                  </a:cubicBezTo>
                  <a:cubicBezTo>
                    <a:pt x="57" y="28"/>
                    <a:pt x="51" y="34"/>
                    <a:pt x="44" y="40"/>
                  </a:cubicBezTo>
                  <a:cubicBezTo>
                    <a:pt x="7" y="78"/>
                    <a:pt x="0" y="129"/>
                    <a:pt x="19" y="173"/>
                  </a:cubicBezTo>
                  <a:cubicBezTo>
                    <a:pt x="32" y="211"/>
                    <a:pt x="51" y="249"/>
                    <a:pt x="76" y="280"/>
                  </a:cubicBezTo>
                  <a:lnTo>
                    <a:pt x="95" y="299"/>
                  </a:lnTo>
                  <a:lnTo>
                    <a:pt x="126" y="324"/>
                  </a:lnTo>
                  <a:cubicBezTo>
                    <a:pt x="152" y="343"/>
                    <a:pt x="183" y="362"/>
                    <a:pt x="215" y="368"/>
                  </a:cubicBezTo>
                  <a:cubicBezTo>
                    <a:pt x="234" y="376"/>
                    <a:pt x="251" y="379"/>
                    <a:pt x="266" y="379"/>
                  </a:cubicBezTo>
                  <a:cubicBezTo>
                    <a:pt x="343" y="379"/>
                    <a:pt x="361" y="290"/>
                    <a:pt x="335" y="211"/>
                  </a:cubicBezTo>
                  <a:cubicBezTo>
                    <a:pt x="328" y="198"/>
                    <a:pt x="328" y="186"/>
                    <a:pt x="322" y="173"/>
                  </a:cubicBezTo>
                  <a:cubicBezTo>
                    <a:pt x="296" y="112"/>
                    <a:pt x="20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56"/>
            <p:cNvSpPr/>
            <p:nvPr/>
          </p:nvSpPr>
          <p:spPr>
            <a:xfrm>
              <a:off x="2335350" y="2304250"/>
              <a:ext cx="10900" cy="7425"/>
            </a:xfrm>
            <a:custGeom>
              <a:avLst/>
              <a:gdLst/>
              <a:ahLst/>
              <a:cxnLst/>
              <a:rect l="l" t="t" r="r" b="b"/>
              <a:pathLst>
                <a:path w="436" h="297" extrusionOk="0">
                  <a:moveTo>
                    <a:pt x="149" y="0"/>
                  </a:moveTo>
                  <a:cubicBezTo>
                    <a:pt x="112" y="0"/>
                    <a:pt x="79" y="12"/>
                    <a:pt x="51" y="53"/>
                  </a:cubicBezTo>
                  <a:cubicBezTo>
                    <a:pt x="0" y="128"/>
                    <a:pt x="114" y="248"/>
                    <a:pt x="170" y="280"/>
                  </a:cubicBezTo>
                  <a:cubicBezTo>
                    <a:pt x="191" y="291"/>
                    <a:pt x="213" y="297"/>
                    <a:pt x="233" y="297"/>
                  </a:cubicBezTo>
                  <a:cubicBezTo>
                    <a:pt x="267" y="297"/>
                    <a:pt x="297" y="280"/>
                    <a:pt x="309" y="248"/>
                  </a:cubicBezTo>
                  <a:cubicBezTo>
                    <a:pt x="435" y="217"/>
                    <a:pt x="271" y="27"/>
                    <a:pt x="214" y="8"/>
                  </a:cubicBezTo>
                  <a:cubicBezTo>
                    <a:pt x="192" y="4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56"/>
            <p:cNvSpPr/>
            <p:nvPr/>
          </p:nvSpPr>
          <p:spPr>
            <a:xfrm>
              <a:off x="2424750" y="2163250"/>
              <a:ext cx="5050" cy="6100"/>
            </a:xfrm>
            <a:custGeom>
              <a:avLst/>
              <a:gdLst/>
              <a:ahLst/>
              <a:cxnLst/>
              <a:rect l="l" t="t" r="r" b="b"/>
              <a:pathLst>
                <a:path w="202" h="244" extrusionOk="0">
                  <a:moveTo>
                    <a:pt x="52" y="1"/>
                  </a:moveTo>
                  <a:cubicBezTo>
                    <a:pt x="35" y="1"/>
                    <a:pt x="21" y="6"/>
                    <a:pt x="13" y="16"/>
                  </a:cubicBezTo>
                  <a:cubicBezTo>
                    <a:pt x="6" y="16"/>
                    <a:pt x="0" y="23"/>
                    <a:pt x="0" y="29"/>
                  </a:cubicBezTo>
                  <a:lnTo>
                    <a:pt x="0" y="42"/>
                  </a:lnTo>
                  <a:cubicBezTo>
                    <a:pt x="0" y="48"/>
                    <a:pt x="0" y="60"/>
                    <a:pt x="0" y="67"/>
                  </a:cubicBezTo>
                  <a:cubicBezTo>
                    <a:pt x="6" y="86"/>
                    <a:pt x="13" y="111"/>
                    <a:pt x="19" y="130"/>
                  </a:cubicBezTo>
                  <a:cubicBezTo>
                    <a:pt x="29" y="168"/>
                    <a:pt x="86" y="243"/>
                    <a:pt x="129" y="243"/>
                  </a:cubicBezTo>
                  <a:cubicBezTo>
                    <a:pt x="143" y="243"/>
                    <a:pt x="155" y="236"/>
                    <a:pt x="164" y="218"/>
                  </a:cubicBezTo>
                  <a:cubicBezTo>
                    <a:pt x="170" y="199"/>
                    <a:pt x="183" y="187"/>
                    <a:pt x="189" y="174"/>
                  </a:cubicBezTo>
                  <a:cubicBezTo>
                    <a:pt x="196" y="168"/>
                    <a:pt x="196" y="161"/>
                    <a:pt x="196" y="149"/>
                  </a:cubicBezTo>
                  <a:cubicBezTo>
                    <a:pt x="196" y="142"/>
                    <a:pt x="202" y="136"/>
                    <a:pt x="202" y="136"/>
                  </a:cubicBezTo>
                  <a:cubicBezTo>
                    <a:pt x="202" y="124"/>
                    <a:pt x="196" y="117"/>
                    <a:pt x="196" y="105"/>
                  </a:cubicBezTo>
                  <a:cubicBezTo>
                    <a:pt x="196" y="98"/>
                    <a:pt x="189" y="92"/>
                    <a:pt x="189" y="86"/>
                  </a:cubicBezTo>
                  <a:cubicBezTo>
                    <a:pt x="183" y="79"/>
                    <a:pt x="177" y="67"/>
                    <a:pt x="170" y="60"/>
                  </a:cubicBezTo>
                  <a:cubicBezTo>
                    <a:pt x="164" y="54"/>
                    <a:pt x="158" y="54"/>
                    <a:pt x="158" y="48"/>
                  </a:cubicBezTo>
                  <a:cubicBezTo>
                    <a:pt x="125" y="19"/>
                    <a:pt x="8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56"/>
            <p:cNvSpPr/>
            <p:nvPr/>
          </p:nvSpPr>
          <p:spPr>
            <a:xfrm>
              <a:off x="2404600" y="2166325"/>
              <a:ext cx="6300" cy="7250"/>
            </a:xfrm>
            <a:custGeom>
              <a:avLst/>
              <a:gdLst/>
              <a:ahLst/>
              <a:cxnLst/>
              <a:rect l="l" t="t" r="r" b="b"/>
              <a:pathLst>
                <a:path w="252" h="290" extrusionOk="0">
                  <a:moveTo>
                    <a:pt x="125" y="0"/>
                  </a:moveTo>
                  <a:cubicBezTo>
                    <a:pt x="123" y="0"/>
                    <a:pt x="121" y="0"/>
                    <a:pt x="119" y="1"/>
                  </a:cubicBezTo>
                  <a:cubicBezTo>
                    <a:pt x="93" y="1"/>
                    <a:pt x="68" y="7"/>
                    <a:pt x="49" y="13"/>
                  </a:cubicBezTo>
                  <a:cubicBezTo>
                    <a:pt x="18" y="19"/>
                    <a:pt x="5" y="45"/>
                    <a:pt x="5" y="70"/>
                  </a:cubicBezTo>
                  <a:cubicBezTo>
                    <a:pt x="5" y="76"/>
                    <a:pt x="5" y="83"/>
                    <a:pt x="5" y="83"/>
                  </a:cubicBezTo>
                  <a:cubicBezTo>
                    <a:pt x="0" y="151"/>
                    <a:pt x="108" y="289"/>
                    <a:pt x="183" y="289"/>
                  </a:cubicBezTo>
                  <a:cubicBezTo>
                    <a:pt x="206" y="289"/>
                    <a:pt x="225" y="277"/>
                    <a:pt x="238" y="247"/>
                  </a:cubicBezTo>
                  <a:cubicBezTo>
                    <a:pt x="251" y="202"/>
                    <a:pt x="251" y="158"/>
                    <a:pt x="232" y="120"/>
                  </a:cubicBezTo>
                  <a:cubicBezTo>
                    <a:pt x="226" y="72"/>
                    <a:pt x="17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56"/>
            <p:cNvSpPr/>
            <p:nvPr/>
          </p:nvSpPr>
          <p:spPr>
            <a:xfrm>
              <a:off x="2416800" y="2185425"/>
              <a:ext cx="7800" cy="7075"/>
            </a:xfrm>
            <a:custGeom>
              <a:avLst/>
              <a:gdLst/>
              <a:ahLst/>
              <a:cxnLst/>
              <a:rect l="l" t="t" r="r" b="b"/>
              <a:pathLst>
                <a:path w="312" h="283" extrusionOk="0">
                  <a:moveTo>
                    <a:pt x="153" y="1"/>
                  </a:moveTo>
                  <a:cubicBezTo>
                    <a:pt x="138" y="1"/>
                    <a:pt x="124" y="6"/>
                    <a:pt x="110" y="19"/>
                  </a:cubicBezTo>
                  <a:cubicBezTo>
                    <a:pt x="104" y="25"/>
                    <a:pt x="97" y="31"/>
                    <a:pt x="91" y="38"/>
                  </a:cubicBezTo>
                  <a:cubicBezTo>
                    <a:pt x="0" y="109"/>
                    <a:pt x="149" y="282"/>
                    <a:pt x="245" y="282"/>
                  </a:cubicBezTo>
                  <a:cubicBezTo>
                    <a:pt x="276" y="282"/>
                    <a:pt x="301" y="265"/>
                    <a:pt x="312" y="220"/>
                  </a:cubicBezTo>
                  <a:cubicBezTo>
                    <a:pt x="312" y="202"/>
                    <a:pt x="312" y="176"/>
                    <a:pt x="312" y="164"/>
                  </a:cubicBezTo>
                  <a:cubicBezTo>
                    <a:pt x="296" y="112"/>
                    <a:pt x="221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56"/>
            <p:cNvSpPr/>
            <p:nvPr/>
          </p:nvSpPr>
          <p:spPr>
            <a:xfrm>
              <a:off x="2442725" y="2185700"/>
              <a:ext cx="8225" cy="8075"/>
            </a:xfrm>
            <a:custGeom>
              <a:avLst/>
              <a:gdLst/>
              <a:ahLst/>
              <a:cxnLst/>
              <a:rect l="l" t="t" r="r" b="b"/>
              <a:pathLst>
                <a:path w="329" h="323" extrusionOk="0">
                  <a:moveTo>
                    <a:pt x="76" y="0"/>
                  </a:moveTo>
                  <a:cubicBezTo>
                    <a:pt x="49" y="0"/>
                    <a:pt x="25" y="18"/>
                    <a:pt x="19" y="45"/>
                  </a:cubicBezTo>
                  <a:cubicBezTo>
                    <a:pt x="0" y="71"/>
                    <a:pt x="0" y="96"/>
                    <a:pt x="19" y="121"/>
                  </a:cubicBezTo>
                  <a:cubicBezTo>
                    <a:pt x="39" y="202"/>
                    <a:pt x="128" y="323"/>
                    <a:pt x="214" y="323"/>
                  </a:cubicBezTo>
                  <a:cubicBezTo>
                    <a:pt x="236" y="323"/>
                    <a:pt x="257" y="315"/>
                    <a:pt x="278" y="298"/>
                  </a:cubicBezTo>
                  <a:cubicBezTo>
                    <a:pt x="328" y="254"/>
                    <a:pt x="309" y="184"/>
                    <a:pt x="271" y="127"/>
                  </a:cubicBezTo>
                  <a:cubicBezTo>
                    <a:pt x="271" y="121"/>
                    <a:pt x="265" y="121"/>
                    <a:pt x="265" y="115"/>
                  </a:cubicBezTo>
                  <a:cubicBezTo>
                    <a:pt x="240" y="83"/>
                    <a:pt x="208" y="52"/>
                    <a:pt x="170" y="27"/>
                  </a:cubicBezTo>
                  <a:cubicBezTo>
                    <a:pt x="145" y="14"/>
                    <a:pt x="120" y="1"/>
                    <a:pt x="88" y="1"/>
                  </a:cubicBezTo>
                  <a:cubicBezTo>
                    <a:pt x="84" y="0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1" name="Google Shape;5091;p56"/>
          <p:cNvGrpSpPr/>
          <p:nvPr/>
        </p:nvGrpSpPr>
        <p:grpSpPr>
          <a:xfrm>
            <a:off x="6431248" y="-4580"/>
            <a:ext cx="842504" cy="652914"/>
            <a:chOff x="1891175" y="2586225"/>
            <a:chExt cx="212100" cy="164375"/>
          </a:xfrm>
        </p:grpSpPr>
        <p:sp>
          <p:nvSpPr>
            <p:cNvPr id="5092" name="Google Shape;5092;p56"/>
            <p:cNvSpPr/>
            <p:nvPr/>
          </p:nvSpPr>
          <p:spPr>
            <a:xfrm>
              <a:off x="1891175" y="2586225"/>
              <a:ext cx="212100" cy="164375"/>
            </a:xfrm>
            <a:custGeom>
              <a:avLst/>
              <a:gdLst/>
              <a:ahLst/>
              <a:cxnLst/>
              <a:rect l="l" t="t" r="r" b="b"/>
              <a:pathLst>
                <a:path w="8484" h="6575" extrusionOk="0">
                  <a:moveTo>
                    <a:pt x="5004" y="0"/>
                  </a:moveTo>
                  <a:cubicBezTo>
                    <a:pt x="2188" y="0"/>
                    <a:pt x="0" y="2940"/>
                    <a:pt x="1646" y="5518"/>
                  </a:cubicBezTo>
                  <a:cubicBezTo>
                    <a:pt x="2131" y="6278"/>
                    <a:pt x="3024" y="6575"/>
                    <a:pt x="3970" y="6575"/>
                  </a:cubicBezTo>
                  <a:cubicBezTo>
                    <a:pt x="5066" y="6575"/>
                    <a:pt x="6235" y="6177"/>
                    <a:pt x="6925" y="5638"/>
                  </a:cubicBezTo>
                  <a:cubicBezTo>
                    <a:pt x="8332" y="4547"/>
                    <a:pt x="8483" y="769"/>
                    <a:pt x="6061" y="139"/>
                  </a:cubicBezTo>
                  <a:cubicBezTo>
                    <a:pt x="5703" y="44"/>
                    <a:pt x="5349" y="0"/>
                    <a:pt x="5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56"/>
            <p:cNvSpPr/>
            <p:nvPr/>
          </p:nvSpPr>
          <p:spPr>
            <a:xfrm>
              <a:off x="2039375" y="2650525"/>
              <a:ext cx="7925" cy="6675"/>
            </a:xfrm>
            <a:custGeom>
              <a:avLst/>
              <a:gdLst/>
              <a:ahLst/>
              <a:cxnLst/>
              <a:rect l="l" t="t" r="r" b="b"/>
              <a:pathLst>
                <a:path w="317" h="267" extrusionOk="0">
                  <a:moveTo>
                    <a:pt x="212" y="0"/>
                  </a:moveTo>
                  <a:cubicBezTo>
                    <a:pt x="147" y="0"/>
                    <a:pt x="88" y="40"/>
                    <a:pt x="58" y="96"/>
                  </a:cubicBezTo>
                  <a:cubicBezTo>
                    <a:pt x="26" y="146"/>
                    <a:pt x="1" y="216"/>
                    <a:pt x="64" y="253"/>
                  </a:cubicBezTo>
                  <a:cubicBezTo>
                    <a:pt x="77" y="266"/>
                    <a:pt x="95" y="266"/>
                    <a:pt x="114" y="266"/>
                  </a:cubicBezTo>
                  <a:cubicBezTo>
                    <a:pt x="196" y="260"/>
                    <a:pt x="259" y="197"/>
                    <a:pt x="272" y="121"/>
                  </a:cubicBezTo>
                  <a:cubicBezTo>
                    <a:pt x="304" y="71"/>
                    <a:pt x="316" y="26"/>
                    <a:pt x="259" y="7"/>
                  </a:cubicBezTo>
                  <a:cubicBezTo>
                    <a:pt x="244" y="3"/>
                    <a:pt x="22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56"/>
            <p:cNvSpPr/>
            <p:nvPr/>
          </p:nvSpPr>
          <p:spPr>
            <a:xfrm>
              <a:off x="2050000" y="2649275"/>
              <a:ext cx="12425" cy="7925"/>
            </a:xfrm>
            <a:custGeom>
              <a:avLst/>
              <a:gdLst/>
              <a:ahLst/>
              <a:cxnLst/>
              <a:rect l="l" t="t" r="r" b="b"/>
              <a:pathLst>
                <a:path w="497" h="317" extrusionOk="0">
                  <a:moveTo>
                    <a:pt x="402" y="1"/>
                  </a:moveTo>
                  <a:cubicBezTo>
                    <a:pt x="276" y="7"/>
                    <a:pt x="162" y="64"/>
                    <a:pt x="74" y="152"/>
                  </a:cubicBezTo>
                  <a:cubicBezTo>
                    <a:pt x="0" y="221"/>
                    <a:pt x="19" y="317"/>
                    <a:pt x="90" y="317"/>
                  </a:cubicBezTo>
                  <a:cubicBezTo>
                    <a:pt x="110" y="317"/>
                    <a:pt x="135" y="309"/>
                    <a:pt x="162" y="291"/>
                  </a:cubicBezTo>
                  <a:lnTo>
                    <a:pt x="162" y="291"/>
                  </a:lnTo>
                  <a:cubicBezTo>
                    <a:pt x="143" y="303"/>
                    <a:pt x="238" y="310"/>
                    <a:pt x="251" y="310"/>
                  </a:cubicBezTo>
                  <a:cubicBezTo>
                    <a:pt x="345" y="297"/>
                    <a:pt x="427" y="240"/>
                    <a:pt x="465" y="152"/>
                  </a:cubicBezTo>
                  <a:cubicBezTo>
                    <a:pt x="497" y="95"/>
                    <a:pt x="49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56"/>
            <p:cNvSpPr/>
            <p:nvPr/>
          </p:nvSpPr>
          <p:spPr>
            <a:xfrm>
              <a:off x="2056325" y="2663150"/>
              <a:ext cx="7375" cy="6975"/>
            </a:xfrm>
            <a:custGeom>
              <a:avLst/>
              <a:gdLst/>
              <a:ahLst/>
              <a:cxnLst/>
              <a:rect l="l" t="t" r="r" b="b"/>
              <a:pathLst>
                <a:path w="295" h="279" extrusionOk="0">
                  <a:moveTo>
                    <a:pt x="210" y="0"/>
                  </a:moveTo>
                  <a:cubicBezTo>
                    <a:pt x="117" y="0"/>
                    <a:pt x="51" y="112"/>
                    <a:pt x="23" y="184"/>
                  </a:cubicBezTo>
                  <a:cubicBezTo>
                    <a:pt x="0" y="248"/>
                    <a:pt x="44" y="279"/>
                    <a:pt x="93" y="279"/>
                  </a:cubicBezTo>
                  <a:cubicBezTo>
                    <a:pt x="112" y="279"/>
                    <a:pt x="132" y="274"/>
                    <a:pt x="149" y="266"/>
                  </a:cubicBezTo>
                  <a:cubicBezTo>
                    <a:pt x="206" y="234"/>
                    <a:pt x="294" y="146"/>
                    <a:pt x="269" y="70"/>
                  </a:cubicBezTo>
                  <a:cubicBezTo>
                    <a:pt x="269" y="70"/>
                    <a:pt x="269" y="70"/>
                    <a:pt x="263" y="64"/>
                  </a:cubicBezTo>
                  <a:cubicBezTo>
                    <a:pt x="275" y="39"/>
                    <a:pt x="282" y="20"/>
                    <a:pt x="250" y="7"/>
                  </a:cubicBezTo>
                  <a:cubicBezTo>
                    <a:pt x="236" y="2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56"/>
            <p:cNvSpPr/>
            <p:nvPr/>
          </p:nvSpPr>
          <p:spPr>
            <a:xfrm>
              <a:off x="2043475" y="2665175"/>
              <a:ext cx="7275" cy="4725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95" y="0"/>
                  </a:moveTo>
                  <a:cubicBezTo>
                    <a:pt x="183" y="0"/>
                    <a:pt x="170" y="3"/>
                    <a:pt x="159" y="8"/>
                  </a:cubicBezTo>
                  <a:lnTo>
                    <a:pt x="146" y="14"/>
                  </a:lnTo>
                  <a:cubicBezTo>
                    <a:pt x="95" y="33"/>
                    <a:pt x="1" y="147"/>
                    <a:pt x="83" y="185"/>
                  </a:cubicBezTo>
                  <a:cubicBezTo>
                    <a:pt x="90" y="188"/>
                    <a:pt x="98" y="189"/>
                    <a:pt x="106" y="189"/>
                  </a:cubicBezTo>
                  <a:cubicBezTo>
                    <a:pt x="132" y="189"/>
                    <a:pt x="160" y="175"/>
                    <a:pt x="184" y="166"/>
                  </a:cubicBezTo>
                  <a:cubicBezTo>
                    <a:pt x="215" y="153"/>
                    <a:pt x="291" y="71"/>
                    <a:pt x="247" y="40"/>
                  </a:cubicBezTo>
                  <a:cubicBezTo>
                    <a:pt x="241" y="34"/>
                    <a:pt x="237" y="31"/>
                    <a:pt x="234" y="30"/>
                  </a:cubicBezTo>
                  <a:lnTo>
                    <a:pt x="234" y="30"/>
                  </a:lnTo>
                  <a:cubicBezTo>
                    <a:pt x="232" y="8"/>
                    <a:pt x="215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56"/>
            <p:cNvSpPr/>
            <p:nvPr/>
          </p:nvSpPr>
          <p:spPr>
            <a:xfrm>
              <a:off x="2052575" y="2616325"/>
              <a:ext cx="6550" cy="6225"/>
            </a:xfrm>
            <a:custGeom>
              <a:avLst/>
              <a:gdLst/>
              <a:ahLst/>
              <a:cxnLst/>
              <a:rect l="l" t="t" r="r" b="b"/>
              <a:pathLst>
                <a:path w="262" h="249" extrusionOk="0">
                  <a:moveTo>
                    <a:pt x="196" y="0"/>
                  </a:moveTo>
                  <a:cubicBezTo>
                    <a:pt x="121" y="0"/>
                    <a:pt x="1" y="84"/>
                    <a:pt x="34" y="183"/>
                  </a:cubicBezTo>
                  <a:cubicBezTo>
                    <a:pt x="34" y="196"/>
                    <a:pt x="40" y="209"/>
                    <a:pt x="47" y="215"/>
                  </a:cubicBezTo>
                  <a:cubicBezTo>
                    <a:pt x="60" y="239"/>
                    <a:pt x="78" y="248"/>
                    <a:pt x="99" y="248"/>
                  </a:cubicBezTo>
                  <a:cubicBezTo>
                    <a:pt x="149" y="248"/>
                    <a:pt x="210" y="192"/>
                    <a:pt x="223" y="152"/>
                  </a:cubicBezTo>
                  <a:cubicBezTo>
                    <a:pt x="236" y="127"/>
                    <a:pt x="242" y="101"/>
                    <a:pt x="249" y="76"/>
                  </a:cubicBezTo>
                  <a:cubicBezTo>
                    <a:pt x="262" y="23"/>
                    <a:pt x="235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56"/>
            <p:cNvSpPr/>
            <p:nvPr/>
          </p:nvSpPr>
          <p:spPr>
            <a:xfrm>
              <a:off x="2028975" y="2712825"/>
              <a:ext cx="7500" cy="5225"/>
            </a:xfrm>
            <a:custGeom>
              <a:avLst/>
              <a:gdLst/>
              <a:ahLst/>
              <a:cxnLst/>
              <a:rect l="l" t="t" r="r" b="b"/>
              <a:pathLst>
                <a:path w="300" h="209" extrusionOk="0">
                  <a:moveTo>
                    <a:pt x="212" y="1"/>
                  </a:moveTo>
                  <a:cubicBezTo>
                    <a:pt x="203" y="1"/>
                    <a:pt x="193" y="2"/>
                    <a:pt x="183" y="7"/>
                  </a:cubicBezTo>
                  <a:cubicBezTo>
                    <a:pt x="127" y="32"/>
                    <a:pt x="1" y="209"/>
                    <a:pt x="133" y="209"/>
                  </a:cubicBezTo>
                  <a:cubicBezTo>
                    <a:pt x="196" y="196"/>
                    <a:pt x="247" y="158"/>
                    <a:pt x="278" y="101"/>
                  </a:cubicBezTo>
                  <a:cubicBezTo>
                    <a:pt x="299" y="49"/>
                    <a:pt x="25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56"/>
            <p:cNvSpPr/>
            <p:nvPr/>
          </p:nvSpPr>
          <p:spPr>
            <a:xfrm>
              <a:off x="2056825" y="2692200"/>
              <a:ext cx="8600" cy="8600"/>
            </a:xfrm>
            <a:custGeom>
              <a:avLst/>
              <a:gdLst/>
              <a:ahLst/>
              <a:cxnLst/>
              <a:rect l="l" t="t" r="r" b="b"/>
              <a:pathLst>
                <a:path w="344" h="344" extrusionOk="0">
                  <a:moveTo>
                    <a:pt x="250" y="1"/>
                  </a:moveTo>
                  <a:cubicBezTo>
                    <a:pt x="146" y="1"/>
                    <a:pt x="61" y="144"/>
                    <a:pt x="28" y="226"/>
                  </a:cubicBezTo>
                  <a:cubicBezTo>
                    <a:pt x="1" y="292"/>
                    <a:pt x="54" y="343"/>
                    <a:pt x="114" y="343"/>
                  </a:cubicBezTo>
                  <a:cubicBezTo>
                    <a:pt x="123" y="343"/>
                    <a:pt x="133" y="342"/>
                    <a:pt x="142" y="340"/>
                  </a:cubicBezTo>
                  <a:cubicBezTo>
                    <a:pt x="173" y="327"/>
                    <a:pt x="205" y="315"/>
                    <a:pt x="230" y="296"/>
                  </a:cubicBezTo>
                  <a:cubicBezTo>
                    <a:pt x="243" y="289"/>
                    <a:pt x="255" y="277"/>
                    <a:pt x="262" y="264"/>
                  </a:cubicBezTo>
                  <a:cubicBezTo>
                    <a:pt x="287" y="245"/>
                    <a:pt x="306" y="220"/>
                    <a:pt x="318" y="195"/>
                  </a:cubicBezTo>
                  <a:cubicBezTo>
                    <a:pt x="318" y="188"/>
                    <a:pt x="318" y="182"/>
                    <a:pt x="318" y="176"/>
                  </a:cubicBezTo>
                  <a:cubicBezTo>
                    <a:pt x="331" y="157"/>
                    <a:pt x="337" y="138"/>
                    <a:pt x="337" y="113"/>
                  </a:cubicBezTo>
                  <a:cubicBezTo>
                    <a:pt x="337" y="100"/>
                    <a:pt x="337" y="94"/>
                    <a:pt x="337" y="87"/>
                  </a:cubicBezTo>
                  <a:cubicBezTo>
                    <a:pt x="344" y="56"/>
                    <a:pt x="331" y="24"/>
                    <a:pt x="299" y="12"/>
                  </a:cubicBezTo>
                  <a:cubicBezTo>
                    <a:pt x="282" y="4"/>
                    <a:pt x="26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56"/>
            <p:cNvSpPr/>
            <p:nvPr/>
          </p:nvSpPr>
          <p:spPr>
            <a:xfrm>
              <a:off x="1937200" y="2668200"/>
              <a:ext cx="7450" cy="6975"/>
            </a:xfrm>
            <a:custGeom>
              <a:avLst/>
              <a:gdLst/>
              <a:ahLst/>
              <a:cxnLst/>
              <a:rect l="l" t="t" r="r" b="b"/>
              <a:pathLst>
                <a:path w="298" h="279" extrusionOk="0">
                  <a:moveTo>
                    <a:pt x="215" y="1"/>
                  </a:moveTo>
                  <a:cubicBezTo>
                    <a:pt x="133" y="7"/>
                    <a:pt x="58" y="57"/>
                    <a:pt x="26" y="139"/>
                  </a:cubicBezTo>
                  <a:cubicBezTo>
                    <a:pt x="1" y="190"/>
                    <a:pt x="1" y="278"/>
                    <a:pt x="83" y="278"/>
                  </a:cubicBezTo>
                  <a:cubicBezTo>
                    <a:pt x="165" y="272"/>
                    <a:pt x="241" y="215"/>
                    <a:pt x="272" y="139"/>
                  </a:cubicBezTo>
                  <a:cubicBezTo>
                    <a:pt x="297" y="89"/>
                    <a:pt x="297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56"/>
            <p:cNvSpPr/>
            <p:nvPr/>
          </p:nvSpPr>
          <p:spPr>
            <a:xfrm>
              <a:off x="1941250" y="2689950"/>
              <a:ext cx="6225" cy="5375"/>
            </a:xfrm>
            <a:custGeom>
              <a:avLst/>
              <a:gdLst/>
              <a:ahLst/>
              <a:cxnLst/>
              <a:rect l="l" t="t" r="r" b="b"/>
              <a:pathLst>
                <a:path w="249" h="215" extrusionOk="0">
                  <a:moveTo>
                    <a:pt x="118" y="0"/>
                  </a:moveTo>
                  <a:cubicBezTo>
                    <a:pt x="83" y="0"/>
                    <a:pt x="38" y="53"/>
                    <a:pt x="28" y="77"/>
                  </a:cubicBezTo>
                  <a:cubicBezTo>
                    <a:pt x="16" y="102"/>
                    <a:pt x="9" y="133"/>
                    <a:pt x="3" y="165"/>
                  </a:cubicBezTo>
                  <a:cubicBezTo>
                    <a:pt x="0" y="202"/>
                    <a:pt x="18" y="215"/>
                    <a:pt x="43" y="215"/>
                  </a:cubicBezTo>
                  <a:cubicBezTo>
                    <a:pt x="82" y="215"/>
                    <a:pt x="138" y="184"/>
                    <a:pt x="161" y="165"/>
                  </a:cubicBezTo>
                  <a:cubicBezTo>
                    <a:pt x="198" y="127"/>
                    <a:pt x="249" y="39"/>
                    <a:pt x="148" y="20"/>
                  </a:cubicBezTo>
                  <a:cubicBezTo>
                    <a:pt x="140" y="6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56"/>
            <p:cNvSpPr/>
            <p:nvPr/>
          </p:nvSpPr>
          <p:spPr>
            <a:xfrm>
              <a:off x="1966225" y="2673725"/>
              <a:ext cx="8500" cy="6850"/>
            </a:xfrm>
            <a:custGeom>
              <a:avLst/>
              <a:gdLst/>
              <a:ahLst/>
              <a:cxnLst/>
              <a:rect l="l" t="t" r="r" b="b"/>
              <a:pathLst>
                <a:path w="340" h="274" extrusionOk="0">
                  <a:moveTo>
                    <a:pt x="235" y="0"/>
                  </a:moveTo>
                  <a:cubicBezTo>
                    <a:pt x="233" y="0"/>
                    <a:pt x="230" y="0"/>
                    <a:pt x="227" y="0"/>
                  </a:cubicBezTo>
                  <a:cubicBezTo>
                    <a:pt x="127" y="7"/>
                    <a:pt x="0" y="114"/>
                    <a:pt x="7" y="215"/>
                  </a:cubicBezTo>
                  <a:cubicBezTo>
                    <a:pt x="7" y="240"/>
                    <a:pt x="19" y="265"/>
                    <a:pt x="45" y="271"/>
                  </a:cubicBezTo>
                  <a:cubicBezTo>
                    <a:pt x="53" y="273"/>
                    <a:pt x="61" y="274"/>
                    <a:pt x="70" y="274"/>
                  </a:cubicBezTo>
                  <a:cubicBezTo>
                    <a:pt x="93" y="274"/>
                    <a:pt x="114" y="268"/>
                    <a:pt x="133" y="259"/>
                  </a:cubicBezTo>
                  <a:cubicBezTo>
                    <a:pt x="139" y="259"/>
                    <a:pt x="145" y="253"/>
                    <a:pt x="145" y="253"/>
                  </a:cubicBezTo>
                  <a:lnTo>
                    <a:pt x="152" y="253"/>
                  </a:lnTo>
                  <a:cubicBezTo>
                    <a:pt x="157" y="254"/>
                    <a:pt x="163" y="255"/>
                    <a:pt x="168" y="255"/>
                  </a:cubicBezTo>
                  <a:cubicBezTo>
                    <a:pt x="212" y="255"/>
                    <a:pt x="249" y="211"/>
                    <a:pt x="272" y="183"/>
                  </a:cubicBezTo>
                  <a:cubicBezTo>
                    <a:pt x="302" y="122"/>
                    <a:pt x="339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56"/>
            <p:cNvSpPr/>
            <p:nvPr/>
          </p:nvSpPr>
          <p:spPr>
            <a:xfrm>
              <a:off x="1952675" y="2668575"/>
              <a:ext cx="7900" cy="6200"/>
            </a:xfrm>
            <a:custGeom>
              <a:avLst/>
              <a:gdLst/>
              <a:ahLst/>
              <a:cxnLst/>
              <a:rect l="l" t="t" r="r" b="b"/>
              <a:pathLst>
                <a:path w="316" h="248" extrusionOk="0">
                  <a:moveTo>
                    <a:pt x="245" y="0"/>
                  </a:moveTo>
                  <a:cubicBezTo>
                    <a:pt x="236" y="0"/>
                    <a:pt x="226" y="2"/>
                    <a:pt x="214" y="4"/>
                  </a:cubicBezTo>
                  <a:cubicBezTo>
                    <a:pt x="151" y="23"/>
                    <a:pt x="0" y="156"/>
                    <a:pt x="82" y="225"/>
                  </a:cubicBezTo>
                  <a:cubicBezTo>
                    <a:pt x="102" y="242"/>
                    <a:pt x="121" y="248"/>
                    <a:pt x="141" y="248"/>
                  </a:cubicBezTo>
                  <a:cubicBezTo>
                    <a:pt x="166" y="248"/>
                    <a:pt x="193" y="239"/>
                    <a:pt x="221" y="232"/>
                  </a:cubicBezTo>
                  <a:cubicBezTo>
                    <a:pt x="246" y="219"/>
                    <a:pt x="296" y="168"/>
                    <a:pt x="278" y="137"/>
                  </a:cubicBezTo>
                  <a:cubicBezTo>
                    <a:pt x="276" y="137"/>
                    <a:pt x="275" y="137"/>
                    <a:pt x="274" y="138"/>
                  </a:cubicBezTo>
                  <a:lnTo>
                    <a:pt x="274" y="138"/>
                  </a:lnTo>
                  <a:cubicBezTo>
                    <a:pt x="300" y="82"/>
                    <a:pt x="315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56"/>
            <p:cNvSpPr/>
            <p:nvPr/>
          </p:nvSpPr>
          <p:spPr>
            <a:xfrm>
              <a:off x="1957875" y="2648400"/>
              <a:ext cx="5800" cy="6475"/>
            </a:xfrm>
            <a:custGeom>
              <a:avLst/>
              <a:gdLst/>
              <a:ahLst/>
              <a:cxnLst/>
              <a:rect l="l" t="t" r="r" b="b"/>
              <a:pathLst>
                <a:path w="232" h="259" extrusionOk="0">
                  <a:moveTo>
                    <a:pt x="192" y="0"/>
                  </a:moveTo>
                  <a:cubicBezTo>
                    <a:pt x="186" y="0"/>
                    <a:pt x="179" y="1"/>
                    <a:pt x="170" y="4"/>
                  </a:cubicBezTo>
                  <a:cubicBezTo>
                    <a:pt x="101" y="29"/>
                    <a:pt x="51" y="74"/>
                    <a:pt x="19" y="137"/>
                  </a:cubicBezTo>
                  <a:cubicBezTo>
                    <a:pt x="0" y="174"/>
                    <a:pt x="0" y="231"/>
                    <a:pt x="44" y="244"/>
                  </a:cubicBezTo>
                  <a:lnTo>
                    <a:pt x="70" y="256"/>
                  </a:lnTo>
                  <a:cubicBezTo>
                    <a:pt x="75" y="258"/>
                    <a:pt x="80" y="259"/>
                    <a:pt x="85" y="259"/>
                  </a:cubicBezTo>
                  <a:cubicBezTo>
                    <a:pt x="117" y="259"/>
                    <a:pt x="148" y="228"/>
                    <a:pt x="164" y="206"/>
                  </a:cubicBezTo>
                  <a:cubicBezTo>
                    <a:pt x="196" y="174"/>
                    <a:pt x="221" y="130"/>
                    <a:pt x="221" y="80"/>
                  </a:cubicBezTo>
                  <a:cubicBezTo>
                    <a:pt x="232" y="42"/>
                    <a:pt x="229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56"/>
            <p:cNvSpPr/>
            <p:nvPr/>
          </p:nvSpPr>
          <p:spPr>
            <a:xfrm>
              <a:off x="1992175" y="2605350"/>
              <a:ext cx="7975" cy="6275"/>
            </a:xfrm>
            <a:custGeom>
              <a:avLst/>
              <a:gdLst/>
              <a:ahLst/>
              <a:cxnLst/>
              <a:rect l="l" t="t" r="r" b="b"/>
              <a:pathLst>
                <a:path w="319" h="251" extrusionOk="0">
                  <a:moveTo>
                    <a:pt x="253" y="0"/>
                  </a:moveTo>
                  <a:cubicBezTo>
                    <a:pt x="163" y="0"/>
                    <a:pt x="0" y="132"/>
                    <a:pt x="79" y="225"/>
                  </a:cubicBezTo>
                  <a:lnTo>
                    <a:pt x="85" y="231"/>
                  </a:lnTo>
                  <a:cubicBezTo>
                    <a:pt x="96" y="245"/>
                    <a:pt x="113" y="251"/>
                    <a:pt x="131" y="251"/>
                  </a:cubicBezTo>
                  <a:cubicBezTo>
                    <a:pt x="154" y="251"/>
                    <a:pt x="178" y="242"/>
                    <a:pt x="192" y="231"/>
                  </a:cubicBezTo>
                  <a:cubicBezTo>
                    <a:pt x="268" y="200"/>
                    <a:pt x="318" y="118"/>
                    <a:pt x="306" y="36"/>
                  </a:cubicBezTo>
                  <a:cubicBezTo>
                    <a:pt x="299" y="11"/>
                    <a:pt x="279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56"/>
            <p:cNvSpPr/>
            <p:nvPr/>
          </p:nvSpPr>
          <p:spPr>
            <a:xfrm>
              <a:off x="1996975" y="2638150"/>
              <a:ext cx="8700" cy="7325"/>
            </a:xfrm>
            <a:custGeom>
              <a:avLst/>
              <a:gdLst/>
              <a:ahLst/>
              <a:cxnLst/>
              <a:rect l="l" t="t" r="r" b="b"/>
              <a:pathLst>
                <a:path w="348" h="293" extrusionOk="0">
                  <a:moveTo>
                    <a:pt x="224" y="0"/>
                  </a:moveTo>
                  <a:cubicBezTo>
                    <a:pt x="209" y="0"/>
                    <a:pt x="190" y="6"/>
                    <a:pt x="171" y="17"/>
                  </a:cubicBezTo>
                  <a:cubicBezTo>
                    <a:pt x="95" y="67"/>
                    <a:pt x="0" y="181"/>
                    <a:pt x="70" y="269"/>
                  </a:cubicBezTo>
                  <a:cubicBezTo>
                    <a:pt x="83" y="286"/>
                    <a:pt x="101" y="293"/>
                    <a:pt x="120" y="293"/>
                  </a:cubicBezTo>
                  <a:cubicBezTo>
                    <a:pt x="213" y="293"/>
                    <a:pt x="347" y="135"/>
                    <a:pt x="259" y="67"/>
                  </a:cubicBezTo>
                  <a:cubicBezTo>
                    <a:pt x="271" y="22"/>
                    <a:pt x="25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56"/>
            <p:cNvSpPr/>
            <p:nvPr/>
          </p:nvSpPr>
          <p:spPr>
            <a:xfrm>
              <a:off x="2014150" y="2612450"/>
              <a:ext cx="6025" cy="6175"/>
            </a:xfrm>
            <a:custGeom>
              <a:avLst/>
              <a:gdLst/>
              <a:ahLst/>
              <a:cxnLst/>
              <a:rect l="l" t="t" r="r" b="b"/>
              <a:pathLst>
                <a:path w="241" h="247" extrusionOk="0">
                  <a:moveTo>
                    <a:pt x="182" y="1"/>
                  </a:moveTo>
                  <a:cubicBezTo>
                    <a:pt x="153" y="1"/>
                    <a:pt x="118" y="18"/>
                    <a:pt x="95" y="29"/>
                  </a:cubicBezTo>
                  <a:cubicBezTo>
                    <a:pt x="70" y="48"/>
                    <a:pt x="45" y="67"/>
                    <a:pt x="32" y="99"/>
                  </a:cubicBezTo>
                  <a:cubicBezTo>
                    <a:pt x="26" y="111"/>
                    <a:pt x="26" y="118"/>
                    <a:pt x="20" y="137"/>
                  </a:cubicBezTo>
                  <a:cubicBezTo>
                    <a:pt x="20" y="137"/>
                    <a:pt x="20" y="137"/>
                    <a:pt x="20" y="143"/>
                  </a:cubicBezTo>
                  <a:cubicBezTo>
                    <a:pt x="1" y="168"/>
                    <a:pt x="7" y="206"/>
                    <a:pt x="32" y="225"/>
                  </a:cubicBezTo>
                  <a:cubicBezTo>
                    <a:pt x="39" y="231"/>
                    <a:pt x="45" y="231"/>
                    <a:pt x="51" y="238"/>
                  </a:cubicBezTo>
                  <a:cubicBezTo>
                    <a:pt x="61" y="244"/>
                    <a:pt x="72" y="247"/>
                    <a:pt x="82" y="247"/>
                  </a:cubicBezTo>
                  <a:cubicBezTo>
                    <a:pt x="145" y="247"/>
                    <a:pt x="212" y="148"/>
                    <a:pt x="228" y="105"/>
                  </a:cubicBezTo>
                  <a:cubicBezTo>
                    <a:pt x="240" y="80"/>
                    <a:pt x="234" y="55"/>
                    <a:pt x="228" y="36"/>
                  </a:cubicBezTo>
                  <a:cubicBezTo>
                    <a:pt x="220" y="10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56"/>
            <p:cNvSpPr/>
            <p:nvPr/>
          </p:nvSpPr>
          <p:spPr>
            <a:xfrm>
              <a:off x="1990500" y="2704625"/>
              <a:ext cx="9325" cy="5375"/>
            </a:xfrm>
            <a:custGeom>
              <a:avLst/>
              <a:gdLst/>
              <a:ahLst/>
              <a:cxnLst/>
              <a:rect l="l" t="t" r="r" b="b"/>
              <a:pathLst>
                <a:path w="373" h="215" extrusionOk="0">
                  <a:moveTo>
                    <a:pt x="240" y="0"/>
                  </a:moveTo>
                  <a:cubicBezTo>
                    <a:pt x="139" y="0"/>
                    <a:pt x="1" y="215"/>
                    <a:pt x="133" y="215"/>
                  </a:cubicBezTo>
                  <a:cubicBezTo>
                    <a:pt x="234" y="215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56"/>
            <p:cNvSpPr/>
            <p:nvPr/>
          </p:nvSpPr>
          <p:spPr>
            <a:xfrm>
              <a:off x="1986125" y="2724650"/>
              <a:ext cx="7725" cy="7325"/>
            </a:xfrm>
            <a:custGeom>
              <a:avLst/>
              <a:gdLst/>
              <a:ahLst/>
              <a:cxnLst/>
              <a:rect l="l" t="t" r="r" b="b"/>
              <a:pathLst>
                <a:path w="309" h="293" extrusionOk="0">
                  <a:moveTo>
                    <a:pt x="195" y="0"/>
                  </a:moveTo>
                  <a:cubicBezTo>
                    <a:pt x="150" y="0"/>
                    <a:pt x="100" y="45"/>
                    <a:pt x="75" y="76"/>
                  </a:cubicBezTo>
                  <a:lnTo>
                    <a:pt x="56" y="114"/>
                  </a:lnTo>
                  <a:cubicBezTo>
                    <a:pt x="0" y="185"/>
                    <a:pt x="14" y="293"/>
                    <a:pt x="90" y="293"/>
                  </a:cubicBezTo>
                  <a:cubicBezTo>
                    <a:pt x="109" y="293"/>
                    <a:pt x="131" y="286"/>
                    <a:pt x="157" y="272"/>
                  </a:cubicBezTo>
                  <a:cubicBezTo>
                    <a:pt x="226" y="246"/>
                    <a:pt x="277" y="190"/>
                    <a:pt x="296" y="114"/>
                  </a:cubicBezTo>
                  <a:cubicBezTo>
                    <a:pt x="308" y="57"/>
                    <a:pt x="289" y="13"/>
                    <a:pt x="226" y="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56"/>
            <p:cNvSpPr/>
            <p:nvPr/>
          </p:nvSpPr>
          <p:spPr>
            <a:xfrm>
              <a:off x="1997925" y="2729700"/>
              <a:ext cx="10725" cy="8350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310" y="1"/>
                  </a:moveTo>
                  <a:cubicBezTo>
                    <a:pt x="287" y="1"/>
                    <a:pt x="262" y="7"/>
                    <a:pt x="233" y="19"/>
                  </a:cubicBezTo>
                  <a:cubicBezTo>
                    <a:pt x="196" y="38"/>
                    <a:pt x="164" y="57"/>
                    <a:pt x="133" y="89"/>
                  </a:cubicBezTo>
                  <a:cubicBezTo>
                    <a:pt x="82" y="139"/>
                    <a:pt x="0" y="328"/>
                    <a:pt x="126" y="328"/>
                  </a:cubicBezTo>
                  <a:cubicBezTo>
                    <a:pt x="138" y="332"/>
                    <a:pt x="150" y="334"/>
                    <a:pt x="162" y="334"/>
                  </a:cubicBezTo>
                  <a:cubicBezTo>
                    <a:pt x="254" y="334"/>
                    <a:pt x="351" y="237"/>
                    <a:pt x="385" y="164"/>
                  </a:cubicBezTo>
                  <a:cubicBezTo>
                    <a:pt x="429" y="71"/>
                    <a:pt x="389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1" name="Google Shape;5111;p56"/>
          <p:cNvGrpSpPr/>
          <p:nvPr/>
        </p:nvGrpSpPr>
        <p:grpSpPr>
          <a:xfrm rot="5400000">
            <a:off x="6367616" y="3667989"/>
            <a:ext cx="723443" cy="1850551"/>
            <a:chOff x="2508475" y="2379100"/>
            <a:chExt cx="147125" cy="376350"/>
          </a:xfrm>
        </p:grpSpPr>
        <p:sp>
          <p:nvSpPr>
            <p:cNvPr id="5112" name="Google Shape;5112;p56"/>
            <p:cNvSpPr/>
            <p:nvPr/>
          </p:nvSpPr>
          <p:spPr>
            <a:xfrm>
              <a:off x="2508475" y="24387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4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6"/>
                    <a:pt x="309" y="5623"/>
                    <a:pt x="297" y="6355"/>
                  </a:cubicBezTo>
                  <a:cubicBezTo>
                    <a:pt x="284" y="7093"/>
                    <a:pt x="278" y="7850"/>
                    <a:pt x="284" y="8594"/>
                  </a:cubicBezTo>
                  <a:cubicBezTo>
                    <a:pt x="284" y="8783"/>
                    <a:pt x="297" y="8966"/>
                    <a:pt x="315" y="9149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1000" y="12590"/>
                    <a:pt x="1179" y="12670"/>
                    <a:pt x="1332" y="12670"/>
                  </a:cubicBezTo>
                  <a:cubicBezTo>
                    <a:pt x="2297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9" y="357"/>
                  </a:cubicBezTo>
                  <a:cubicBezTo>
                    <a:pt x="1673" y="109"/>
                    <a:pt x="1527" y="1"/>
                    <a:pt x="1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56"/>
            <p:cNvSpPr/>
            <p:nvPr/>
          </p:nvSpPr>
          <p:spPr>
            <a:xfrm>
              <a:off x="2537725" y="2468000"/>
              <a:ext cx="8450" cy="6100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91" y="0"/>
                  </a:moveTo>
                  <a:cubicBezTo>
                    <a:pt x="127" y="0"/>
                    <a:pt x="59" y="69"/>
                    <a:pt x="35" y="119"/>
                  </a:cubicBezTo>
                  <a:cubicBezTo>
                    <a:pt x="0" y="193"/>
                    <a:pt x="32" y="244"/>
                    <a:pt x="90" y="244"/>
                  </a:cubicBezTo>
                  <a:cubicBezTo>
                    <a:pt x="105" y="244"/>
                    <a:pt x="123" y="240"/>
                    <a:pt x="142" y="232"/>
                  </a:cubicBezTo>
                  <a:lnTo>
                    <a:pt x="186" y="213"/>
                  </a:lnTo>
                  <a:cubicBezTo>
                    <a:pt x="224" y="194"/>
                    <a:pt x="337" y="87"/>
                    <a:pt x="268" y="37"/>
                  </a:cubicBezTo>
                  <a:cubicBezTo>
                    <a:pt x="262" y="30"/>
                    <a:pt x="255" y="24"/>
                    <a:pt x="243" y="18"/>
                  </a:cubicBezTo>
                  <a:cubicBezTo>
                    <a:pt x="227" y="5"/>
                    <a:pt x="209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56"/>
            <p:cNvSpPr/>
            <p:nvPr/>
          </p:nvSpPr>
          <p:spPr>
            <a:xfrm>
              <a:off x="2547875" y="2471400"/>
              <a:ext cx="7500" cy="5125"/>
            </a:xfrm>
            <a:custGeom>
              <a:avLst/>
              <a:gdLst/>
              <a:ahLst/>
              <a:cxnLst/>
              <a:rect l="l" t="t" r="r" b="b"/>
              <a:pathLst>
                <a:path w="300" h="205" extrusionOk="0">
                  <a:moveTo>
                    <a:pt x="187" y="0"/>
                  </a:moveTo>
                  <a:cubicBezTo>
                    <a:pt x="182" y="0"/>
                    <a:pt x="177" y="1"/>
                    <a:pt x="171" y="1"/>
                  </a:cubicBezTo>
                  <a:cubicBezTo>
                    <a:pt x="108" y="8"/>
                    <a:pt x="45" y="46"/>
                    <a:pt x="20" y="109"/>
                  </a:cubicBezTo>
                  <a:cubicBezTo>
                    <a:pt x="13" y="128"/>
                    <a:pt x="1" y="165"/>
                    <a:pt x="20" y="184"/>
                  </a:cubicBezTo>
                  <a:lnTo>
                    <a:pt x="26" y="191"/>
                  </a:lnTo>
                  <a:cubicBezTo>
                    <a:pt x="39" y="200"/>
                    <a:pt x="51" y="205"/>
                    <a:pt x="64" y="205"/>
                  </a:cubicBezTo>
                  <a:cubicBezTo>
                    <a:pt x="77" y="205"/>
                    <a:pt x="89" y="200"/>
                    <a:pt x="102" y="191"/>
                  </a:cubicBezTo>
                  <a:cubicBezTo>
                    <a:pt x="103" y="191"/>
                    <a:pt x="105" y="191"/>
                    <a:pt x="106" y="191"/>
                  </a:cubicBezTo>
                  <a:cubicBezTo>
                    <a:pt x="207" y="191"/>
                    <a:pt x="300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56"/>
            <p:cNvSpPr/>
            <p:nvPr/>
          </p:nvSpPr>
          <p:spPr>
            <a:xfrm>
              <a:off x="2532900" y="2478150"/>
              <a:ext cx="8225" cy="6550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204" y="0"/>
                  </a:moveTo>
                  <a:cubicBezTo>
                    <a:pt x="162" y="0"/>
                    <a:pt x="105" y="60"/>
                    <a:pt x="95" y="85"/>
                  </a:cubicBezTo>
                  <a:cubicBezTo>
                    <a:pt x="95" y="85"/>
                    <a:pt x="102" y="78"/>
                    <a:pt x="108" y="78"/>
                  </a:cubicBezTo>
                  <a:cubicBezTo>
                    <a:pt x="64" y="123"/>
                    <a:pt x="1" y="255"/>
                    <a:pt x="108" y="261"/>
                  </a:cubicBezTo>
                  <a:cubicBezTo>
                    <a:pt x="152" y="261"/>
                    <a:pt x="196" y="236"/>
                    <a:pt x="221" y="198"/>
                  </a:cubicBezTo>
                  <a:cubicBezTo>
                    <a:pt x="272" y="154"/>
                    <a:pt x="329" y="34"/>
                    <a:pt x="221" y="22"/>
                  </a:cubicBezTo>
                  <a:lnTo>
                    <a:pt x="234" y="15"/>
                  </a:lnTo>
                  <a:cubicBezTo>
                    <a:pt x="226" y="4"/>
                    <a:pt x="21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56"/>
            <p:cNvSpPr/>
            <p:nvPr/>
          </p:nvSpPr>
          <p:spPr>
            <a:xfrm>
              <a:off x="2531950" y="2695725"/>
              <a:ext cx="7450" cy="6750"/>
            </a:xfrm>
            <a:custGeom>
              <a:avLst/>
              <a:gdLst/>
              <a:ahLst/>
              <a:cxnLst/>
              <a:rect l="l" t="t" r="r" b="b"/>
              <a:pathLst>
                <a:path w="298" h="270" extrusionOk="0">
                  <a:moveTo>
                    <a:pt x="205" y="0"/>
                  </a:moveTo>
                  <a:cubicBezTo>
                    <a:pt x="153" y="0"/>
                    <a:pt x="94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1" y="224"/>
                    <a:pt x="70" y="243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80" y="264"/>
                    <a:pt x="93" y="269"/>
                    <a:pt x="108" y="269"/>
                  </a:cubicBezTo>
                  <a:cubicBezTo>
                    <a:pt x="156" y="269"/>
                    <a:pt x="220" y="203"/>
                    <a:pt x="234" y="174"/>
                  </a:cubicBezTo>
                  <a:cubicBezTo>
                    <a:pt x="234" y="167"/>
                    <a:pt x="234" y="161"/>
                    <a:pt x="241" y="161"/>
                  </a:cubicBezTo>
                  <a:cubicBezTo>
                    <a:pt x="266" y="129"/>
                    <a:pt x="297" y="47"/>
                    <a:pt x="253" y="16"/>
                  </a:cubicBezTo>
                  <a:cubicBezTo>
                    <a:pt x="239" y="5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56"/>
            <p:cNvSpPr/>
            <p:nvPr/>
          </p:nvSpPr>
          <p:spPr>
            <a:xfrm>
              <a:off x="2532750" y="2716450"/>
              <a:ext cx="11375" cy="6650"/>
            </a:xfrm>
            <a:custGeom>
              <a:avLst/>
              <a:gdLst/>
              <a:ahLst/>
              <a:cxnLst/>
              <a:rect l="l" t="t" r="r" b="b"/>
              <a:pathLst>
                <a:path w="455" h="266" extrusionOk="0">
                  <a:moveTo>
                    <a:pt x="290" y="0"/>
                  </a:moveTo>
                  <a:cubicBezTo>
                    <a:pt x="171" y="0"/>
                    <a:pt x="0" y="265"/>
                    <a:pt x="158" y="265"/>
                  </a:cubicBezTo>
                  <a:cubicBezTo>
                    <a:pt x="278" y="265"/>
                    <a:pt x="454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56"/>
            <p:cNvSpPr/>
            <p:nvPr/>
          </p:nvSpPr>
          <p:spPr>
            <a:xfrm>
              <a:off x="2527375" y="2658100"/>
              <a:ext cx="13750" cy="21000"/>
            </a:xfrm>
            <a:custGeom>
              <a:avLst/>
              <a:gdLst/>
              <a:ahLst/>
              <a:cxnLst/>
              <a:rect l="l" t="t" r="r" b="b"/>
              <a:pathLst>
                <a:path w="550" h="840" extrusionOk="0">
                  <a:moveTo>
                    <a:pt x="480" y="1"/>
                  </a:moveTo>
                  <a:cubicBezTo>
                    <a:pt x="411" y="7"/>
                    <a:pt x="348" y="51"/>
                    <a:pt x="316" y="121"/>
                  </a:cubicBezTo>
                  <a:cubicBezTo>
                    <a:pt x="278" y="190"/>
                    <a:pt x="278" y="278"/>
                    <a:pt x="316" y="348"/>
                  </a:cubicBezTo>
                  <a:cubicBezTo>
                    <a:pt x="196" y="386"/>
                    <a:pt x="102" y="474"/>
                    <a:pt x="45" y="587"/>
                  </a:cubicBezTo>
                  <a:cubicBezTo>
                    <a:pt x="1" y="682"/>
                    <a:pt x="1" y="840"/>
                    <a:pt x="146" y="840"/>
                  </a:cubicBezTo>
                  <a:cubicBezTo>
                    <a:pt x="291" y="840"/>
                    <a:pt x="430" y="714"/>
                    <a:pt x="487" y="594"/>
                  </a:cubicBezTo>
                  <a:cubicBezTo>
                    <a:pt x="518" y="531"/>
                    <a:pt x="524" y="455"/>
                    <a:pt x="493" y="392"/>
                  </a:cubicBezTo>
                  <a:cubicBezTo>
                    <a:pt x="499" y="386"/>
                    <a:pt x="505" y="373"/>
                    <a:pt x="499" y="360"/>
                  </a:cubicBezTo>
                  <a:cubicBezTo>
                    <a:pt x="480" y="259"/>
                    <a:pt x="518" y="184"/>
                    <a:pt x="537" y="89"/>
                  </a:cubicBezTo>
                  <a:cubicBezTo>
                    <a:pt x="550" y="45"/>
                    <a:pt x="537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56"/>
            <p:cNvSpPr/>
            <p:nvPr/>
          </p:nvSpPr>
          <p:spPr>
            <a:xfrm>
              <a:off x="2522650" y="2589625"/>
              <a:ext cx="9775" cy="7100"/>
            </a:xfrm>
            <a:custGeom>
              <a:avLst/>
              <a:gdLst/>
              <a:ahLst/>
              <a:cxnLst/>
              <a:rect l="l" t="t" r="r" b="b"/>
              <a:pathLst>
                <a:path w="391" h="284" extrusionOk="0">
                  <a:moveTo>
                    <a:pt x="295" y="1"/>
                  </a:moveTo>
                  <a:cubicBezTo>
                    <a:pt x="276" y="1"/>
                    <a:pt x="255" y="4"/>
                    <a:pt x="234" y="9"/>
                  </a:cubicBezTo>
                  <a:cubicBezTo>
                    <a:pt x="171" y="22"/>
                    <a:pt x="1" y="198"/>
                    <a:pt x="121" y="242"/>
                  </a:cubicBezTo>
                  <a:lnTo>
                    <a:pt x="133" y="242"/>
                  </a:lnTo>
                  <a:cubicBezTo>
                    <a:pt x="143" y="273"/>
                    <a:pt x="169" y="284"/>
                    <a:pt x="196" y="284"/>
                  </a:cubicBezTo>
                  <a:cubicBezTo>
                    <a:pt x="218" y="284"/>
                    <a:pt x="242" y="276"/>
                    <a:pt x="259" y="268"/>
                  </a:cubicBezTo>
                  <a:cubicBezTo>
                    <a:pt x="329" y="236"/>
                    <a:pt x="379" y="173"/>
                    <a:pt x="385" y="97"/>
                  </a:cubicBezTo>
                  <a:cubicBezTo>
                    <a:pt x="390" y="24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56"/>
            <p:cNvSpPr/>
            <p:nvPr/>
          </p:nvSpPr>
          <p:spPr>
            <a:xfrm>
              <a:off x="2534950" y="2602450"/>
              <a:ext cx="6975" cy="4425"/>
            </a:xfrm>
            <a:custGeom>
              <a:avLst/>
              <a:gdLst/>
              <a:ahLst/>
              <a:cxnLst/>
              <a:rect l="l" t="t" r="r" b="b"/>
              <a:pathLst>
                <a:path w="279" h="177" extrusionOk="0">
                  <a:moveTo>
                    <a:pt x="175" y="0"/>
                  </a:moveTo>
                  <a:cubicBezTo>
                    <a:pt x="144" y="0"/>
                    <a:pt x="107" y="22"/>
                    <a:pt x="89" y="45"/>
                  </a:cubicBezTo>
                  <a:lnTo>
                    <a:pt x="83" y="45"/>
                  </a:lnTo>
                  <a:cubicBezTo>
                    <a:pt x="64" y="51"/>
                    <a:pt x="1" y="108"/>
                    <a:pt x="39" y="133"/>
                  </a:cubicBezTo>
                  <a:lnTo>
                    <a:pt x="57" y="165"/>
                  </a:lnTo>
                  <a:cubicBezTo>
                    <a:pt x="66" y="173"/>
                    <a:pt x="78" y="176"/>
                    <a:pt x="92" y="176"/>
                  </a:cubicBezTo>
                  <a:cubicBezTo>
                    <a:pt x="108" y="176"/>
                    <a:pt x="126" y="171"/>
                    <a:pt x="139" y="165"/>
                  </a:cubicBezTo>
                  <a:cubicBezTo>
                    <a:pt x="184" y="139"/>
                    <a:pt x="278" y="76"/>
                    <a:pt x="209" y="13"/>
                  </a:cubicBezTo>
                  <a:cubicBezTo>
                    <a:pt x="200" y="4"/>
                    <a:pt x="188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56"/>
            <p:cNvSpPr/>
            <p:nvPr/>
          </p:nvSpPr>
          <p:spPr>
            <a:xfrm>
              <a:off x="2541325" y="2588875"/>
              <a:ext cx="9100" cy="5100"/>
            </a:xfrm>
            <a:custGeom>
              <a:avLst/>
              <a:gdLst/>
              <a:ahLst/>
              <a:cxnLst/>
              <a:rect l="l" t="t" r="r" b="b"/>
              <a:pathLst>
                <a:path w="364" h="204" extrusionOk="0">
                  <a:moveTo>
                    <a:pt x="197" y="1"/>
                  </a:moveTo>
                  <a:cubicBezTo>
                    <a:pt x="96" y="1"/>
                    <a:pt x="0" y="203"/>
                    <a:pt x="96" y="203"/>
                  </a:cubicBezTo>
                  <a:cubicBezTo>
                    <a:pt x="99" y="203"/>
                    <a:pt x="102" y="203"/>
                    <a:pt x="105" y="203"/>
                  </a:cubicBezTo>
                  <a:cubicBezTo>
                    <a:pt x="130" y="203"/>
                    <a:pt x="149" y="203"/>
                    <a:pt x="175" y="190"/>
                  </a:cubicBezTo>
                  <a:cubicBezTo>
                    <a:pt x="225" y="184"/>
                    <a:pt x="364" y="45"/>
                    <a:pt x="263" y="14"/>
                  </a:cubicBezTo>
                  <a:cubicBezTo>
                    <a:pt x="244" y="1"/>
                    <a:pt x="225" y="1"/>
                    <a:pt x="206" y="1"/>
                  </a:cubicBezTo>
                  <a:cubicBezTo>
                    <a:pt x="203" y="1"/>
                    <a:pt x="200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56"/>
            <p:cNvSpPr/>
            <p:nvPr/>
          </p:nvSpPr>
          <p:spPr>
            <a:xfrm>
              <a:off x="2534475" y="2553725"/>
              <a:ext cx="12475" cy="7275"/>
            </a:xfrm>
            <a:custGeom>
              <a:avLst/>
              <a:gdLst/>
              <a:ahLst/>
              <a:cxnLst/>
              <a:rect l="l" t="t" r="r" b="b"/>
              <a:pathLst>
                <a:path w="499" h="291" extrusionOk="0">
                  <a:moveTo>
                    <a:pt x="316" y="1"/>
                  </a:moveTo>
                  <a:cubicBezTo>
                    <a:pt x="184" y="1"/>
                    <a:pt x="1" y="291"/>
                    <a:pt x="177" y="291"/>
                  </a:cubicBezTo>
                  <a:cubicBezTo>
                    <a:pt x="310" y="291"/>
                    <a:pt x="499" y="1"/>
                    <a:pt x="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56"/>
            <p:cNvSpPr/>
            <p:nvPr/>
          </p:nvSpPr>
          <p:spPr>
            <a:xfrm>
              <a:off x="2544900" y="2523150"/>
              <a:ext cx="6325" cy="5225"/>
            </a:xfrm>
            <a:custGeom>
              <a:avLst/>
              <a:gdLst/>
              <a:ahLst/>
              <a:cxnLst/>
              <a:rect l="l" t="t" r="r" b="b"/>
              <a:pathLst>
                <a:path w="253" h="209" extrusionOk="0">
                  <a:moveTo>
                    <a:pt x="202" y="0"/>
                  </a:moveTo>
                  <a:cubicBezTo>
                    <a:pt x="170" y="0"/>
                    <a:pt x="139" y="6"/>
                    <a:pt x="107" y="25"/>
                  </a:cubicBezTo>
                  <a:cubicBezTo>
                    <a:pt x="82" y="32"/>
                    <a:pt x="0" y="120"/>
                    <a:pt x="50" y="145"/>
                  </a:cubicBezTo>
                  <a:cubicBezTo>
                    <a:pt x="63" y="158"/>
                    <a:pt x="69" y="164"/>
                    <a:pt x="76" y="177"/>
                  </a:cubicBezTo>
                  <a:cubicBezTo>
                    <a:pt x="82" y="200"/>
                    <a:pt x="95" y="209"/>
                    <a:pt x="111" y="209"/>
                  </a:cubicBezTo>
                  <a:cubicBezTo>
                    <a:pt x="163" y="209"/>
                    <a:pt x="248" y="119"/>
                    <a:pt x="252" y="76"/>
                  </a:cubicBezTo>
                  <a:cubicBezTo>
                    <a:pt x="252" y="57"/>
                    <a:pt x="246" y="44"/>
                    <a:pt x="246" y="32"/>
                  </a:cubicBezTo>
                  <a:cubicBezTo>
                    <a:pt x="233" y="13"/>
                    <a:pt x="221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56"/>
            <p:cNvSpPr/>
            <p:nvPr/>
          </p:nvSpPr>
          <p:spPr>
            <a:xfrm>
              <a:off x="2540325" y="2540925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0"/>
                  </a:moveTo>
                  <a:cubicBezTo>
                    <a:pt x="273" y="0"/>
                    <a:pt x="266" y="1"/>
                    <a:pt x="259" y="2"/>
                  </a:cubicBezTo>
                  <a:cubicBezTo>
                    <a:pt x="240" y="2"/>
                    <a:pt x="227" y="8"/>
                    <a:pt x="215" y="14"/>
                  </a:cubicBezTo>
                  <a:cubicBezTo>
                    <a:pt x="158" y="27"/>
                    <a:pt x="0" y="178"/>
                    <a:pt x="114" y="216"/>
                  </a:cubicBezTo>
                  <a:cubicBezTo>
                    <a:pt x="133" y="229"/>
                    <a:pt x="151" y="229"/>
                    <a:pt x="177" y="235"/>
                  </a:cubicBezTo>
                  <a:cubicBezTo>
                    <a:pt x="181" y="236"/>
                    <a:pt x="185" y="236"/>
                    <a:pt x="189" y="236"/>
                  </a:cubicBezTo>
                  <a:cubicBezTo>
                    <a:pt x="306" y="236"/>
                    <a:pt x="419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56"/>
            <p:cNvSpPr/>
            <p:nvPr/>
          </p:nvSpPr>
          <p:spPr>
            <a:xfrm>
              <a:off x="2594725" y="2379100"/>
              <a:ext cx="60875" cy="316750"/>
            </a:xfrm>
            <a:custGeom>
              <a:avLst/>
              <a:gdLst/>
              <a:ahLst/>
              <a:cxnLst/>
              <a:rect l="l" t="t" r="r" b="b"/>
              <a:pathLst>
                <a:path w="2435" h="12670" extrusionOk="0">
                  <a:moveTo>
                    <a:pt x="1390" y="1"/>
                  </a:moveTo>
                  <a:cubicBezTo>
                    <a:pt x="694" y="1"/>
                    <a:pt x="315" y="2966"/>
                    <a:pt x="315" y="4148"/>
                  </a:cubicBezTo>
                  <a:cubicBezTo>
                    <a:pt x="315" y="4885"/>
                    <a:pt x="309" y="5623"/>
                    <a:pt x="296" y="6355"/>
                  </a:cubicBezTo>
                  <a:cubicBezTo>
                    <a:pt x="278" y="7093"/>
                    <a:pt x="278" y="7850"/>
                    <a:pt x="284" y="8594"/>
                  </a:cubicBezTo>
                  <a:cubicBezTo>
                    <a:pt x="284" y="8777"/>
                    <a:pt x="296" y="8966"/>
                    <a:pt x="315" y="9143"/>
                  </a:cubicBezTo>
                  <a:cubicBezTo>
                    <a:pt x="391" y="10026"/>
                    <a:pt x="0" y="11741"/>
                    <a:pt x="788" y="12410"/>
                  </a:cubicBezTo>
                  <a:cubicBezTo>
                    <a:pt x="999" y="12590"/>
                    <a:pt x="1178" y="12670"/>
                    <a:pt x="1330" y="12670"/>
                  </a:cubicBezTo>
                  <a:cubicBezTo>
                    <a:pt x="2292" y="12670"/>
                    <a:pt x="2170" y="9478"/>
                    <a:pt x="2170" y="8607"/>
                  </a:cubicBezTo>
                  <a:cubicBezTo>
                    <a:pt x="2239" y="7812"/>
                    <a:pt x="2214" y="7011"/>
                    <a:pt x="2195" y="6210"/>
                  </a:cubicBezTo>
                  <a:cubicBezTo>
                    <a:pt x="2176" y="5081"/>
                    <a:pt x="2435" y="1322"/>
                    <a:pt x="1823" y="357"/>
                  </a:cubicBezTo>
                  <a:cubicBezTo>
                    <a:pt x="1667" y="109"/>
                    <a:pt x="1523" y="1"/>
                    <a:pt x="1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56"/>
            <p:cNvSpPr/>
            <p:nvPr/>
          </p:nvSpPr>
          <p:spPr>
            <a:xfrm>
              <a:off x="2623925" y="24083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191" y="0"/>
                  </a:moveTo>
                  <a:cubicBezTo>
                    <a:pt x="127" y="0"/>
                    <a:pt x="60" y="66"/>
                    <a:pt x="30" y="120"/>
                  </a:cubicBezTo>
                  <a:cubicBezTo>
                    <a:pt x="1" y="189"/>
                    <a:pt x="33" y="239"/>
                    <a:pt x="91" y="239"/>
                  </a:cubicBezTo>
                  <a:cubicBezTo>
                    <a:pt x="107" y="239"/>
                    <a:pt x="125" y="235"/>
                    <a:pt x="144" y="227"/>
                  </a:cubicBezTo>
                  <a:lnTo>
                    <a:pt x="188" y="208"/>
                  </a:lnTo>
                  <a:cubicBezTo>
                    <a:pt x="226" y="189"/>
                    <a:pt x="333" y="82"/>
                    <a:pt x="270" y="38"/>
                  </a:cubicBezTo>
                  <a:lnTo>
                    <a:pt x="245" y="19"/>
                  </a:lnTo>
                  <a:cubicBezTo>
                    <a:pt x="228" y="6"/>
                    <a:pt x="210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56"/>
            <p:cNvSpPr/>
            <p:nvPr/>
          </p:nvSpPr>
          <p:spPr>
            <a:xfrm>
              <a:off x="2626075" y="2427050"/>
              <a:ext cx="9025" cy="7625"/>
            </a:xfrm>
            <a:custGeom>
              <a:avLst/>
              <a:gdLst/>
              <a:ahLst/>
              <a:cxnLst/>
              <a:rect l="l" t="t" r="r" b="b"/>
              <a:pathLst>
                <a:path w="361" h="305" extrusionOk="0">
                  <a:moveTo>
                    <a:pt x="177" y="0"/>
                  </a:moveTo>
                  <a:cubicBezTo>
                    <a:pt x="151" y="0"/>
                    <a:pt x="122" y="24"/>
                    <a:pt x="108" y="47"/>
                  </a:cubicBezTo>
                  <a:cubicBezTo>
                    <a:pt x="89" y="73"/>
                    <a:pt x="70" y="104"/>
                    <a:pt x="52" y="129"/>
                  </a:cubicBezTo>
                  <a:cubicBezTo>
                    <a:pt x="0" y="206"/>
                    <a:pt x="12" y="304"/>
                    <a:pt x="89" y="304"/>
                  </a:cubicBezTo>
                  <a:cubicBezTo>
                    <a:pt x="106" y="304"/>
                    <a:pt x="128" y="299"/>
                    <a:pt x="152" y="287"/>
                  </a:cubicBezTo>
                  <a:cubicBezTo>
                    <a:pt x="228" y="249"/>
                    <a:pt x="361" y="98"/>
                    <a:pt x="247" y="35"/>
                  </a:cubicBezTo>
                  <a:lnTo>
                    <a:pt x="203" y="10"/>
                  </a:lnTo>
                  <a:cubicBezTo>
                    <a:pt x="195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56"/>
            <p:cNvSpPr/>
            <p:nvPr/>
          </p:nvSpPr>
          <p:spPr>
            <a:xfrm>
              <a:off x="2634125" y="2411650"/>
              <a:ext cx="7550" cy="5175"/>
            </a:xfrm>
            <a:custGeom>
              <a:avLst/>
              <a:gdLst/>
              <a:ahLst/>
              <a:cxnLst/>
              <a:rect l="l" t="t" r="r" b="b"/>
              <a:pathLst>
                <a:path w="302" h="207" extrusionOk="0">
                  <a:moveTo>
                    <a:pt x="182" y="1"/>
                  </a:moveTo>
                  <a:cubicBezTo>
                    <a:pt x="179" y="1"/>
                    <a:pt x="175" y="1"/>
                    <a:pt x="171" y="1"/>
                  </a:cubicBezTo>
                  <a:cubicBezTo>
                    <a:pt x="102" y="7"/>
                    <a:pt x="45" y="52"/>
                    <a:pt x="20" y="108"/>
                  </a:cubicBezTo>
                  <a:cubicBezTo>
                    <a:pt x="13" y="134"/>
                    <a:pt x="1" y="165"/>
                    <a:pt x="20" y="190"/>
                  </a:cubicBezTo>
                  <a:lnTo>
                    <a:pt x="26" y="197"/>
                  </a:lnTo>
                  <a:cubicBezTo>
                    <a:pt x="35" y="203"/>
                    <a:pt x="48" y="206"/>
                    <a:pt x="61" y="206"/>
                  </a:cubicBezTo>
                  <a:cubicBezTo>
                    <a:pt x="73" y="206"/>
                    <a:pt x="86" y="203"/>
                    <a:pt x="95" y="197"/>
                  </a:cubicBezTo>
                  <a:cubicBezTo>
                    <a:pt x="97" y="197"/>
                    <a:pt x="98" y="197"/>
                    <a:pt x="100" y="197"/>
                  </a:cubicBezTo>
                  <a:cubicBezTo>
                    <a:pt x="203" y="197"/>
                    <a:pt x="302" y="1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56"/>
            <p:cNvSpPr/>
            <p:nvPr/>
          </p:nvSpPr>
          <p:spPr>
            <a:xfrm>
              <a:off x="2619150" y="2418525"/>
              <a:ext cx="8075" cy="6400"/>
            </a:xfrm>
            <a:custGeom>
              <a:avLst/>
              <a:gdLst/>
              <a:ahLst/>
              <a:cxnLst/>
              <a:rect l="l" t="t" r="r" b="b"/>
              <a:pathLst>
                <a:path w="323" h="256" extrusionOk="0">
                  <a:moveTo>
                    <a:pt x="202" y="0"/>
                  </a:moveTo>
                  <a:cubicBezTo>
                    <a:pt x="160" y="0"/>
                    <a:pt x="105" y="56"/>
                    <a:pt x="95" y="86"/>
                  </a:cubicBezTo>
                  <a:lnTo>
                    <a:pt x="101" y="79"/>
                  </a:lnTo>
                  <a:lnTo>
                    <a:pt x="101" y="79"/>
                  </a:lnTo>
                  <a:cubicBezTo>
                    <a:pt x="64" y="117"/>
                    <a:pt x="1" y="250"/>
                    <a:pt x="102" y="256"/>
                  </a:cubicBezTo>
                  <a:cubicBezTo>
                    <a:pt x="152" y="256"/>
                    <a:pt x="196" y="237"/>
                    <a:pt x="221" y="199"/>
                  </a:cubicBezTo>
                  <a:cubicBezTo>
                    <a:pt x="272" y="149"/>
                    <a:pt x="322" y="35"/>
                    <a:pt x="221" y="23"/>
                  </a:cubicBezTo>
                  <a:lnTo>
                    <a:pt x="234" y="16"/>
                  </a:lnTo>
                  <a:cubicBezTo>
                    <a:pt x="225" y="5"/>
                    <a:pt x="21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56"/>
            <p:cNvSpPr/>
            <p:nvPr/>
          </p:nvSpPr>
          <p:spPr>
            <a:xfrm>
              <a:off x="2618050" y="2636125"/>
              <a:ext cx="7600" cy="6675"/>
            </a:xfrm>
            <a:custGeom>
              <a:avLst/>
              <a:gdLst/>
              <a:ahLst/>
              <a:cxnLst/>
              <a:rect l="l" t="t" r="r" b="b"/>
              <a:pathLst>
                <a:path w="304" h="267" extrusionOk="0">
                  <a:moveTo>
                    <a:pt x="207" y="0"/>
                  </a:moveTo>
                  <a:cubicBezTo>
                    <a:pt x="153" y="0"/>
                    <a:pt x="93" y="43"/>
                    <a:pt x="70" y="85"/>
                  </a:cubicBezTo>
                  <a:lnTo>
                    <a:pt x="64" y="92"/>
                  </a:lnTo>
                  <a:cubicBezTo>
                    <a:pt x="45" y="129"/>
                    <a:pt x="0" y="218"/>
                    <a:pt x="70" y="243"/>
                  </a:cubicBezTo>
                  <a:cubicBezTo>
                    <a:pt x="70" y="243"/>
                    <a:pt x="70" y="243"/>
                    <a:pt x="70" y="249"/>
                  </a:cubicBezTo>
                  <a:cubicBezTo>
                    <a:pt x="79" y="261"/>
                    <a:pt x="91" y="266"/>
                    <a:pt x="105" y="266"/>
                  </a:cubicBezTo>
                  <a:cubicBezTo>
                    <a:pt x="155" y="266"/>
                    <a:pt x="224" y="197"/>
                    <a:pt x="234" y="167"/>
                  </a:cubicBezTo>
                  <a:lnTo>
                    <a:pt x="240" y="155"/>
                  </a:lnTo>
                  <a:cubicBezTo>
                    <a:pt x="265" y="123"/>
                    <a:pt x="303" y="41"/>
                    <a:pt x="259" y="16"/>
                  </a:cubicBezTo>
                  <a:cubicBezTo>
                    <a:pt x="243" y="5"/>
                    <a:pt x="22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56"/>
            <p:cNvSpPr/>
            <p:nvPr/>
          </p:nvSpPr>
          <p:spPr>
            <a:xfrm>
              <a:off x="2618825" y="2656700"/>
              <a:ext cx="11400" cy="6650"/>
            </a:xfrm>
            <a:custGeom>
              <a:avLst/>
              <a:gdLst/>
              <a:ahLst/>
              <a:cxnLst/>
              <a:rect l="l" t="t" r="r" b="b"/>
              <a:pathLst>
                <a:path w="456" h="266" extrusionOk="0">
                  <a:moveTo>
                    <a:pt x="297" y="0"/>
                  </a:moveTo>
                  <a:cubicBezTo>
                    <a:pt x="171" y="0"/>
                    <a:pt x="1" y="265"/>
                    <a:pt x="165" y="265"/>
                  </a:cubicBezTo>
                  <a:cubicBezTo>
                    <a:pt x="285" y="265"/>
                    <a:pt x="455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56"/>
            <p:cNvSpPr/>
            <p:nvPr/>
          </p:nvSpPr>
          <p:spPr>
            <a:xfrm>
              <a:off x="2630025" y="2637450"/>
              <a:ext cx="5075" cy="2875"/>
            </a:xfrm>
            <a:custGeom>
              <a:avLst/>
              <a:gdLst/>
              <a:ahLst/>
              <a:cxnLst/>
              <a:rect l="l" t="t" r="r" b="b"/>
              <a:pathLst>
                <a:path w="203" h="115" extrusionOk="0">
                  <a:moveTo>
                    <a:pt x="127" y="1"/>
                  </a:moveTo>
                  <a:cubicBezTo>
                    <a:pt x="76" y="1"/>
                    <a:pt x="1" y="114"/>
                    <a:pt x="70" y="114"/>
                  </a:cubicBezTo>
                  <a:cubicBezTo>
                    <a:pt x="127" y="114"/>
                    <a:pt x="203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56"/>
            <p:cNvSpPr/>
            <p:nvPr/>
          </p:nvSpPr>
          <p:spPr>
            <a:xfrm>
              <a:off x="2621200" y="254267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5" y="1"/>
                  </a:moveTo>
                  <a:cubicBezTo>
                    <a:pt x="143" y="1"/>
                    <a:pt x="107" y="23"/>
                    <a:pt x="89" y="45"/>
                  </a:cubicBezTo>
                  <a:lnTo>
                    <a:pt x="83" y="45"/>
                  </a:lnTo>
                  <a:cubicBezTo>
                    <a:pt x="64" y="52"/>
                    <a:pt x="1" y="115"/>
                    <a:pt x="38" y="134"/>
                  </a:cubicBezTo>
                  <a:lnTo>
                    <a:pt x="57" y="165"/>
                  </a:lnTo>
                  <a:cubicBezTo>
                    <a:pt x="65" y="176"/>
                    <a:pt x="78" y="180"/>
                    <a:pt x="91" y="180"/>
                  </a:cubicBezTo>
                  <a:cubicBezTo>
                    <a:pt x="109" y="180"/>
                    <a:pt x="128" y="172"/>
                    <a:pt x="139" y="165"/>
                  </a:cubicBezTo>
                  <a:cubicBezTo>
                    <a:pt x="183" y="146"/>
                    <a:pt x="278" y="83"/>
                    <a:pt x="209" y="14"/>
                  </a:cubicBezTo>
                  <a:cubicBezTo>
                    <a:pt x="199" y="5"/>
                    <a:pt x="188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56"/>
            <p:cNvSpPr/>
            <p:nvPr/>
          </p:nvSpPr>
          <p:spPr>
            <a:xfrm>
              <a:off x="2627550" y="2529125"/>
              <a:ext cx="9125" cy="5250"/>
            </a:xfrm>
            <a:custGeom>
              <a:avLst/>
              <a:gdLst/>
              <a:ahLst/>
              <a:cxnLst/>
              <a:rect l="l" t="t" r="r" b="b"/>
              <a:pathLst>
                <a:path w="365" h="210" extrusionOk="0">
                  <a:moveTo>
                    <a:pt x="198" y="0"/>
                  </a:moveTo>
                  <a:cubicBezTo>
                    <a:pt x="91" y="0"/>
                    <a:pt x="1" y="209"/>
                    <a:pt x="98" y="209"/>
                  </a:cubicBezTo>
                  <a:cubicBezTo>
                    <a:pt x="100" y="209"/>
                    <a:pt x="103" y="209"/>
                    <a:pt x="106" y="209"/>
                  </a:cubicBezTo>
                  <a:cubicBezTo>
                    <a:pt x="125" y="209"/>
                    <a:pt x="150" y="203"/>
                    <a:pt x="175" y="196"/>
                  </a:cubicBezTo>
                  <a:cubicBezTo>
                    <a:pt x="226" y="184"/>
                    <a:pt x="365" y="51"/>
                    <a:pt x="264" y="13"/>
                  </a:cubicBezTo>
                  <a:cubicBezTo>
                    <a:pt x="245" y="7"/>
                    <a:pt x="226" y="1"/>
                    <a:pt x="207" y="1"/>
                  </a:cubicBezTo>
                  <a:cubicBezTo>
                    <a:pt x="204" y="0"/>
                    <a:pt x="201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56"/>
            <p:cNvSpPr/>
            <p:nvPr/>
          </p:nvSpPr>
          <p:spPr>
            <a:xfrm>
              <a:off x="2620725" y="2493975"/>
              <a:ext cx="12325" cy="7425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316" y="0"/>
                  </a:moveTo>
                  <a:cubicBezTo>
                    <a:pt x="184" y="0"/>
                    <a:pt x="1" y="297"/>
                    <a:pt x="177" y="297"/>
                  </a:cubicBezTo>
                  <a:cubicBezTo>
                    <a:pt x="310" y="297"/>
                    <a:pt x="49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56"/>
            <p:cNvSpPr/>
            <p:nvPr/>
          </p:nvSpPr>
          <p:spPr>
            <a:xfrm>
              <a:off x="2631125" y="2463500"/>
              <a:ext cx="6175" cy="5250"/>
            </a:xfrm>
            <a:custGeom>
              <a:avLst/>
              <a:gdLst/>
              <a:ahLst/>
              <a:cxnLst/>
              <a:rect l="l" t="t" r="r" b="b"/>
              <a:pathLst>
                <a:path w="247" h="210" extrusionOk="0">
                  <a:moveTo>
                    <a:pt x="179" y="0"/>
                  </a:moveTo>
                  <a:cubicBezTo>
                    <a:pt x="154" y="0"/>
                    <a:pt x="129" y="11"/>
                    <a:pt x="108" y="21"/>
                  </a:cubicBezTo>
                  <a:cubicBezTo>
                    <a:pt x="83" y="34"/>
                    <a:pt x="1" y="116"/>
                    <a:pt x="45" y="147"/>
                  </a:cubicBezTo>
                  <a:cubicBezTo>
                    <a:pt x="64" y="153"/>
                    <a:pt x="70" y="160"/>
                    <a:pt x="77" y="179"/>
                  </a:cubicBezTo>
                  <a:cubicBezTo>
                    <a:pt x="83" y="201"/>
                    <a:pt x="95" y="210"/>
                    <a:pt x="111" y="210"/>
                  </a:cubicBezTo>
                  <a:cubicBezTo>
                    <a:pt x="162" y="210"/>
                    <a:pt x="247" y="115"/>
                    <a:pt x="247" y="72"/>
                  </a:cubicBezTo>
                  <a:cubicBezTo>
                    <a:pt x="247" y="59"/>
                    <a:pt x="247" y="40"/>
                    <a:pt x="241" y="27"/>
                  </a:cubicBezTo>
                  <a:cubicBezTo>
                    <a:pt x="234" y="8"/>
                    <a:pt x="215" y="2"/>
                    <a:pt x="196" y="2"/>
                  </a:cubicBezTo>
                  <a:cubicBezTo>
                    <a:pt x="191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56"/>
            <p:cNvSpPr/>
            <p:nvPr/>
          </p:nvSpPr>
          <p:spPr>
            <a:xfrm>
              <a:off x="2626575" y="2481150"/>
              <a:ext cx="10475" cy="5925"/>
            </a:xfrm>
            <a:custGeom>
              <a:avLst/>
              <a:gdLst/>
              <a:ahLst/>
              <a:cxnLst/>
              <a:rect l="l" t="t" r="r" b="b"/>
              <a:pathLst>
                <a:path w="419" h="237" extrusionOk="0">
                  <a:moveTo>
                    <a:pt x="280" y="1"/>
                  </a:moveTo>
                  <a:cubicBezTo>
                    <a:pt x="273" y="1"/>
                    <a:pt x="266" y="1"/>
                    <a:pt x="259" y="3"/>
                  </a:cubicBezTo>
                  <a:cubicBezTo>
                    <a:pt x="240" y="9"/>
                    <a:pt x="227" y="9"/>
                    <a:pt x="208" y="15"/>
                  </a:cubicBezTo>
                  <a:cubicBezTo>
                    <a:pt x="158" y="28"/>
                    <a:pt x="0" y="179"/>
                    <a:pt x="114" y="223"/>
                  </a:cubicBezTo>
                  <a:cubicBezTo>
                    <a:pt x="132" y="230"/>
                    <a:pt x="151" y="236"/>
                    <a:pt x="170" y="236"/>
                  </a:cubicBezTo>
                  <a:cubicBezTo>
                    <a:pt x="175" y="236"/>
                    <a:pt x="179" y="237"/>
                    <a:pt x="183" y="237"/>
                  </a:cubicBezTo>
                  <a:cubicBezTo>
                    <a:pt x="305" y="237"/>
                    <a:pt x="419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8" name="Google Shape;5138;p56"/>
          <p:cNvGrpSpPr/>
          <p:nvPr/>
        </p:nvGrpSpPr>
        <p:grpSpPr>
          <a:xfrm>
            <a:off x="1171586" y="3814221"/>
            <a:ext cx="748336" cy="672105"/>
            <a:chOff x="6563050" y="2079925"/>
            <a:chExt cx="123025" cy="110500"/>
          </a:xfrm>
        </p:grpSpPr>
        <p:sp>
          <p:nvSpPr>
            <p:cNvPr id="5139" name="Google Shape;5139;p56"/>
            <p:cNvSpPr/>
            <p:nvPr/>
          </p:nvSpPr>
          <p:spPr>
            <a:xfrm>
              <a:off x="6563050" y="2135850"/>
              <a:ext cx="65000" cy="54575"/>
            </a:xfrm>
            <a:custGeom>
              <a:avLst/>
              <a:gdLst/>
              <a:ahLst/>
              <a:cxnLst/>
              <a:rect l="l" t="t" r="r" b="b"/>
              <a:pathLst>
                <a:path w="2600" h="2183" extrusionOk="0">
                  <a:moveTo>
                    <a:pt x="1643" y="1"/>
                  </a:moveTo>
                  <a:cubicBezTo>
                    <a:pt x="1116" y="1"/>
                    <a:pt x="150" y="129"/>
                    <a:pt x="51" y="601"/>
                  </a:cubicBezTo>
                  <a:cubicBezTo>
                    <a:pt x="1" y="854"/>
                    <a:pt x="184" y="1075"/>
                    <a:pt x="335" y="1251"/>
                  </a:cubicBezTo>
                  <a:cubicBezTo>
                    <a:pt x="556" y="1510"/>
                    <a:pt x="796" y="1762"/>
                    <a:pt x="1042" y="2002"/>
                  </a:cubicBezTo>
                  <a:cubicBezTo>
                    <a:pt x="1181" y="2129"/>
                    <a:pt x="1309" y="2182"/>
                    <a:pt x="1424" y="2182"/>
                  </a:cubicBezTo>
                  <a:cubicBezTo>
                    <a:pt x="1791" y="2182"/>
                    <a:pt x="2033" y="1643"/>
                    <a:pt x="2158" y="1283"/>
                  </a:cubicBezTo>
                  <a:cubicBezTo>
                    <a:pt x="2316" y="797"/>
                    <a:pt x="2599" y="53"/>
                    <a:pt x="1843" y="9"/>
                  </a:cubicBezTo>
                  <a:cubicBezTo>
                    <a:pt x="1788" y="4"/>
                    <a:pt x="1720" y="1"/>
                    <a:pt x="1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56"/>
            <p:cNvSpPr/>
            <p:nvPr/>
          </p:nvSpPr>
          <p:spPr>
            <a:xfrm>
              <a:off x="6620925" y="2079925"/>
              <a:ext cx="65150" cy="54450"/>
            </a:xfrm>
            <a:custGeom>
              <a:avLst/>
              <a:gdLst/>
              <a:ahLst/>
              <a:cxnLst/>
              <a:rect l="l" t="t" r="r" b="b"/>
              <a:pathLst>
                <a:path w="2606" h="2178" extrusionOk="0">
                  <a:moveTo>
                    <a:pt x="1662" y="1"/>
                  </a:moveTo>
                  <a:cubicBezTo>
                    <a:pt x="1142" y="1"/>
                    <a:pt x="158" y="122"/>
                    <a:pt x="57" y="606"/>
                  </a:cubicBezTo>
                  <a:cubicBezTo>
                    <a:pt x="1" y="852"/>
                    <a:pt x="183" y="1073"/>
                    <a:pt x="335" y="1243"/>
                  </a:cubicBezTo>
                  <a:cubicBezTo>
                    <a:pt x="562" y="1508"/>
                    <a:pt x="795" y="1760"/>
                    <a:pt x="1048" y="1993"/>
                  </a:cubicBezTo>
                  <a:cubicBezTo>
                    <a:pt x="1187" y="2124"/>
                    <a:pt x="1314" y="2178"/>
                    <a:pt x="1430" y="2178"/>
                  </a:cubicBezTo>
                  <a:cubicBezTo>
                    <a:pt x="1794" y="2178"/>
                    <a:pt x="2038" y="1640"/>
                    <a:pt x="2158" y="1281"/>
                  </a:cubicBezTo>
                  <a:cubicBezTo>
                    <a:pt x="2315" y="795"/>
                    <a:pt x="2605" y="51"/>
                    <a:pt x="1842" y="7"/>
                  </a:cubicBezTo>
                  <a:cubicBezTo>
                    <a:pt x="1793" y="3"/>
                    <a:pt x="1732" y="1"/>
                    <a:pt x="1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56"/>
            <p:cNvSpPr/>
            <p:nvPr/>
          </p:nvSpPr>
          <p:spPr>
            <a:xfrm>
              <a:off x="6652150" y="2098800"/>
              <a:ext cx="8925" cy="4050"/>
            </a:xfrm>
            <a:custGeom>
              <a:avLst/>
              <a:gdLst/>
              <a:ahLst/>
              <a:cxnLst/>
              <a:rect l="l" t="t" r="r" b="b"/>
              <a:pathLst>
                <a:path w="357" h="162" extrusionOk="0">
                  <a:moveTo>
                    <a:pt x="210" y="0"/>
                  </a:moveTo>
                  <a:cubicBezTo>
                    <a:pt x="200" y="0"/>
                    <a:pt x="191" y="1"/>
                    <a:pt x="183" y="2"/>
                  </a:cubicBezTo>
                  <a:lnTo>
                    <a:pt x="145" y="2"/>
                  </a:lnTo>
                  <a:cubicBezTo>
                    <a:pt x="44" y="9"/>
                    <a:pt x="0" y="109"/>
                    <a:pt x="108" y="154"/>
                  </a:cubicBezTo>
                  <a:cubicBezTo>
                    <a:pt x="120" y="159"/>
                    <a:pt x="145" y="162"/>
                    <a:pt x="174" y="162"/>
                  </a:cubicBezTo>
                  <a:cubicBezTo>
                    <a:pt x="251" y="162"/>
                    <a:pt x="357" y="139"/>
                    <a:pt x="316" y="65"/>
                  </a:cubicBezTo>
                  <a:lnTo>
                    <a:pt x="303" y="40"/>
                  </a:lnTo>
                  <a:cubicBezTo>
                    <a:pt x="283" y="10"/>
                    <a:pt x="244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56"/>
            <p:cNvSpPr/>
            <p:nvPr/>
          </p:nvSpPr>
          <p:spPr>
            <a:xfrm>
              <a:off x="6650725" y="2091525"/>
              <a:ext cx="6800" cy="4200"/>
            </a:xfrm>
            <a:custGeom>
              <a:avLst/>
              <a:gdLst/>
              <a:ahLst/>
              <a:cxnLst/>
              <a:rect l="l" t="t" r="r" b="b"/>
              <a:pathLst>
                <a:path w="272" h="168" extrusionOk="0">
                  <a:moveTo>
                    <a:pt x="130" y="1"/>
                  </a:moveTo>
                  <a:cubicBezTo>
                    <a:pt x="81" y="1"/>
                    <a:pt x="32" y="20"/>
                    <a:pt x="20" y="60"/>
                  </a:cubicBezTo>
                  <a:cubicBezTo>
                    <a:pt x="20" y="60"/>
                    <a:pt x="20" y="66"/>
                    <a:pt x="13" y="66"/>
                  </a:cubicBezTo>
                  <a:cubicBezTo>
                    <a:pt x="1" y="110"/>
                    <a:pt x="32" y="136"/>
                    <a:pt x="70" y="154"/>
                  </a:cubicBezTo>
                  <a:cubicBezTo>
                    <a:pt x="61" y="150"/>
                    <a:pt x="57" y="148"/>
                    <a:pt x="56" y="148"/>
                  </a:cubicBezTo>
                  <a:lnTo>
                    <a:pt x="56" y="148"/>
                  </a:lnTo>
                  <a:cubicBezTo>
                    <a:pt x="53" y="148"/>
                    <a:pt x="85" y="167"/>
                    <a:pt x="95" y="167"/>
                  </a:cubicBezTo>
                  <a:cubicBezTo>
                    <a:pt x="114" y="167"/>
                    <a:pt x="139" y="167"/>
                    <a:pt x="165" y="161"/>
                  </a:cubicBezTo>
                  <a:cubicBezTo>
                    <a:pt x="209" y="154"/>
                    <a:pt x="272" y="123"/>
                    <a:pt x="253" y="66"/>
                  </a:cubicBezTo>
                  <a:cubicBezTo>
                    <a:pt x="253" y="66"/>
                    <a:pt x="253" y="60"/>
                    <a:pt x="247" y="60"/>
                  </a:cubicBezTo>
                  <a:cubicBezTo>
                    <a:pt x="234" y="21"/>
                    <a:pt x="181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56"/>
            <p:cNvSpPr/>
            <p:nvPr/>
          </p:nvSpPr>
          <p:spPr>
            <a:xfrm>
              <a:off x="6596175" y="2159900"/>
              <a:ext cx="11200" cy="4650"/>
            </a:xfrm>
            <a:custGeom>
              <a:avLst/>
              <a:gdLst/>
              <a:ahLst/>
              <a:cxnLst/>
              <a:rect l="l" t="t" r="r" b="b"/>
              <a:pathLst>
                <a:path w="448" h="186" extrusionOk="0">
                  <a:moveTo>
                    <a:pt x="209" y="0"/>
                  </a:moveTo>
                  <a:cubicBezTo>
                    <a:pt x="174" y="0"/>
                    <a:pt x="139" y="8"/>
                    <a:pt x="108" y="24"/>
                  </a:cubicBezTo>
                  <a:cubicBezTo>
                    <a:pt x="0" y="87"/>
                    <a:pt x="95" y="163"/>
                    <a:pt x="171" y="182"/>
                  </a:cubicBezTo>
                  <a:lnTo>
                    <a:pt x="183" y="182"/>
                  </a:lnTo>
                  <a:cubicBezTo>
                    <a:pt x="191" y="184"/>
                    <a:pt x="201" y="186"/>
                    <a:pt x="213" y="186"/>
                  </a:cubicBezTo>
                  <a:cubicBezTo>
                    <a:pt x="292" y="186"/>
                    <a:pt x="448" y="133"/>
                    <a:pt x="360" y="56"/>
                  </a:cubicBezTo>
                  <a:cubicBezTo>
                    <a:pt x="354" y="56"/>
                    <a:pt x="354" y="49"/>
                    <a:pt x="354" y="49"/>
                  </a:cubicBezTo>
                  <a:cubicBezTo>
                    <a:pt x="309" y="16"/>
                    <a:pt x="25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56"/>
            <p:cNvSpPr/>
            <p:nvPr/>
          </p:nvSpPr>
          <p:spPr>
            <a:xfrm>
              <a:off x="6594125" y="2171000"/>
              <a:ext cx="8525" cy="4350"/>
            </a:xfrm>
            <a:custGeom>
              <a:avLst/>
              <a:gdLst/>
              <a:ahLst/>
              <a:cxnLst/>
              <a:rect l="l" t="t" r="r" b="b"/>
              <a:pathLst>
                <a:path w="341" h="174" extrusionOk="0">
                  <a:moveTo>
                    <a:pt x="161" y="1"/>
                  </a:moveTo>
                  <a:cubicBezTo>
                    <a:pt x="140" y="1"/>
                    <a:pt x="120" y="3"/>
                    <a:pt x="101" y="9"/>
                  </a:cubicBezTo>
                  <a:cubicBezTo>
                    <a:pt x="57" y="28"/>
                    <a:pt x="0" y="78"/>
                    <a:pt x="51" y="129"/>
                  </a:cubicBezTo>
                  <a:cubicBezTo>
                    <a:pt x="84" y="158"/>
                    <a:pt x="128" y="173"/>
                    <a:pt x="172" y="173"/>
                  </a:cubicBezTo>
                  <a:cubicBezTo>
                    <a:pt x="195" y="173"/>
                    <a:pt x="218" y="169"/>
                    <a:pt x="240" y="160"/>
                  </a:cubicBezTo>
                  <a:cubicBezTo>
                    <a:pt x="291" y="142"/>
                    <a:pt x="341" y="91"/>
                    <a:pt x="297" y="47"/>
                  </a:cubicBezTo>
                  <a:cubicBezTo>
                    <a:pt x="257" y="16"/>
                    <a:pt x="208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56"/>
            <p:cNvSpPr/>
            <p:nvPr/>
          </p:nvSpPr>
          <p:spPr>
            <a:xfrm>
              <a:off x="6586550" y="2166800"/>
              <a:ext cx="9025" cy="4600"/>
            </a:xfrm>
            <a:custGeom>
              <a:avLst/>
              <a:gdLst/>
              <a:ahLst/>
              <a:cxnLst/>
              <a:rect l="l" t="t" r="r" b="b"/>
              <a:pathLst>
                <a:path w="361" h="184" extrusionOk="0">
                  <a:moveTo>
                    <a:pt x="179" y="0"/>
                  </a:moveTo>
                  <a:cubicBezTo>
                    <a:pt x="155" y="0"/>
                    <a:pt x="131" y="5"/>
                    <a:pt x="108" y="13"/>
                  </a:cubicBezTo>
                  <a:cubicBezTo>
                    <a:pt x="57" y="32"/>
                    <a:pt x="1" y="89"/>
                    <a:pt x="51" y="139"/>
                  </a:cubicBezTo>
                  <a:cubicBezTo>
                    <a:pt x="88" y="168"/>
                    <a:pt x="134" y="184"/>
                    <a:pt x="182" y="184"/>
                  </a:cubicBezTo>
                  <a:cubicBezTo>
                    <a:pt x="207" y="184"/>
                    <a:pt x="233" y="179"/>
                    <a:pt x="259" y="171"/>
                  </a:cubicBezTo>
                  <a:cubicBezTo>
                    <a:pt x="303" y="158"/>
                    <a:pt x="360" y="101"/>
                    <a:pt x="316" y="51"/>
                  </a:cubicBezTo>
                  <a:cubicBezTo>
                    <a:pt x="274" y="17"/>
                    <a:pt x="226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56"/>
            <p:cNvSpPr/>
            <p:nvPr/>
          </p:nvSpPr>
          <p:spPr>
            <a:xfrm>
              <a:off x="6601450" y="2148800"/>
              <a:ext cx="9725" cy="5450"/>
            </a:xfrm>
            <a:custGeom>
              <a:avLst/>
              <a:gdLst/>
              <a:ahLst/>
              <a:cxnLst/>
              <a:rect l="l" t="t" r="r" b="b"/>
              <a:pathLst>
                <a:path w="389" h="218" extrusionOk="0">
                  <a:moveTo>
                    <a:pt x="206" y="1"/>
                  </a:moveTo>
                  <a:cubicBezTo>
                    <a:pt x="142" y="1"/>
                    <a:pt x="1" y="45"/>
                    <a:pt x="48" y="128"/>
                  </a:cubicBezTo>
                  <a:cubicBezTo>
                    <a:pt x="54" y="128"/>
                    <a:pt x="54" y="134"/>
                    <a:pt x="54" y="140"/>
                  </a:cubicBezTo>
                  <a:cubicBezTo>
                    <a:pt x="79" y="189"/>
                    <a:pt x="159" y="218"/>
                    <a:pt x="234" y="218"/>
                  </a:cubicBezTo>
                  <a:cubicBezTo>
                    <a:pt x="314" y="218"/>
                    <a:pt x="389" y="186"/>
                    <a:pt x="389" y="115"/>
                  </a:cubicBezTo>
                  <a:lnTo>
                    <a:pt x="389" y="109"/>
                  </a:lnTo>
                  <a:cubicBezTo>
                    <a:pt x="389" y="27"/>
                    <a:pt x="281" y="1"/>
                    <a:pt x="218" y="1"/>
                  </a:cubicBezTo>
                  <a:cubicBezTo>
                    <a:pt x="215" y="1"/>
                    <a:pt x="211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4480;p54"/>
          <p:cNvSpPr txBox="1">
            <a:spLocks noGrp="1"/>
          </p:cNvSpPr>
          <p:nvPr>
            <p:ph type="title"/>
          </p:nvPr>
        </p:nvSpPr>
        <p:spPr>
          <a:xfrm>
            <a:off x="3264962" y="1540451"/>
            <a:ext cx="36765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THANKS</a:t>
            </a:r>
            <a:endParaRPr sz="5400" b="1" dirty="0"/>
          </a:p>
        </p:txBody>
      </p:sp>
      <p:sp>
        <p:nvSpPr>
          <p:cNvPr id="351" name="Google Shape;4482;p54"/>
          <p:cNvSpPr/>
          <p:nvPr/>
        </p:nvSpPr>
        <p:spPr>
          <a:xfrm rot="5400000" flipH="1">
            <a:off x="4489088" y="1248948"/>
            <a:ext cx="32400" cy="2556504"/>
          </a:xfrm>
          <a:custGeom>
            <a:avLst/>
            <a:gdLst/>
            <a:ahLst/>
            <a:cxnLst/>
            <a:rect l="l" t="t" r="r" b="b"/>
            <a:pathLst>
              <a:path w="720" h="53023" extrusionOk="0">
                <a:moveTo>
                  <a:pt x="310" y="0"/>
                </a:moveTo>
                <a:cubicBezTo>
                  <a:pt x="38" y="972"/>
                  <a:pt x="1" y="5040"/>
                  <a:pt x="45" y="6124"/>
                </a:cubicBezTo>
                <a:cubicBezTo>
                  <a:pt x="95" y="7216"/>
                  <a:pt x="165" y="8338"/>
                  <a:pt x="228" y="9423"/>
                </a:cubicBezTo>
                <a:cubicBezTo>
                  <a:pt x="278" y="10274"/>
                  <a:pt x="328" y="11126"/>
                  <a:pt x="373" y="11977"/>
                </a:cubicBezTo>
                <a:cubicBezTo>
                  <a:pt x="505" y="14607"/>
                  <a:pt x="398" y="17332"/>
                  <a:pt x="291" y="19962"/>
                </a:cubicBezTo>
                <a:cubicBezTo>
                  <a:pt x="228" y="21696"/>
                  <a:pt x="158" y="23500"/>
                  <a:pt x="158" y="25247"/>
                </a:cubicBezTo>
                <a:lnTo>
                  <a:pt x="158" y="39425"/>
                </a:lnTo>
                <a:cubicBezTo>
                  <a:pt x="158" y="39967"/>
                  <a:pt x="190" y="41096"/>
                  <a:pt x="228" y="42522"/>
                </a:cubicBezTo>
                <a:cubicBezTo>
                  <a:pt x="335" y="46148"/>
                  <a:pt x="499" y="51635"/>
                  <a:pt x="265" y="52991"/>
                </a:cubicBezTo>
                <a:lnTo>
                  <a:pt x="474" y="53023"/>
                </a:lnTo>
                <a:cubicBezTo>
                  <a:pt x="707" y="51648"/>
                  <a:pt x="549" y="46155"/>
                  <a:pt x="448" y="42515"/>
                </a:cubicBezTo>
                <a:cubicBezTo>
                  <a:pt x="398" y="41090"/>
                  <a:pt x="366" y="39967"/>
                  <a:pt x="366" y="39425"/>
                </a:cubicBezTo>
                <a:lnTo>
                  <a:pt x="366" y="25247"/>
                </a:lnTo>
                <a:cubicBezTo>
                  <a:pt x="366" y="23500"/>
                  <a:pt x="436" y="21703"/>
                  <a:pt x="505" y="19968"/>
                </a:cubicBezTo>
                <a:cubicBezTo>
                  <a:pt x="612" y="17332"/>
                  <a:pt x="720" y="14607"/>
                  <a:pt x="581" y="11965"/>
                </a:cubicBezTo>
                <a:cubicBezTo>
                  <a:pt x="543" y="11113"/>
                  <a:pt x="492" y="10262"/>
                  <a:pt x="436" y="9410"/>
                </a:cubicBezTo>
                <a:cubicBezTo>
                  <a:pt x="373" y="8326"/>
                  <a:pt x="303" y="7203"/>
                  <a:pt x="259" y="6112"/>
                </a:cubicBezTo>
                <a:cubicBezTo>
                  <a:pt x="209" y="5040"/>
                  <a:pt x="247" y="1003"/>
                  <a:pt x="511" y="57"/>
                </a:cubicBezTo>
                <a:lnTo>
                  <a:pt x="3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 Mother's Day - Kids Song - Song Lyrics Video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27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t="7715" r="1430" b="7897"/>
          <a:stretch/>
        </p:blipFill>
        <p:spPr>
          <a:xfrm>
            <a:off x="664560" y="89212"/>
            <a:ext cx="3330497" cy="160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2491" r="2751" b="7717"/>
          <a:stretch/>
        </p:blipFill>
        <p:spPr>
          <a:xfrm>
            <a:off x="4662632" y="89212"/>
            <a:ext cx="3360139" cy="1550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1489" r="10979" b="15327"/>
          <a:stretch/>
        </p:blipFill>
        <p:spPr>
          <a:xfrm>
            <a:off x="664560" y="1784553"/>
            <a:ext cx="3352268" cy="1549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2526" r="10144" b="7737"/>
          <a:stretch/>
        </p:blipFill>
        <p:spPr>
          <a:xfrm>
            <a:off x="4662632" y="1705418"/>
            <a:ext cx="3377928" cy="1685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8668" r="8515" b="8512"/>
          <a:stretch/>
        </p:blipFill>
        <p:spPr>
          <a:xfrm>
            <a:off x="664560" y="3412277"/>
            <a:ext cx="3374040" cy="1717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2612" r="8795" b="9170"/>
          <a:stretch/>
        </p:blipFill>
        <p:spPr>
          <a:xfrm>
            <a:off x="4646460" y="3456882"/>
            <a:ext cx="3376553" cy="162807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715" b="7897"/>
          <a:stretch/>
        </p:blipFill>
        <p:spPr>
          <a:xfrm>
            <a:off x="1216580" y="979766"/>
            <a:ext cx="6710839" cy="31839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25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491" b="7717"/>
          <a:stretch/>
        </p:blipFill>
        <p:spPr>
          <a:xfrm>
            <a:off x="1462776" y="1121081"/>
            <a:ext cx="6309392" cy="28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05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489" r="4988" b="15327"/>
          <a:stretch/>
        </p:blipFill>
        <p:spPr>
          <a:xfrm>
            <a:off x="1426560" y="1218288"/>
            <a:ext cx="6688566" cy="28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526" r="7199" b="7737"/>
          <a:stretch/>
        </p:blipFill>
        <p:spPr>
          <a:xfrm>
            <a:off x="1548540" y="1156925"/>
            <a:ext cx="6147659" cy="29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039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714" y="174171"/>
            <a:ext cx="566057" cy="571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668" r="4841" b="8512"/>
          <a:stretch/>
        </p:blipFill>
        <p:spPr>
          <a:xfrm>
            <a:off x="1404522" y="1024876"/>
            <a:ext cx="6334955" cy="309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8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seum Company Profile by Slidesgo">
  <a:themeElements>
    <a:clrScheme name="Simple Light">
      <a:dk1>
        <a:srgbClr val="2A2A2A"/>
      </a:dk1>
      <a:lt1>
        <a:srgbClr val="FFFBE9"/>
      </a:lt1>
      <a:dk2>
        <a:srgbClr val="000000"/>
      </a:dk2>
      <a:lt2>
        <a:srgbClr val="FFFFFF"/>
      </a:lt2>
      <a:accent1>
        <a:srgbClr val="FF8E7B"/>
      </a:accent1>
      <a:accent2>
        <a:srgbClr val="FFCB78"/>
      </a:accent2>
      <a:accent3>
        <a:srgbClr val="99DDC6"/>
      </a:accent3>
      <a:accent4>
        <a:srgbClr val="498972"/>
      </a:accent4>
      <a:accent5>
        <a:srgbClr val="FF8E7B"/>
      </a:accent5>
      <a:accent6>
        <a:srgbClr val="99DDC6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</Words>
  <Application>Microsoft Office PowerPoint</Application>
  <PresentationFormat>On-screen Show (16:9)</PresentationFormat>
  <Paragraphs>12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Hammersmith One</vt:lpstr>
      <vt:lpstr>Lato</vt:lpstr>
      <vt:lpstr>Muli Regular</vt:lpstr>
      <vt:lpstr>Oxygen</vt:lpstr>
      <vt:lpstr>Museum Company Profile by Slidesgo</vt:lpstr>
      <vt:lpstr>Story telling  The story of a Mother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MUSEUM COMPANY PROFILE</dc:title>
  <dc:creator>HL</dc:creator>
  <cp:lastModifiedBy>HL</cp:lastModifiedBy>
  <cp:revision>8</cp:revision>
  <dcterms:modified xsi:type="dcterms:W3CDTF">2021-01-06T01:54:21Z</dcterms:modified>
</cp:coreProperties>
</file>