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5" r:id="rId1"/>
  </p:sldMasterIdLst>
  <p:notesMasterIdLst>
    <p:notesMasterId r:id="rId21"/>
  </p:notesMasterIdLst>
  <p:sldIdLst>
    <p:sldId id="294" r:id="rId2"/>
    <p:sldId id="256" r:id="rId3"/>
    <p:sldId id="316" r:id="rId4"/>
    <p:sldId id="317" r:id="rId5"/>
    <p:sldId id="320" r:id="rId6"/>
    <p:sldId id="257" r:id="rId7"/>
    <p:sldId id="318" r:id="rId8"/>
    <p:sldId id="258" r:id="rId9"/>
    <p:sldId id="321" r:id="rId10"/>
    <p:sldId id="322" r:id="rId11"/>
    <p:sldId id="323" r:id="rId12"/>
    <p:sldId id="260" r:id="rId13"/>
    <p:sldId id="330" r:id="rId14"/>
    <p:sldId id="324" r:id="rId15"/>
    <p:sldId id="325" r:id="rId16"/>
    <p:sldId id="326" r:id="rId17"/>
    <p:sldId id="327" r:id="rId18"/>
    <p:sldId id="328" r:id="rId19"/>
    <p:sldId id="329" r:id="rId20"/>
  </p:sldIdLst>
  <p:sldSz cx="9144000" cy="5143500" type="screen16x9"/>
  <p:notesSz cx="6858000" cy="9144000"/>
  <p:embeddedFontLst>
    <p:embeddedFont>
      <p:font typeface="#9Slide03 Quicksand Bold" panose="00000800000000000000" pitchFamily="2" charset="0"/>
      <p:bold r:id="rId22"/>
    </p:embeddedFont>
    <p:embeddedFont>
      <p:font typeface="#9Slide07 TALUHLA" pitchFamily="2" charset="0"/>
      <p:regular r:id="rId23"/>
    </p:embeddedFont>
    <p:embeddedFont>
      <p:font typeface="Handlee" panose="020B0604020202020204" charset="0"/>
      <p:regular r:id="rId24"/>
    </p:embeddedFont>
    <p:embeddedFont>
      <p:font typeface="HP001 4 hàng" panose="020B0603050302020204" pitchFamily="34" charset="0"/>
      <p:regular r:id="rId25"/>
      <p:bold r:id="rId26"/>
    </p:embeddedFont>
    <p:embeddedFont>
      <p:font typeface="Nunito Sans" panose="020B0604020202020204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860B6D8-8090-4996-98AD-5C4509A0A8B1}">
  <a:tblStyle styleId="{F860B6D8-8090-4996-98AD-5C4509A0A8B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3" d="100"/>
          <a:sy n="83" d="100"/>
        </p:scale>
        <p:origin x="800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0D6E0E-CC20-47D7-8A58-6BB630A0FF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0031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70f1f795cd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70f1f795cd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18836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70f1f795cd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70f1f795cd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8193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g70f1f795cd_1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4" name="Google Shape;414;g70f1f795cd_1_1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g70f1f795cd_1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4" name="Google Shape;414;g70f1f795cd_1_1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60339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8732cfaf4f_4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8732cfaf4f_4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70f1f795c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70f1f795c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7928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70f1f795c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70f1f795c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40463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70f1f795c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70f1f795c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7578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70f1f795c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70f1f795c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70f1f795c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70f1f795c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43603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70f1f795cd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70f1f795cd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70f1f795cd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70f1f795cd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0112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25" y="2571750"/>
            <a:ext cx="9144000" cy="2571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405900" y="1219772"/>
            <a:ext cx="4332300" cy="1831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300"/>
              <a:buNone/>
              <a:defRPr sz="6500" b="1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163400" y="2985622"/>
            <a:ext cx="4805100" cy="408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_1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2"/>
          <p:cNvSpPr/>
          <p:nvPr/>
        </p:nvSpPr>
        <p:spPr>
          <a:xfrm>
            <a:off x="-25" y="3914425"/>
            <a:ext cx="9144000" cy="1229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21_1_1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43"/>
          <p:cNvSpPr/>
          <p:nvPr/>
        </p:nvSpPr>
        <p:spPr>
          <a:xfrm>
            <a:off x="-25" y="3914425"/>
            <a:ext cx="9144000" cy="1229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21_1_1_1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4"/>
          <p:cNvSpPr/>
          <p:nvPr/>
        </p:nvSpPr>
        <p:spPr>
          <a:xfrm>
            <a:off x="-25" y="3914425"/>
            <a:ext cx="9144000" cy="1229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21_1_2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5"/>
          <p:cNvSpPr/>
          <p:nvPr/>
        </p:nvSpPr>
        <p:spPr>
          <a:xfrm>
            <a:off x="-25" y="3914425"/>
            <a:ext cx="9144000" cy="1229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CUSTOM_21_1_1_2"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46"/>
          <p:cNvSpPr/>
          <p:nvPr/>
        </p:nvSpPr>
        <p:spPr>
          <a:xfrm>
            <a:off x="-25" y="3914425"/>
            <a:ext cx="9144000" cy="1229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6">
  <p:cSld name="CUSTOM_21_1_1_1_1"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7"/>
          <p:cNvSpPr/>
          <p:nvPr/>
        </p:nvSpPr>
        <p:spPr>
          <a:xfrm>
            <a:off x="-25" y="3914425"/>
            <a:ext cx="9144000" cy="1229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-25" y="3914425"/>
            <a:ext cx="9144000" cy="1229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448200" y="409650"/>
            <a:ext cx="8247600" cy="4323600"/>
          </a:xfrm>
          <a:prstGeom prst="roundRect">
            <a:avLst>
              <a:gd name="adj" fmla="val 5343"/>
            </a:avLst>
          </a:prstGeom>
          <a:solidFill>
            <a:schemeClr val="dk1"/>
          </a:solidFill>
          <a:ln>
            <a:noFill/>
          </a:ln>
          <a:effectLst>
            <a:outerShdw blurRad="57150" dist="19050" dir="5400000" algn="bl" rotWithShape="0">
              <a:schemeClr val="accent6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819000" y="1352495"/>
            <a:ext cx="7506000" cy="314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508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 sz="115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819000" y="605877"/>
            <a:ext cx="7506000" cy="578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-25" y="2571750"/>
            <a:ext cx="9144000" cy="2571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8"/>
          <p:cNvSpPr/>
          <p:nvPr/>
        </p:nvSpPr>
        <p:spPr>
          <a:xfrm>
            <a:off x="1343803" y="819900"/>
            <a:ext cx="6457200" cy="3503700"/>
          </a:xfrm>
          <a:prstGeom prst="roundRect">
            <a:avLst>
              <a:gd name="adj" fmla="val 6587"/>
            </a:avLst>
          </a:prstGeom>
          <a:solidFill>
            <a:schemeClr val="dk1"/>
          </a:solidFill>
          <a:ln>
            <a:noFill/>
          </a:ln>
          <a:effectLst>
            <a:outerShdw blurRad="57150" dist="19050" dir="5400000" algn="bl" rotWithShape="0">
              <a:schemeClr val="accent6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1943576" y="1483428"/>
            <a:ext cx="5257500" cy="11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11500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>
            <a:off x="-25" y="3914425"/>
            <a:ext cx="9144000" cy="1229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9"/>
          <p:cNvSpPr/>
          <p:nvPr/>
        </p:nvSpPr>
        <p:spPr>
          <a:xfrm>
            <a:off x="3431600" y="819900"/>
            <a:ext cx="4367700" cy="3503700"/>
          </a:xfrm>
          <a:prstGeom prst="roundRect">
            <a:avLst>
              <a:gd name="adj" fmla="val 5557"/>
            </a:avLst>
          </a:prstGeom>
          <a:solidFill>
            <a:schemeClr val="dk1"/>
          </a:solidFill>
          <a:ln>
            <a:noFill/>
          </a:ln>
          <a:effectLst>
            <a:outerShdw blurRad="57150" dist="19050" dir="5400000" algn="bl" rotWithShape="0">
              <a:schemeClr val="accent6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3605900" y="1114563"/>
            <a:ext cx="40191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ubTitle" idx="1"/>
          </p:nvPr>
        </p:nvSpPr>
        <p:spPr>
          <a:xfrm>
            <a:off x="3605900" y="1763038"/>
            <a:ext cx="4019100" cy="22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100"/>
              <a:buChar char="○"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25_1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/>
          <p:nvPr/>
        </p:nvSpPr>
        <p:spPr>
          <a:xfrm>
            <a:off x="-25" y="4733250"/>
            <a:ext cx="9144000" cy="410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20"/>
          <p:cNvSpPr txBox="1">
            <a:spLocks noGrp="1"/>
          </p:cNvSpPr>
          <p:nvPr>
            <p:ph type="title"/>
          </p:nvPr>
        </p:nvSpPr>
        <p:spPr>
          <a:xfrm>
            <a:off x="896125" y="594639"/>
            <a:ext cx="7351800" cy="578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30_1_1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/>
          <p:nvPr/>
        </p:nvSpPr>
        <p:spPr>
          <a:xfrm>
            <a:off x="-25" y="3914425"/>
            <a:ext cx="9144000" cy="1229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6"/>
          <p:cNvSpPr/>
          <p:nvPr/>
        </p:nvSpPr>
        <p:spPr>
          <a:xfrm>
            <a:off x="4296625" y="819900"/>
            <a:ext cx="3496800" cy="3503700"/>
          </a:xfrm>
          <a:prstGeom prst="roundRect">
            <a:avLst>
              <a:gd name="adj" fmla="val 4785"/>
            </a:avLst>
          </a:prstGeom>
          <a:solidFill>
            <a:schemeClr val="dk1"/>
          </a:solidFill>
          <a:ln>
            <a:noFill/>
          </a:ln>
          <a:effectLst>
            <a:outerShdw blurRad="57150" dist="19050" dir="5400000" algn="bl" rotWithShape="0">
              <a:schemeClr val="accent6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26"/>
          <p:cNvSpPr txBox="1">
            <a:spLocks noGrp="1"/>
          </p:cNvSpPr>
          <p:nvPr>
            <p:ph type="title"/>
          </p:nvPr>
        </p:nvSpPr>
        <p:spPr>
          <a:xfrm>
            <a:off x="4685775" y="2253100"/>
            <a:ext cx="2721600" cy="614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500"/>
              <a:buNone/>
              <a:defRPr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None/>
              <a:defRPr>
                <a:solidFill>
                  <a:schemeClr val="accent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None/>
              <a:defRPr>
                <a:solidFill>
                  <a:schemeClr val="accent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None/>
              <a:defRPr>
                <a:solidFill>
                  <a:schemeClr val="accent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None/>
              <a:defRPr>
                <a:solidFill>
                  <a:schemeClr val="accent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None/>
              <a:defRPr>
                <a:solidFill>
                  <a:schemeClr val="accent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None/>
              <a:defRPr>
                <a:solidFill>
                  <a:schemeClr val="accent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None/>
              <a:defRPr>
                <a:solidFill>
                  <a:schemeClr val="accent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None/>
              <a:defRPr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139" name="Google Shape;139;p26"/>
          <p:cNvSpPr txBox="1">
            <a:spLocks noGrp="1"/>
          </p:cNvSpPr>
          <p:nvPr>
            <p:ph type="subTitle" idx="1"/>
          </p:nvPr>
        </p:nvSpPr>
        <p:spPr>
          <a:xfrm>
            <a:off x="4917025" y="2867495"/>
            <a:ext cx="2259000" cy="94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8">
  <p:cSld name="CUSTOM_31_1_1_1_2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1"/>
          <p:cNvSpPr/>
          <p:nvPr/>
        </p:nvSpPr>
        <p:spPr>
          <a:xfrm>
            <a:off x="-25" y="-16725"/>
            <a:ext cx="9144000" cy="2588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31"/>
          <p:cNvSpPr txBox="1">
            <a:spLocks noGrp="1"/>
          </p:cNvSpPr>
          <p:nvPr>
            <p:ph type="title"/>
          </p:nvPr>
        </p:nvSpPr>
        <p:spPr>
          <a:xfrm>
            <a:off x="2822475" y="1404100"/>
            <a:ext cx="3499200" cy="1498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500"/>
              <a:buNone/>
              <a:defRPr sz="50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>
                <a:solidFill>
                  <a:schemeClr val="accent5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>
                <a:solidFill>
                  <a:schemeClr val="accent5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>
                <a:solidFill>
                  <a:schemeClr val="accent5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>
                <a:solidFill>
                  <a:schemeClr val="accent5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>
                <a:solidFill>
                  <a:schemeClr val="accent5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>
                <a:solidFill>
                  <a:schemeClr val="accent5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>
                <a:solidFill>
                  <a:schemeClr val="accent5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160" name="Google Shape;160;p31"/>
          <p:cNvSpPr txBox="1">
            <a:spLocks noGrp="1"/>
          </p:cNvSpPr>
          <p:nvPr>
            <p:ph type="subTitle" idx="1"/>
          </p:nvPr>
        </p:nvSpPr>
        <p:spPr>
          <a:xfrm>
            <a:off x="3061725" y="3885151"/>
            <a:ext cx="30207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1"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87200" y="541025"/>
            <a:ext cx="7596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Handlee"/>
              <a:buNone/>
              <a:defRPr sz="3500" b="1">
                <a:solidFill>
                  <a:schemeClr val="dk2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Handlee"/>
              <a:buNone/>
              <a:defRPr sz="4000" b="1">
                <a:solidFill>
                  <a:schemeClr val="dk2"/>
                </a:solidFill>
                <a:latin typeface="Handlee"/>
                <a:ea typeface="Handlee"/>
                <a:cs typeface="Handlee"/>
                <a:sym typeface="Handle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Handlee"/>
              <a:buNone/>
              <a:defRPr sz="4000" b="1">
                <a:solidFill>
                  <a:schemeClr val="dk2"/>
                </a:solidFill>
                <a:latin typeface="Handlee"/>
                <a:ea typeface="Handlee"/>
                <a:cs typeface="Handlee"/>
                <a:sym typeface="Handle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Handlee"/>
              <a:buNone/>
              <a:defRPr sz="4000" b="1">
                <a:solidFill>
                  <a:schemeClr val="dk2"/>
                </a:solidFill>
                <a:latin typeface="Handlee"/>
                <a:ea typeface="Handlee"/>
                <a:cs typeface="Handlee"/>
                <a:sym typeface="Handle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Handlee"/>
              <a:buNone/>
              <a:defRPr sz="4000" b="1">
                <a:solidFill>
                  <a:schemeClr val="dk2"/>
                </a:solidFill>
                <a:latin typeface="Handlee"/>
                <a:ea typeface="Handlee"/>
                <a:cs typeface="Handlee"/>
                <a:sym typeface="Handle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Handlee"/>
              <a:buNone/>
              <a:defRPr sz="4000" b="1">
                <a:solidFill>
                  <a:schemeClr val="dk2"/>
                </a:solidFill>
                <a:latin typeface="Handlee"/>
                <a:ea typeface="Handlee"/>
                <a:cs typeface="Handlee"/>
                <a:sym typeface="Handle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Handlee"/>
              <a:buNone/>
              <a:defRPr sz="4000" b="1">
                <a:solidFill>
                  <a:schemeClr val="dk2"/>
                </a:solidFill>
                <a:latin typeface="Handlee"/>
                <a:ea typeface="Handlee"/>
                <a:cs typeface="Handlee"/>
                <a:sym typeface="Handle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Handlee"/>
              <a:buNone/>
              <a:defRPr sz="4000" b="1">
                <a:solidFill>
                  <a:schemeClr val="dk2"/>
                </a:solidFill>
                <a:latin typeface="Handlee"/>
                <a:ea typeface="Handlee"/>
                <a:cs typeface="Handlee"/>
                <a:sym typeface="Handle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Handlee"/>
              <a:buNone/>
              <a:defRPr sz="4000" b="1">
                <a:solidFill>
                  <a:schemeClr val="dk2"/>
                </a:solidFill>
                <a:latin typeface="Handlee"/>
                <a:ea typeface="Handlee"/>
                <a:cs typeface="Handlee"/>
                <a:sym typeface="Handle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7200" y="1152475"/>
            <a:ext cx="768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Sans"/>
              <a:buChar char="●"/>
              <a:defRPr>
                <a:solidFill>
                  <a:schemeClr val="dk2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Sans"/>
              <a:buChar char="○"/>
              <a:defRPr>
                <a:solidFill>
                  <a:schemeClr val="dk2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Sans"/>
              <a:buChar char="■"/>
              <a:defRPr>
                <a:solidFill>
                  <a:schemeClr val="dk2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Sans"/>
              <a:buChar char="●"/>
              <a:defRPr>
                <a:solidFill>
                  <a:schemeClr val="dk2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Sans"/>
              <a:buChar char="○"/>
              <a:defRPr>
                <a:solidFill>
                  <a:schemeClr val="dk2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Sans"/>
              <a:buChar char="■"/>
              <a:defRPr>
                <a:solidFill>
                  <a:schemeClr val="dk2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Sans"/>
              <a:buChar char="●"/>
              <a:defRPr>
                <a:solidFill>
                  <a:schemeClr val="dk2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Sans"/>
              <a:buChar char="○"/>
              <a:defRPr>
                <a:solidFill>
                  <a:schemeClr val="dk2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Nunito Sans"/>
              <a:buChar char="■"/>
              <a:defRPr>
                <a:solidFill>
                  <a:schemeClr val="dk2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4" r:id="rId3"/>
    <p:sldLayoutId id="2147483655" r:id="rId4"/>
    <p:sldLayoutId id="2147483658" r:id="rId5"/>
    <p:sldLayoutId id="2147483666" r:id="rId6"/>
    <p:sldLayoutId id="2147483672" r:id="rId7"/>
    <p:sldLayoutId id="2147483677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4B966DB-22AA-427F-9CFA-7688AB9D04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" y="0"/>
            <a:ext cx="9144000" cy="51435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CAF584D-E054-47F6-AC19-99DF2FCD10F0}"/>
              </a:ext>
            </a:extLst>
          </p:cNvPr>
          <p:cNvCxnSpPr/>
          <p:nvPr/>
        </p:nvCxnSpPr>
        <p:spPr>
          <a:xfrm>
            <a:off x="929502" y="225813"/>
            <a:ext cx="0" cy="4725329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B67F5A8-B441-452E-9AE0-C9A9AFC6E8C9}"/>
              </a:ext>
            </a:extLst>
          </p:cNvPr>
          <p:cNvCxnSpPr/>
          <p:nvPr/>
        </p:nvCxnSpPr>
        <p:spPr>
          <a:xfrm>
            <a:off x="1549612" y="217450"/>
            <a:ext cx="0" cy="4725329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1B8B41E-25CA-4C65-B884-79F8FD3BA07B}"/>
              </a:ext>
            </a:extLst>
          </p:cNvPr>
          <p:cNvCxnSpPr/>
          <p:nvPr/>
        </p:nvCxnSpPr>
        <p:spPr>
          <a:xfrm>
            <a:off x="2163913" y="225813"/>
            <a:ext cx="0" cy="4725329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96DE2B2-CA8E-4910-AEC3-7712C0F68E73}"/>
              </a:ext>
            </a:extLst>
          </p:cNvPr>
          <p:cNvCxnSpPr/>
          <p:nvPr/>
        </p:nvCxnSpPr>
        <p:spPr>
          <a:xfrm>
            <a:off x="2784335" y="226012"/>
            <a:ext cx="0" cy="4725329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829E5A8-8C02-4C58-AA93-0ED069AAF0FF}"/>
              </a:ext>
            </a:extLst>
          </p:cNvPr>
          <p:cNvCxnSpPr/>
          <p:nvPr/>
        </p:nvCxnSpPr>
        <p:spPr>
          <a:xfrm>
            <a:off x="3391523" y="226210"/>
            <a:ext cx="0" cy="4725329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D0486FC-33A8-4656-9308-E12B0FEF98BE}"/>
              </a:ext>
            </a:extLst>
          </p:cNvPr>
          <p:cNvCxnSpPr/>
          <p:nvPr/>
        </p:nvCxnSpPr>
        <p:spPr>
          <a:xfrm>
            <a:off x="4018803" y="226409"/>
            <a:ext cx="0" cy="4725329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F9D1448-B1D4-4CA6-9663-050690E6D1BB}"/>
              </a:ext>
            </a:extLst>
          </p:cNvPr>
          <p:cNvCxnSpPr/>
          <p:nvPr/>
        </p:nvCxnSpPr>
        <p:spPr>
          <a:xfrm>
            <a:off x="4632367" y="218443"/>
            <a:ext cx="0" cy="4725329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EFA0A46-AB2F-4281-8447-8FDDF1F98463}"/>
              </a:ext>
            </a:extLst>
          </p:cNvPr>
          <p:cNvCxnSpPr/>
          <p:nvPr/>
        </p:nvCxnSpPr>
        <p:spPr>
          <a:xfrm>
            <a:off x="5253753" y="226096"/>
            <a:ext cx="0" cy="4725329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BDFE8F6-E252-48D8-AA6D-A8E58CE253E2}"/>
              </a:ext>
            </a:extLst>
          </p:cNvPr>
          <p:cNvCxnSpPr/>
          <p:nvPr/>
        </p:nvCxnSpPr>
        <p:spPr>
          <a:xfrm>
            <a:off x="5870597" y="218841"/>
            <a:ext cx="0" cy="4725329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358D6D6-D9DF-47F7-89E6-645B8114B9C5}"/>
              </a:ext>
            </a:extLst>
          </p:cNvPr>
          <p:cNvCxnSpPr/>
          <p:nvPr/>
        </p:nvCxnSpPr>
        <p:spPr>
          <a:xfrm>
            <a:off x="6482855" y="219040"/>
            <a:ext cx="0" cy="4725329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5E0AD58-3C5A-47F9-8333-C68000B451D7}"/>
              </a:ext>
            </a:extLst>
          </p:cNvPr>
          <p:cNvCxnSpPr/>
          <p:nvPr/>
        </p:nvCxnSpPr>
        <p:spPr>
          <a:xfrm>
            <a:off x="7104425" y="211074"/>
            <a:ext cx="0" cy="4725329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BAB4752-436A-46B9-8D59-C182E15176AA}"/>
              </a:ext>
            </a:extLst>
          </p:cNvPr>
          <p:cNvCxnSpPr/>
          <p:nvPr/>
        </p:nvCxnSpPr>
        <p:spPr>
          <a:xfrm>
            <a:off x="7723541" y="203108"/>
            <a:ext cx="0" cy="4725329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9F037F2-C63B-429C-92B1-D7D97BD70B80}"/>
              </a:ext>
            </a:extLst>
          </p:cNvPr>
          <p:cNvCxnSpPr/>
          <p:nvPr/>
        </p:nvCxnSpPr>
        <p:spPr>
          <a:xfrm>
            <a:off x="8341095" y="203307"/>
            <a:ext cx="0" cy="4725329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71B9157-FDA6-4C33-A03C-06D5335F1DA6}"/>
              </a:ext>
            </a:extLst>
          </p:cNvPr>
          <p:cNvCxnSpPr>
            <a:cxnSpLocks/>
          </p:cNvCxnSpPr>
          <p:nvPr/>
        </p:nvCxnSpPr>
        <p:spPr>
          <a:xfrm flipH="1">
            <a:off x="253612" y="229596"/>
            <a:ext cx="8652472" cy="1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38EC55D-9629-41E9-A0BB-E10FC4E3662E}"/>
              </a:ext>
            </a:extLst>
          </p:cNvPr>
          <p:cNvCxnSpPr>
            <a:cxnSpLocks/>
          </p:cNvCxnSpPr>
          <p:nvPr/>
        </p:nvCxnSpPr>
        <p:spPr>
          <a:xfrm flipH="1">
            <a:off x="265308" y="801096"/>
            <a:ext cx="8652472" cy="1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3B92985-E3C6-4907-8BFC-116FED4690AD}"/>
              </a:ext>
            </a:extLst>
          </p:cNvPr>
          <p:cNvCxnSpPr>
            <a:cxnSpLocks/>
          </p:cNvCxnSpPr>
          <p:nvPr/>
        </p:nvCxnSpPr>
        <p:spPr>
          <a:xfrm flipH="1">
            <a:off x="252511" y="1397090"/>
            <a:ext cx="8652472" cy="1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8F67291-DA96-48E7-BA6F-406E05E1E0DD}"/>
              </a:ext>
            </a:extLst>
          </p:cNvPr>
          <p:cNvCxnSpPr>
            <a:cxnSpLocks/>
          </p:cNvCxnSpPr>
          <p:nvPr/>
        </p:nvCxnSpPr>
        <p:spPr>
          <a:xfrm flipH="1">
            <a:off x="272372" y="1993083"/>
            <a:ext cx="8652472" cy="1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DE173A4-5110-4E73-8C5B-6E55AC763A01}"/>
              </a:ext>
            </a:extLst>
          </p:cNvPr>
          <p:cNvCxnSpPr>
            <a:cxnSpLocks/>
          </p:cNvCxnSpPr>
          <p:nvPr/>
        </p:nvCxnSpPr>
        <p:spPr>
          <a:xfrm flipH="1">
            <a:off x="267739" y="2589077"/>
            <a:ext cx="8652472" cy="1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EDE7DAA-FED1-46E9-A095-26BA806472E5}"/>
              </a:ext>
            </a:extLst>
          </p:cNvPr>
          <p:cNvCxnSpPr>
            <a:cxnSpLocks/>
          </p:cNvCxnSpPr>
          <p:nvPr/>
        </p:nvCxnSpPr>
        <p:spPr>
          <a:xfrm flipH="1">
            <a:off x="295764" y="3201399"/>
            <a:ext cx="8652472" cy="1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FE67455-244A-473D-AAAE-1C2CA32CB464}"/>
              </a:ext>
            </a:extLst>
          </p:cNvPr>
          <p:cNvCxnSpPr>
            <a:cxnSpLocks/>
          </p:cNvCxnSpPr>
          <p:nvPr/>
        </p:nvCxnSpPr>
        <p:spPr>
          <a:xfrm flipH="1">
            <a:off x="266638" y="3805557"/>
            <a:ext cx="8652472" cy="1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1DA4335-1D70-4569-AB76-11A937F67A8A}"/>
              </a:ext>
            </a:extLst>
          </p:cNvPr>
          <p:cNvCxnSpPr>
            <a:cxnSpLocks/>
          </p:cNvCxnSpPr>
          <p:nvPr/>
        </p:nvCxnSpPr>
        <p:spPr>
          <a:xfrm flipH="1">
            <a:off x="270170" y="4409715"/>
            <a:ext cx="8652472" cy="1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F75269B-ABFC-4610-892A-697F013DFD0F}"/>
              </a:ext>
            </a:extLst>
          </p:cNvPr>
          <p:cNvCxnSpPr/>
          <p:nvPr/>
        </p:nvCxnSpPr>
        <p:spPr>
          <a:xfrm>
            <a:off x="279435" y="225813"/>
            <a:ext cx="0" cy="4725329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AD1D46F-CD19-4BCE-956D-F3F16CD3B35F}"/>
              </a:ext>
            </a:extLst>
          </p:cNvPr>
          <p:cNvCxnSpPr/>
          <p:nvPr/>
        </p:nvCxnSpPr>
        <p:spPr>
          <a:xfrm>
            <a:off x="8929476" y="225813"/>
            <a:ext cx="0" cy="4725329"/>
          </a:xfrm>
          <a:prstGeom prst="line">
            <a:avLst/>
          </a:prstGeom>
          <a:ln w="31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276C6B0-E2D9-47FC-8232-FDC11EDB5737}"/>
              </a:ext>
            </a:extLst>
          </p:cNvPr>
          <p:cNvSpPr txBox="1"/>
          <p:nvPr/>
        </p:nvSpPr>
        <p:spPr>
          <a:xfrm>
            <a:off x="829599" y="477838"/>
            <a:ext cx="718805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Thứ</a:t>
            </a:r>
            <a:r>
              <a:rPr lang="en-US" sz="3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 </a:t>
            </a:r>
            <a:r>
              <a:rPr lang="en-US" sz="3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hai</a:t>
            </a:r>
            <a:r>
              <a:rPr lang="en-US" sz="3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 </a:t>
            </a:r>
            <a:r>
              <a:rPr lang="en-US" sz="3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ngày</a:t>
            </a:r>
            <a:r>
              <a:rPr lang="en-US" sz="3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 11 </a:t>
            </a:r>
            <a:r>
              <a:rPr lang="en-US" sz="3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tháng</a:t>
            </a:r>
            <a:r>
              <a:rPr lang="en-US" sz="3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 10 </a:t>
            </a:r>
            <a:r>
              <a:rPr lang="en-US" sz="3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năm</a:t>
            </a:r>
            <a:r>
              <a:rPr lang="en-US" sz="3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 2021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25B0B80-797F-436A-ABF8-539D8256A9D8}"/>
              </a:ext>
            </a:extLst>
          </p:cNvPr>
          <p:cNvSpPr txBox="1"/>
          <p:nvPr/>
        </p:nvSpPr>
        <p:spPr>
          <a:xfrm>
            <a:off x="2004188" y="1081995"/>
            <a:ext cx="40640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Tập</a:t>
            </a:r>
            <a:r>
              <a:rPr lang="en-US" sz="3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 </a:t>
            </a:r>
            <a:r>
              <a:rPr lang="en-US" sz="3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đọc</a:t>
            </a:r>
            <a:r>
              <a:rPr lang="en-US" sz="3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 – </a:t>
            </a:r>
            <a:r>
              <a:rPr lang="en-US" sz="3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kể</a:t>
            </a:r>
            <a:r>
              <a:rPr lang="en-US" sz="3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 </a:t>
            </a:r>
            <a:r>
              <a:rPr lang="en-US" sz="3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chuyện</a:t>
            </a:r>
            <a:endParaRPr lang="en-US" sz="30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P001 4 hàng" panose="020B06030503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12A2F03-EB25-45E7-927D-1F181DB8D052}"/>
              </a:ext>
            </a:extLst>
          </p:cNvPr>
          <p:cNvSpPr txBox="1"/>
          <p:nvPr/>
        </p:nvSpPr>
        <p:spPr>
          <a:xfrm>
            <a:off x="665194" y="1658158"/>
            <a:ext cx="45586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Bài</a:t>
            </a:r>
            <a:r>
              <a:rPr lang="en-US" sz="3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 </a:t>
            </a:r>
            <a:r>
              <a:rPr lang="en-US" sz="3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tập</a:t>
            </a:r>
            <a:r>
              <a:rPr lang="en-US" sz="3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 </a:t>
            </a:r>
            <a:r>
              <a:rPr lang="en-US" sz="3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làm</a:t>
            </a:r>
            <a:r>
              <a:rPr lang="en-US" sz="3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 </a:t>
            </a:r>
            <a:r>
              <a:rPr lang="en-US" sz="3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P001 4 hàng" panose="020B0603050302020204" pitchFamily="34" charset="0"/>
              </a:rPr>
              <a:t>văn</a:t>
            </a:r>
            <a:endParaRPr lang="en-US" sz="30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429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>
            <a:extLst>
              <a:ext uri="{FF2B5EF4-FFF2-40B4-BE49-F238E27FC236}">
                <a16:creationId xmlns:a16="http://schemas.microsoft.com/office/drawing/2014/main" id="{F77E6F69-71BF-4A5D-AECD-7941B9E188D0}"/>
              </a:ext>
            </a:extLst>
          </p:cNvPr>
          <p:cNvSpPr txBox="1"/>
          <p:nvPr/>
        </p:nvSpPr>
        <p:spPr>
          <a:xfrm>
            <a:off x="1363683" y="1034633"/>
            <a:ext cx="6507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#9Slide03 Quicksand Bold" panose="00000800000000000000" pitchFamily="2" charset="0"/>
              </a:rPr>
              <a:t>3. </a:t>
            </a:r>
            <a:r>
              <a:rPr lang="en-US" sz="1800" dirty="0" err="1">
                <a:latin typeface="#9Slide03 Quicksand Bold" panose="00000800000000000000" pitchFamily="2" charset="0"/>
              </a:rPr>
              <a:t>Thấy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các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bạn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viết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nhiều</a:t>
            </a:r>
            <a:r>
              <a:rPr lang="en-US" sz="1800" dirty="0">
                <a:latin typeface="#9Slide03 Quicksand Bold" panose="00000800000000000000" pitchFamily="2" charset="0"/>
              </a:rPr>
              <a:t>, </a:t>
            </a:r>
            <a:r>
              <a:rPr lang="en-US" sz="1800" dirty="0" err="1">
                <a:latin typeface="#9Slide03 Quicksand Bold" panose="00000800000000000000" pitchFamily="2" charset="0"/>
              </a:rPr>
              <a:t>Cô</a:t>
            </a:r>
            <a:r>
              <a:rPr lang="en-US" sz="1800" dirty="0">
                <a:latin typeface="#9Slide03 Quicksand Bold" panose="00000800000000000000" pitchFamily="2" charset="0"/>
              </a:rPr>
              <a:t>-li-a </a:t>
            </a:r>
            <a:r>
              <a:rPr lang="en-US" sz="1800" dirty="0" err="1">
                <a:latin typeface="#9Slide03 Quicksand Bold" panose="00000800000000000000" pitchFamily="2" charset="0"/>
              </a:rPr>
              <a:t>đã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làm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cách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gì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để</a:t>
            </a:r>
            <a:r>
              <a:rPr lang="en-US" sz="1800" dirty="0">
                <a:latin typeface="#9Slide03 Quicksand Bold" panose="00000800000000000000" pitchFamily="2" charset="0"/>
              </a:rPr>
              <a:t>   </a:t>
            </a:r>
            <a:r>
              <a:rPr lang="en-US" sz="1800" dirty="0" err="1">
                <a:latin typeface="#9Slide03 Quicksand Bold" panose="00000800000000000000" pitchFamily="2" charset="0"/>
              </a:rPr>
              <a:t>bài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viết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dài</a:t>
            </a:r>
            <a:r>
              <a:rPr lang="en-US" sz="1800" dirty="0">
                <a:latin typeface="#9Slide03 Quicksand Bold" panose="00000800000000000000" pitchFamily="2" charset="0"/>
              </a:rPr>
              <a:t> ra?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5DBCF4F-5DF8-419A-BFEC-1E7979277F81}"/>
              </a:ext>
            </a:extLst>
          </p:cNvPr>
          <p:cNvSpPr txBox="1"/>
          <p:nvPr/>
        </p:nvSpPr>
        <p:spPr>
          <a:xfrm>
            <a:off x="1307341" y="1709310"/>
            <a:ext cx="6356972" cy="2122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Cậu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đã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cố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nhớ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lại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những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việc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thỉng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thoảng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mới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làm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hoặc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những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việc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chưa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từng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làm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: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giặt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áo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lót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,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áo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sơ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mi,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và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quần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lót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Cô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-li-a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còn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viết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rằng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: “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Em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muốn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giúp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mẹ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nhiều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việc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hơn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để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mẹ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đỡ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vất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vả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6614294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>
            <a:extLst>
              <a:ext uri="{FF2B5EF4-FFF2-40B4-BE49-F238E27FC236}">
                <a16:creationId xmlns:a16="http://schemas.microsoft.com/office/drawing/2014/main" id="{F77E6F69-71BF-4A5D-AECD-7941B9E188D0}"/>
              </a:ext>
            </a:extLst>
          </p:cNvPr>
          <p:cNvSpPr txBox="1"/>
          <p:nvPr/>
        </p:nvSpPr>
        <p:spPr>
          <a:xfrm>
            <a:off x="1363683" y="1034633"/>
            <a:ext cx="6507860" cy="875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dirty="0">
                <a:latin typeface="#9Slide03 Quicksand Bold" panose="00000800000000000000" pitchFamily="2" charset="0"/>
              </a:rPr>
              <a:t>4. </a:t>
            </a:r>
            <a:r>
              <a:rPr lang="en-US" sz="1800" dirty="0" err="1">
                <a:latin typeface="#9Slide03 Quicksand Bold" panose="00000800000000000000" pitchFamily="2" charset="0"/>
              </a:rPr>
              <a:t>Vì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sao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khi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mẹ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bảo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Cô</a:t>
            </a:r>
            <a:r>
              <a:rPr lang="en-US" sz="1800" dirty="0">
                <a:latin typeface="#9Slide03 Quicksand Bold" panose="00000800000000000000" pitchFamily="2" charset="0"/>
              </a:rPr>
              <a:t>-li-a </a:t>
            </a:r>
            <a:r>
              <a:rPr lang="en-US" sz="1800" dirty="0" err="1">
                <a:latin typeface="#9Slide03 Quicksand Bold" panose="00000800000000000000" pitchFamily="2" charset="0"/>
              </a:rPr>
              <a:t>đi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giặt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quần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áo</a:t>
            </a:r>
            <a:endParaRPr lang="en-US" sz="1800" dirty="0">
              <a:latin typeface="#9Slide03 Quicksand Bold" panose="000008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latin typeface="#9Slide03 Quicksand Bold" panose="00000800000000000000" pitchFamily="2" charset="0"/>
              </a:rPr>
              <a:t>a) </a:t>
            </a:r>
            <a:r>
              <a:rPr lang="en-US" sz="1800" dirty="0" err="1">
                <a:latin typeface="#9Slide03 Quicksand Bold" panose="00000800000000000000" pitchFamily="2" charset="0"/>
              </a:rPr>
              <a:t>Lúc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đầu</a:t>
            </a:r>
            <a:r>
              <a:rPr lang="en-US" sz="1800" dirty="0">
                <a:latin typeface="#9Slide03 Quicksand Bold" panose="00000800000000000000" pitchFamily="2" charset="0"/>
              </a:rPr>
              <a:t>, </a:t>
            </a:r>
            <a:r>
              <a:rPr lang="en-US" sz="1800" dirty="0" err="1">
                <a:latin typeface="#9Slide03 Quicksand Bold" panose="00000800000000000000" pitchFamily="2" charset="0"/>
              </a:rPr>
              <a:t>Cô</a:t>
            </a:r>
            <a:r>
              <a:rPr lang="en-US" sz="1800" dirty="0">
                <a:latin typeface="#9Slide03 Quicksand Bold" panose="00000800000000000000" pitchFamily="2" charset="0"/>
              </a:rPr>
              <a:t>-li-a </a:t>
            </a:r>
            <a:r>
              <a:rPr lang="en-US" sz="1800" dirty="0" err="1">
                <a:latin typeface="#9Slide03 Quicksand Bold" panose="00000800000000000000" pitchFamily="2" charset="0"/>
              </a:rPr>
              <a:t>lại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ngạc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nhiên</a:t>
            </a:r>
            <a:endParaRPr lang="en-US" sz="1800" dirty="0">
              <a:latin typeface="#9Slide03 Quicksand Bold" panose="00000800000000000000" pitchFamily="2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5DBCF4F-5DF8-419A-BFEC-1E7979277F81}"/>
              </a:ext>
            </a:extLst>
          </p:cNvPr>
          <p:cNvSpPr txBox="1"/>
          <p:nvPr/>
        </p:nvSpPr>
        <p:spPr>
          <a:xfrm>
            <a:off x="1363683" y="1837718"/>
            <a:ext cx="6356972" cy="875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Vì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cậu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chưa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từng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làm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công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việc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này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trước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đó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Vì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đây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là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lần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đầu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tiên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mẹ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bảo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cậu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làm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3FC1F-01F1-4243-9469-BC18244DB384}"/>
              </a:ext>
            </a:extLst>
          </p:cNvPr>
          <p:cNvSpPr txBox="1"/>
          <p:nvPr/>
        </p:nvSpPr>
        <p:spPr>
          <a:xfrm>
            <a:off x="1363683" y="2656638"/>
            <a:ext cx="6507860" cy="4604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dirty="0">
                <a:latin typeface="#9Slide03 Quicksand Bold" panose="00000800000000000000" pitchFamily="2" charset="0"/>
              </a:rPr>
              <a:t>b) </a:t>
            </a:r>
            <a:r>
              <a:rPr lang="en-US" sz="1800" dirty="0" err="1">
                <a:latin typeface="#9Slide03 Quicksand Bold" panose="00000800000000000000" pitchFamily="2" charset="0"/>
              </a:rPr>
              <a:t>Vì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sao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sau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đó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bạn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lại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vui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vẻ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làm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theo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lời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mẹ</a:t>
            </a:r>
            <a:r>
              <a:rPr lang="en-US" sz="1800" dirty="0">
                <a:latin typeface="#9Slide03 Quicksand Bold" panose="00000800000000000000" pitchFamily="2" charset="0"/>
              </a:rPr>
              <a:t> 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F66B82-FFE2-4F91-BA84-E0CF4171FC31}"/>
              </a:ext>
            </a:extLst>
          </p:cNvPr>
          <p:cNvSpPr txBox="1"/>
          <p:nvPr/>
        </p:nvSpPr>
        <p:spPr>
          <a:xfrm>
            <a:off x="1393514" y="3023285"/>
            <a:ext cx="6356972" cy="875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  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Vì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bạn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nhớ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ra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đó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là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những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việc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mà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mình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đã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viết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trong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bài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tập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làm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văn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45679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54"/>
          <p:cNvSpPr txBox="1">
            <a:spLocks noGrp="1"/>
          </p:cNvSpPr>
          <p:nvPr>
            <p:ph type="title"/>
          </p:nvPr>
        </p:nvSpPr>
        <p:spPr>
          <a:xfrm>
            <a:off x="4319881" y="821774"/>
            <a:ext cx="2547486" cy="62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latin typeface="#9Slide03 Quicksand Bold" panose="00000800000000000000" pitchFamily="2" charset="0"/>
              </a:rPr>
              <a:t>Nội</a:t>
            </a:r>
            <a:r>
              <a:rPr lang="en-US" dirty="0">
                <a:latin typeface="#9Slide03 Quicksand Bold" panose="00000800000000000000" pitchFamily="2" charset="0"/>
              </a:rPr>
              <a:t> dung</a:t>
            </a:r>
            <a:endParaRPr dirty="0">
              <a:latin typeface="#9Slide03 Quicksand Bold" panose="00000800000000000000" pitchFamily="2" charset="0"/>
            </a:endParaRPr>
          </a:p>
        </p:txBody>
      </p:sp>
      <p:grpSp>
        <p:nvGrpSpPr>
          <p:cNvPr id="59" name="Google Shape;277;p50">
            <a:extLst>
              <a:ext uri="{FF2B5EF4-FFF2-40B4-BE49-F238E27FC236}">
                <a16:creationId xmlns:a16="http://schemas.microsoft.com/office/drawing/2014/main" id="{A291FB10-5882-4887-B76A-A17F7BE84CD9}"/>
              </a:ext>
            </a:extLst>
          </p:cNvPr>
          <p:cNvGrpSpPr/>
          <p:nvPr/>
        </p:nvGrpSpPr>
        <p:grpSpPr>
          <a:xfrm flipH="1">
            <a:off x="0" y="1212865"/>
            <a:ext cx="2094046" cy="3212491"/>
            <a:chOff x="13398625" y="7895617"/>
            <a:chExt cx="1869350" cy="2867783"/>
          </a:xfrm>
        </p:grpSpPr>
        <p:sp>
          <p:nvSpPr>
            <p:cNvPr id="60" name="Google Shape;278;p50">
              <a:extLst>
                <a:ext uri="{FF2B5EF4-FFF2-40B4-BE49-F238E27FC236}">
                  <a16:creationId xmlns:a16="http://schemas.microsoft.com/office/drawing/2014/main" id="{14515A3D-5B45-4167-98BE-60B30EC66495}"/>
                </a:ext>
              </a:extLst>
            </p:cNvPr>
            <p:cNvSpPr/>
            <p:nvPr/>
          </p:nvSpPr>
          <p:spPr>
            <a:xfrm>
              <a:off x="13644075" y="8274725"/>
              <a:ext cx="1409600" cy="1290600"/>
            </a:xfrm>
            <a:custGeom>
              <a:avLst/>
              <a:gdLst/>
              <a:ahLst/>
              <a:cxnLst/>
              <a:rect l="l" t="t" r="r" b="b"/>
              <a:pathLst>
                <a:path w="56384" h="51624" extrusionOk="0">
                  <a:moveTo>
                    <a:pt x="25867" y="1"/>
                  </a:moveTo>
                  <a:lnTo>
                    <a:pt x="18997" y="4104"/>
                  </a:lnTo>
                  <a:cubicBezTo>
                    <a:pt x="18997" y="4104"/>
                    <a:pt x="15958" y="10669"/>
                    <a:pt x="11733" y="11612"/>
                  </a:cubicBezTo>
                  <a:cubicBezTo>
                    <a:pt x="11733" y="11612"/>
                    <a:pt x="9188" y="18011"/>
                    <a:pt x="4466" y="18011"/>
                  </a:cubicBezTo>
                  <a:cubicBezTo>
                    <a:pt x="4002" y="18011"/>
                    <a:pt x="3516" y="17949"/>
                    <a:pt x="3009" y="17812"/>
                  </a:cubicBezTo>
                  <a:lnTo>
                    <a:pt x="0" y="22341"/>
                  </a:lnTo>
                  <a:cubicBezTo>
                    <a:pt x="0" y="22341"/>
                    <a:pt x="912" y="28481"/>
                    <a:pt x="1064" y="29332"/>
                  </a:cubicBezTo>
                  <a:cubicBezTo>
                    <a:pt x="1064" y="29332"/>
                    <a:pt x="4833" y="48633"/>
                    <a:pt x="24104" y="49454"/>
                  </a:cubicBezTo>
                  <a:cubicBezTo>
                    <a:pt x="24831" y="49492"/>
                    <a:pt x="25539" y="49511"/>
                    <a:pt x="26230" y="49511"/>
                  </a:cubicBezTo>
                  <a:cubicBezTo>
                    <a:pt x="29378" y="49511"/>
                    <a:pt x="32153" y="49124"/>
                    <a:pt x="34621" y="48451"/>
                  </a:cubicBezTo>
                  <a:cubicBezTo>
                    <a:pt x="35502" y="49606"/>
                    <a:pt x="36475" y="50944"/>
                    <a:pt x="37873" y="51430"/>
                  </a:cubicBezTo>
                  <a:cubicBezTo>
                    <a:pt x="38281" y="51560"/>
                    <a:pt x="38698" y="51623"/>
                    <a:pt x="39111" y="51623"/>
                  </a:cubicBezTo>
                  <a:cubicBezTo>
                    <a:pt x="40147" y="51623"/>
                    <a:pt x="41155" y="51226"/>
                    <a:pt x="41916" y="50488"/>
                  </a:cubicBezTo>
                  <a:cubicBezTo>
                    <a:pt x="42980" y="49454"/>
                    <a:pt x="43253" y="47904"/>
                    <a:pt x="42797" y="46536"/>
                  </a:cubicBezTo>
                  <a:cubicBezTo>
                    <a:pt x="42645" y="46050"/>
                    <a:pt x="42341" y="45564"/>
                    <a:pt x="41946" y="45138"/>
                  </a:cubicBezTo>
                  <a:cubicBezTo>
                    <a:pt x="48390" y="40822"/>
                    <a:pt x="51308" y="33983"/>
                    <a:pt x="52949" y="28116"/>
                  </a:cubicBezTo>
                  <a:lnTo>
                    <a:pt x="52585" y="24864"/>
                  </a:lnTo>
                  <a:cubicBezTo>
                    <a:pt x="52585" y="24864"/>
                    <a:pt x="56384" y="18208"/>
                    <a:pt x="53375" y="14317"/>
                  </a:cubicBezTo>
                  <a:cubicBezTo>
                    <a:pt x="52277" y="12894"/>
                    <a:pt x="51117" y="12301"/>
                    <a:pt x="50003" y="12301"/>
                  </a:cubicBezTo>
                  <a:cubicBezTo>
                    <a:pt x="48095" y="12301"/>
                    <a:pt x="46323" y="14039"/>
                    <a:pt x="45229" y="16323"/>
                  </a:cubicBezTo>
                  <a:lnTo>
                    <a:pt x="43010" y="11156"/>
                  </a:lnTo>
                  <a:cubicBezTo>
                    <a:pt x="43010" y="11156"/>
                    <a:pt x="42904" y="11166"/>
                    <a:pt x="42713" y="11166"/>
                  </a:cubicBezTo>
                  <a:cubicBezTo>
                    <a:pt x="41768" y="11166"/>
                    <a:pt x="38746" y="10913"/>
                    <a:pt x="36292" y="7903"/>
                  </a:cubicBezTo>
                  <a:cubicBezTo>
                    <a:pt x="36292" y="7903"/>
                    <a:pt x="35390" y="8322"/>
                    <a:pt x="34064" y="8322"/>
                  </a:cubicBezTo>
                  <a:cubicBezTo>
                    <a:pt x="32692" y="8322"/>
                    <a:pt x="30866" y="7874"/>
                    <a:pt x="29119" y="6049"/>
                  </a:cubicBezTo>
                  <a:cubicBezTo>
                    <a:pt x="25654" y="2432"/>
                    <a:pt x="25867" y="1"/>
                    <a:pt x="2586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79;p50">
              <a:extLst>
                <a:ext uri="{FF2B5EF4-FFF2-40B4-BE49-F238E27FC236}">
                  <a16:creationId xmlns:a16="http://schemas.microsoft.com/office/drawing/2014/main" id="{53ABDE17-BAFB-4D60-B2C7-6BFB5AC6B2B1}"/>
                </a:ext>
              </a:extLst>
            </p:cNvPr>
            <p:cNvSpPr/>
            <p:nvPr/>
          </p:nvSpPr>
          <p:spPr>
            <a:xfrm>
              <a:off x="13803650" y="9069475"/>
              <a:ext cx="253825" cy="235750"/>
            </a:xfrm>
            <a:custGeom>
              <a:avLst/>
              <a:gdLst/>
              <a:ahLst/>
              <a:cxnLst/>
              <a:rect l="l" t="t" r="r" b="b"/>
              <a:pathLst>
                <a:path w="10153" h="9430" extrusionOk="0">
                  <a:moveTo>
                    <a:pt x="5055" y="1"/>
                  </a:moveTo>
                  <a:cubicBezTo>
                    <a:pt x="2784" y="1"/>
                    <a:pt x="808" y="1635"/>
                    <a:pt x="426" y="3956"/>
                  </a:cubicBezTo>
                  <a:cubicBezTo>
                    <a:pt x="0" y="6539"/>
                    <a:pt x="1763" y="8941"/>
                    <a:pt x="4347" y="9366"/>
                  </a:cubicBezTo>
                  <a:cubicBezTo>
                    <a:pt x="4606" y="9409"/>
                    <a:pt x="4864" y="9430"/>
                    <a:pt x="5117" y="9430"/>
                  </a:cubicBezTo>
                  <a:cubicBezTo>
                    <a:pt x="7392" y="9430"/>
                    <a:pt x="9371" y="7769"/>
                    <a:pt x="9727" y="5445"/>
                  </a:cubicBezTo>
                  <a:cubicBezTo>
                    <a:pt x="10152" y="2862"/>
                    <a:pt x="8359" y="460"/>
                    <a:pt x="5836" y="65"/>
                  </a:cubicBezTo>
                  <a:cubicBezTo>
                    <a:pt x="5573" y="22"/>
                    <a:pt x="5312" y="1"/>
                    <a:pt x="5055" y="1"/>
                  </a:cubicBezTo>
                  <a:close/>
                </a:path>
              </a:pathLst>
            </a:custGeom>
            <a:solidFill>
              <a:srgbClr val="DE6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80;p50">
              <a:extLst>
                <a:ext uri="{FF2B5EF4-FFF2-40B4-BE49-F238E27FC236}">
                  <a16:creationId xmlns:a16="http://schemas.microsoft.com/office/drawing/2014/main" id="{730CA026-F8D6-4B62-8DB1-C177536A2147}"/>
                </a:ext>
              </a:extLst>
            </p:cNvPr>
            <p:cNvSpPr/>
            <p:nvPr/>
          </p:nvSpPr>
          <p:spPr>
            <a:xfrm>
              <a:off x="14432075" y="8918600"/>
              <a:ext cx="246225" cy="235100"/>
            </a:xfrm>
            <a:custGeom>
              <a:avLst/>
              <a:gdLst/>
              <a:ahLst/>
              <a:cxnLst/>
              <a:rect l="l" t="t" r="r" b="b"/>
              <a:pathLst>
                <a:path w="9849" h="9404" extrusionOk="0">
                  <a:moveTo>
                    <a:pt x="4878" y="0"/>
                  </a:moveTo>
                  <a:cubicBezTo>
                    <a:pt x="2481" y="0"/>
                    <a:pt x="444" y="1843"/>
                    <a:pt x="244" y="4307"/>
                  </a:cubicBezTo>
                  <a:cubicBezTo>
                    <a:pt x="0" y="6890"/>
                    <a:pt x="1915" y="9170"/>
                    <a:pt x="4529" y="9383"/>
                  </a:cubicBezTo>
                  <a:cubicBezTo>
                    <a:pt x="4678" y="9397"/>
                    <a:pt x="4825" y="9404"/>
                    <a:pt x="4971" y="9404"/>
                  </a:cubicBezTo>
                  <a:cubicBezTo>
                    <a:pt x="7368" y="9404"/>
                    <a:pt x="9405" y="7561"/>
                    <a:pt x="9605" y="5097"/>
                  </a:cubicBezTo>
                  <a:cubicBezTo>
                    <a:pt x="9849" y="2513"/>
                    <a:pt x="7934" y="234"/>
                    <a:pt x="5320" y="21"/>
                  </a:cubicBezTo>
                  <a:cubicBezTo>
                    <a:pt x="5171" y="7"/>
                    <a:pt x="5024" y="0"/>
                    <a:pt x="4878" y="0"/>
                  </a:cubicBezTo>
                  <a:close/>
                </a:path>
              </a:pathLst>
            </a:custGeom>
            <a:solidFill>
              <a:srgbClr val="DE6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81;p50">
              <a:extLst>
                <a:ext uri="{FF2B5EF4-FFF2-40B4-BE49-F238E27FC236}">
                  <a16:creationId xmlns:a16="http://schemas.microsoft.com/office/drawing/2014/main" id="{9EE74AAC-50E5-4F0F-9C92-AB2D7D24FBCC}"/>
                </a:ext>
              </a:extLst>
            </p:cNvPr>
            <p:cNvSpPr/>
            <p:nvPr/>
          </p:nvSpPr>
          <p:spPr>
            <a:xfrm>
              <a:off x="13505000" y="7895617"/>
              <a:ext cx="1690775" cy="1135175"/>
            </a:xfrm>
            <a:custGeom>
              <a:avLst/>
              <a:gdLst/>
              <a:ahLst/>
              <a:cxnLst/>
              <a:rect l="l" t="t" r="r" b="b"/>
              <a:pathLst>
                <a:path w="67631" h="45407" extrusionOk="0">
                  <a:moveTo>
                    <a:pt x="35712" y="0"/>
                  </a:moveTo>
                  <a:cubicBezTo>
                    <a:pt x="33836" y="0"/>
                    <a:pt x="31967" y="551"/>
                    <a:pt x="30457" y="1679"/>
                  </a:cubicBezTo>
                  <a:cubicBezTo>
                    <a:pt x="29180" y="2652"/>
                    <a:pt x="28208" y="4050"/>
                    <a:pt x="27843" y="5600"/>
                  </a:cubicBezTo>
                  <a:cubicBezTo>
                    <a:pt x="26293" y="4263"/>
                    <a:pt x="24348" y="3412"/>
                    <a:pt x="22281" y="3138"/>
                  </a:cubicBezTo>
                  <a:cubicBezTo>
                    <a:pt x="21833" y="3069"/>
                    <a:pt x="21381" y="3032"/>
                    <a:pt x="20931" y="3032"/>
                  </a:cubicBezTo>
                  <a:cubicBezTo>
                    <a:pt x="19790" y="3032"/>
                    <a:pt x="18663" y="3270"/>
                    <a:pt x="17661" y="3837"/>
                  </a:cubicBezTo>
                  <a:cubicBezTo>
                    <a:pt x="16475" y="4536"/>
                    <a:pt x="15563" y="5570"/>
                    <a:pt x="14834" y="6694"/>
                  </a:cubicBezTo>
                  <a:cubicBezTo>
                    <a:pt x="12676" y="6785"/>
                    <a:pt x="10578" y="7545"/>
                    <a:pt x="8907" y="8943"/>
                  </a:cubicBezTo>
                  <a:cubicBezTo>
                    <a:pt x="6627" y="10828"/>
                    <a:pt x="5320" y="13655"/>
                    <a:pt x="5259" y="16603"/>
                  </a:cubicBezTo>
                  <a:lnTo>
                    <a:pt x="5259" y="16664"/>
                  </a:lnTo>
                  <a:cubicBezTo>
                    <a:pt x="3709" y="17181"/>
                    <a:pt x="2584" y="18397"/>
                    <a:pt x="1855" y="19886"/>
                  </a:cubicBezTo>
                  <a:cubicBezTo>
                    <a:pt x="31" y="22773"/>
                    <a:pt x="183" y="26147"/>
                    <a:pt x="1216" y="29248"/>
                  </a:cubicBezTo>
                  <a:cubicBezTo>
                    <a:pt x="1247" y="29704"/>
                    <a:pt x="1277" y="30129"/>
                    <a:pt x="1277" y="30646"/>
                  </a:cubicBezTo>
                  <a:cubicBezTo>
                    <a:pt x="1" y="32227"/>
                    <a:pt x="639" y="34932"/>
                    <a:pt x="1095" y="36725"/>
                  </a:cubicBezTo>
                  <a:cubicBezTo>
                    <a:pt x="1672" y="39035"/>
                    <a:pt x="2979" y="41284"/>
                    <a:pt x="5259" y="42227"/>
                  </a:cubicBezTo>
                  <a:cubicBezTo>
                    <a:pt x="5332" y="42258"/>
                    <a:pt x="5405" y="42272"/>
                    <a:pt x="5476" y="42272"/>
                  </a:cubicBezTo>
                  <a:cubicBezTo>
                    <a:pt x="5814" y="42272"/>
                    <a:pt x="6084" y="41941"/>
                    <a:pt x="5958" y="41588"/>
                  </a:cubicBezTo>
                  <a:cubicBezTo>
                    <a:pt x="5776" y="40980"/>
                    <a:pt x="5533" y="40342"/>
                    <a:pt x="5533" y="39643"/>
                  </a:cubicBezTo>
                  <a:cubicBezTo>
                    <a:pt x="5502" y="38883"/>
                    <a:pt x="5867" y="38214"/>
                    <a:pt x="6232" y="37546"/>
                  </a:cubicBezTo>
                  <a:cubicBezTo>
                    <a:pt x="6900" y="36300"/>
                    <a:pt x="7600" y="35084"/>
                    <a:pt x="8268" y="33837"/>
                  </a:cubicBezTo>
                  <a:cubicBezTo>
                    <a:pt x="8384" y="33844"/>
                    <a:pt x="8499" y="33847"/>
                    <a:pt x="8614" y="33847"/>
                  </a:cubicBezTo>
                  <a:cubicBezTo>
                    <a:pt x="11345" y="33847"/>
                    <a:pt x="13941" y="32149"/>
                    <a:pt x="15837" y="30312"/>
                  </a:cubicBezTo>
                  <a:cubicBezTo>
                    <a:pt x="16353" y="29764"/>
                    <a:pt x="16870" y="29187"/>
                    <a:pt x="17205" y="28549"/>
                  </a:cubicBezTo>
                  <a:cubicBezTo>
                    <a:pt x="17387" y="28245"/>
                    <a:pt x="17509" y="27910"/>
                    <a:pt x="17630" y="27576"/>
                  </a:cubicBezTo>
                  <a:cubicBezTo>
                    <a:pt x="17691" y="27363"/>
                    <a:pt x="17691" y="27090"/>
                    <a:pt x="17843" y="26968"/>
                  </a:cubicBezTo>
                  <a:cubicBezTo>
                    <a:pt x="17964" y="26846"/>
                    <a:pt x="18238" y="26755"/>
                    <a:pt x="18390" y="26695"/>
                  </a:cubicBezTo>
                  <a:cubicBezTo>
                    <a:pt x="19606" y="26087"/>
                    <a:pt x="20609" y="25175"/>
                    <a:pt x="21369" y="24050"/>
                  </a:cubicBezTo>
                  <a:cubicBezTo>
                    <a:pt x="22129" y="22956"/>
                    <a:pt x="22645" y="21710"/>
                    <a:pt x="22797" y="20403"/>
                  </a:cubicBezTo>
                  <a:cubicBezTo>
                    <a:pt x="22858" y="20403"/>
                    <a:pt x="22980" y="20372"/>
                    <a:pt x="23041" y="20342"/>
                  </a:cubicBezTo>
                  <a:cubicBezTo>
                    <a:pt x="25594" y="18822"/>
                    <a:pt x="29211" y="17941"/>
                    <a:pt x="30761" y="15296"/>
                  </a:cubicBezTo>
                  <a:cubicBezTo>
                    <a:pt x="31460" y="17424"/>
                    <a:pt x="32372" y="19460"/>
                    <a:pt x="33801" y="21132"/>
                  </a:cubicBezTo>
                  <a:cubicBezTo>
                    <a:pt x="34864" y="22378"/>
                    <a:pt x="36202" y="23442"/>
                    <a:pt x="37782" y="23837"/>
                  </a:cubicBezTo>
                  <a:cubicBezTo>
                    <a:pt x="38157" y="23925"/>
                    <a:pt x="38535" y="23969"/>
                    <a:pt x="38906" y="23969"/>
                  </a:cubicBezTo>
                  <a:cubicBezTo>
                    <a:pt x="39829" y="23969"/>
                    <a:pt x="40715" y="23693"/>
                    <a:pt x="41430" y="23108"/>
                  </a:cubicBezTo>
                  <a:cubicBezTo>
                    <a:pt x="42707" y="24536"/>
                    <a:pt x="44287" y="25388"/>
                    <a:pt x="46141" y="25874"/>
                  </a:cubicBezTo>
                  <a:cubicBezTo>
                    <a:pt x="46688" y="26026"/>
                    <a:pt x="47114" y="26178"/>
                    <a:pt x="47418" y="26695"/>
                  </a:cubicBezTo>
                  <a:cubicBezTo>
                    <a:pt x="47722" y="27181"/>
                    <a:pt x="47935" y="27758"/>
                    <a:pt x="48208" y="28275"/>
                  </a:cubicBezTo>
                  <a:lnTo>
                    <a:pt x="49941" y="31771"/>
                  </a:lnTo>
                  <a:cubicBezTo>
                    <a:pt x="50062" y="32014"/>
                    <a:pt x="50245" y="32075"/>
                    <a:pt x="50488" y="32075"/>
                  </a:cubicBezTo>
                  <a:cubicBezTo>
                    <a:pt x="50610" y="32224"/>
                    <a:pt x="50804" y="32306"/>
                    <a:pt x="50982" y="32306"/>
                  </a:cubicBezTo>
                  <a:cubicBezTo>
                    <a:pt x="51204" y="32306"/>
                    <a:pt x="51400" y="32179"/>
                    <a:pt x="51400" y="31892"/>
                  </a:cubicBezTo>
                  <a:cubicBezTo>
                    <a:pt x="51430" y="30251"/>
                    <a:pt x="52433" y="28731"/>
                    <a:pt x="53983" y="28184"/>
                  </a:cubicBezTo>
                  <a:cubicBezTo>
                    <a:pt x="54402" y="28025"/>
                    <a:pt x="54844" y="27949"/>
                    <a:pt x="55286" y="27949"/>
                  </a:cubicBezTo>
                  <a:cubicBezTo>
                    <a:pt x="56448" y="27949"/>
                    <a:pt x="57612" y="28475"/>
                    <a:pt x="58360" y="29400"/>
                  </a:cubicBezTo>
                  <a:cubicBezTo>
                    <a:pt x="59303" y="30555"/>
                    <a:pt x="59576" y="32135"/>
                    <a:pt x="59576" y="33594"/>
                  </a:cubicBezTo>
                  <a:cubicBezTo>
                    <a:pt x="59576" y="35266"/>
                    <a:pt x="59272" y="37059"/>
                    <a:pt x="58604" y="38579"/>
                  </a:cubicBezTo>
                  <a:cubicBezTo>
                    <a:pt x="58421" y="39066"/>
                    <a:pt x="58148" y="39521"/>
                    <a:pt x="57844" y="39947"/>
                  </a:cubicBezTo>
                  <a:cubicBezTo>
                    <a:pt x="57600" y="40342"/>
                    <a:pt x="57327" y="40707"/>
                    <a:pt x="57236" y="41193"/>
                  </a:cubicBezTo>
                  <a:cubicBezTo>
                    <a:pt x="57175" y="41740"/>
                    <a:pt x="57327" y="42318"/>
                    <a:pt x="57388" y="42804"/>
                  </a:cubicBezTo>
                  <a:cubicBezTo>
                    <a:pt x="57479" y="43382"/>
                    <a:pt x="57540" y="43929"/>
                    <a:pt x="57631" y="44537"/>
                  </a:cubicBezTo>
                  <a:cubicBezTo>
                    <a:pt x="57631" y="44598"/>
                    <a:pt x="57631" y="44628"/>
                    <a:pt x="57661" y="44658"/>
                  </a:cubicBezTo>
                  <a:cubicBezTo>
                    <a:pt x="57534" y="44990"/>
                    <a:pt x="57749" y="45407"/>
                    <a:pt x="58072" y="45407"/>
                  </a:cubicBezTo>
                  <a:cubicBezTo>
                    <a:pt x="58135" y="45407"/>
                    <a:pt x="58201" y="45392"/>
                    <a:pt x="58269" y="45357"/>
                  </a:cubicBezTo>
                  <a:cubicBezTo>
                    <a:pt x="60853" y="43929"/>
                    <a:pt x="62798" y="41558"/>
                    <a:pt x="63558" y="38701"/>
                  </a:cubicBezTo>
                  <a:cubicBezTo>
                    <a:pt x="63740" y="37941"/>
                    <a:pt x="63771" y="37151"/>
                    <a:pt x="64227" y="36451"/>
                  </a:cubicBezTo>
                  <a:cubicBezTo>
                    <a:pt x="64683" y="35813"/>
                    <a:pt x="65108" y="35175"/>
                    <a:pt x="65382" y="34415"/>
                  </a:cubicBezTo>
                  <a:cubicBezTo>
                    <a:pt x="65564" y="33898"/>
                    <a:pt x="65716" y="33382"/>
                    <a:pt x="65807" y="32834"/>
                  </a:cubicBezTo>
                  <a:cubicBezTo>
                    <a:pt x="65865" y="32856"/>
                    <a:pt x="65931" y="32867"/>
                    <a:pt x="65999" y="32867"/>
                  </a:cubicBezTo>
                  <a:cubicBezTo>
                    <a:pt x="66218" y="32867"/>
                    <a:pt x="66460" y="32748"/>
                    <a:pt x="66506" y="32470"/>
                  </a:cubicBezTo>
                  <a:cubicBezTo>
                    <a:pt x="67631" y="28640"/>
                    <a:pt x="66202" y="24324"/>
                    <a:pt x="63224" y="21740"/>
                  </a:cubicBezTo>
                  <a:cubicBezTo>
                    <a:pt x="63406" y="19126"/>
                    <a:pt x="62859" y="16482"/>
                    <a:pt x="61643" y="14111"/>
                  </a:cubicBezTo>
                  <a:cubicBezTo>
                    <a:pt x="60792" y="12378"/>
                    <a:pt x="59303" y="10554"/>
                    <a:pt x="57448" y="9795"/>
                  </a:cubicBezTo>
                  <a:cubicBezTo>
                    <a:pt x="56871" y="7880"/>
                    <a:pt x="55655" y="6177"/>
                    <a:pt x="54014" y="5022"/>
                  </a:cubicBezTo>
                  <a:cubicBezTo>
                    <a:pt x="52508" y="3963"/>
                    <a:pt x="50685" y="3427"/>
                    <a:pt x="48863" y="3427"/>
                  </a:cubicBezTo>
                  <a:cubicBezTo>
                    <a:pt x="47705" y="3427"/>
                    <a:pt x="46547" y="3643"/>
                    <a:pt x="45473" y="4080"/>
                  </a:cubicBezTo>
                  <a:cubicBezTo>
                    <a:pt x="45229" y="4202"/>
                    <a:pt x="45138" y="4384"/>
                    <a:pt x="45169" y="4567"/>
                  </a:cubicBezTo>
                  <a:cubicBezTo>
                    <a:pt x="44895" y="4567"/>
                    <a:pt x="44622" y="4536"/>
                    <a:pt x="44378" y="4475"/>
                  </a:cubicBezTo>
                  <a:cubicBezTo>
                    <a:pt x="44287" y="4415"/>
                    <a:pt x="44226" y="4415"/>
                    <a:pt x="44135" y="4415"/>
                  </a:cubicBezTo>
                  <a:cubicBezTo>
                    <a:pt x="42889" y="2834"/>
                    <a:pt x="41278" y="1497"/>
                    <a:pt x="39393" y="737"/>
                  </a:cubicBezTo>
                  <a:cubicBezTo>
                    <a:pt x="38234" y="248"/>
                    <a:pt x="36971" y="0"/>
                    <a:pt x="3571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282;p50">
              <a:extLst>
                <a:ext uri="{FF2B5EF4-FFF2-40B4-BE49-F238E27FC236}">
                  <a16:creationId xmlns:a16="http://schemas.microsoft.com/office/drawing/2014/main" id="{551D63D8-B295-4D75-9C2F-457E2983A1FE}"/>
                </a:ext>
              </a:extLst>
            </p:cNvPr>
            <p:cNvSpPr/>
            <p:nvPr/>
          </p:nvSpPr>
          <p:spPr>
            <a:xfrm>
              <a:off x="14362925" y="8722675"/>
              <a:ext cx="186950" cy="178075"/>
            </a:xfrm>
            <a:custGeom>
              <a:avLst/>
              <a:gdLst/>
              <a:ahLst/>
              <a:cxnLst/>
              <a:rect l="l" t="t" r="r" b="b"/>
              <a:pathLst>
                <a:path w="7478" h="7123" extrusionOk="0">
                  <a:moveTo>
                    <a:pt x="3806" y="0"/>
                  </a:moveTo>
                  <a:cubicBezTo>
                    <a:pt x="2729" y="0"/>
                    <a:pt x="1664" y="492"/>
                    <a:pt x="943" y="1353"/>
                  </a:cubicBezTo>
                  <a:cubicBezTo>
                    <a:pt x="882" y="1384"/>
                    <a:pt x="882" y="1414"/>
                    <a:pt x="851" y="1445"/>
                  </a:cubicBezTo>
                  <a:cubicBezTo>
                    <a:pt x="821" y="1505"/>
                    <a:pt x="760" y="1536"/>
                    <a:pt x="760" y="1566"/>
                  </a:cubicBezTo>
                  <a:cubicBezTo>
                    <a:pt x="0" y="2782"/>
                    <a:pt x="61" y="4393"/>
                    <a:pt x="821" y="5609"/>
                  </a:cubicBezTo>
                  <a:cubicBezTo>
                    <a:pt x="1463" y="6596"/>
                    <a:pt x="2586" y="7123"/>
                    <a:pt x="3734" y="7123"/>
                  </a:cubicBezTo>
                  <a:cubicBezTo>
                    <a:pt x="4000" y="7123"/>
                    <a:pt x="4267" y="7094"/>
                    <a:pt x="4529" y="7037"/>
                  </a:cubicBezTo>
                  <a:cubicBezTo>
                    <a:pt x="5988" y="6703"/>
                    <a:pt x="7083" y="5609"/>
                    <a:pt x="7265" y="4119"/>
                  </a:cubicBezTo>
                  <a:cubicBezTo>
                    <a:pt x="7478" y="2600"/>
                    <a:pt x="6748" y="1080"/>
                    <a:pt x="5441" y="411"/>
                  </a:cubicBezTo>
                  <a:cubicBezTo>
                    <a:pt x="4923" y="131"/>
                    <a:pt x="4363" y="0"/>
                    <a:pt x="3806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283;p50">
              <a:extLst>
                <a:ext uri="{FF2B5EF4-FFF2-40B4-BE49-F238E27FC236}">
                  <a16:creationId xmlns:a16="http://schemas.microsoft.com/office/drawing/2014/main" id="{37B2CDD3-2E18-4227-92F2-AFE2B1C14554}"/>
                </a:ext>
              </a:extLst>
            </p:cNvPr>
            <p:cNvSpPr/>
            <p:nvPr/>
          </p:nvSpPr>
          <p:spPr>
            <a:xfrm>
              <a:off x="13783875" y="8863250"/>
              <a:ext cx="186200" cy="178075"/>
            </a:xfrm>
            <a:custGeom>
              <a:avLst/>
              <a:gdLst/>
              <a:ahLst/>
              <a:cxnLst/>
              <a:rect l="l" t="t" r="r" b="b"/>
              <a:pathLst>
                <a:path w="7448" h="7123" extrusionOk="0">
                  <a:moveTo>
                    <a:pt x="3798" y="0"/>
                  </a:moveTo>
                  <a:cubicBezTo>
                    <a:pt x="2712" y="0"/>
                    <a:pt x="1634" y="492"/>
                    <a:pt x="913" y="1354"/>
                  </a:cubicBezTo>
                  <a:cubicBezTo>
                    <a:pt x="882" y="1384"/>
                    <a:pt x="882" y="1414"/>
                    <a:pt x="822" y="1475"/>
                  </a:cubicBezTo>
                  <a:cubicBezTo>
                    <a:pt x="791" y="1506"/>
                    <a:pt x="761" y="1536"/>
                    <a:pt x="761" y="1566"/>
                  </a:cubicBezTo>
                  <a:cubicBezTo>
                    <a:pt x="1" y="2782"/>
                    <a:pt x="31" y="4393"/>
                    <a:pt x="791" y="5609"/>
                  </a:cubicBezTo>
                  <a:cubicBezTo>
                    <a:pt x="1433" y="6596"/>
                    <a:pt x="2556" y="7123"/>
                    <a:pt x="3721" y="7123"/>
                  </a:cubicBezTo>
                  <a:cubicBezTo>
                    <a:pt x="3990" y="7123"/>
                    <a:pt x="4262" y="7095"/>
                    <a:pt x="4530" y="7038"/>
                  </a:cubicBezTo>
                  <a:cubicBezTo>
                    <a:pt x="5958" y="6703"/>
                    <a:pt x="7053" y="5609"/>
                    <a:pt x="7265" y="4120"/>
                  </a:cubicBezTo>
                  <a:cubicBezTo>
                    <a:pt x="7448" y="2600"/>
                    <a:pt x="6779" y="1080"/>
                    <a:pt x="5442" y="411"/>
                  </a:cubicBezTo>
                  <a:cubicBezTo>
                    <a:pt x="4924" y="132"/>
                    <a:pt x="4360" y="0"/>
                    <a:pt x="3798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84;p50">
              <a:extLst>
                <a:ext uri="{FF2B5EF4-FFF2-40B4-BE49-F238E27FC236}">
                  <a16:creationId xmlns:a16="http://schemas.microsoft.com/office/drawing/2014/main" id="{42178D92-010D-44A6-A907-904A8C5690B4}"/>
                </a:ext>
              </a:extLst>
            </p:cNvPr>
            <p:cNvSpPr/>
            <p:nvPr/>
          </p:nvSpPr>
          <p:spPr>
            <a:xfrm>
              <a:off x="14134200" y="8850350"/>
              <a:ext cx="86075" cy="199925"/>
            </a:xfrm>
            <a:custGeom>
              <a:avLst/>
              <a:gdLst/>
              <a:ahLst/>
              <a:cxnLst/>
              <a:rect l="l" t="t" r="r" b="b"/>
              <a:pathLst>
                <a:path w="3443" h="7997" extrusionOk="0">
                  <a:moveTo>
                    <a:pt x="1112" y="1"/>
                  </a:moveTo>
                  <a:cubicBezTo>
                    <a:pt x="888" y="1"/>
                    <a:pt x="685" y="132"/>
                    <a:pt x="699" y="411"/>
                  </a:cubicBezTo>
                  <a:cubicBezTo>
                    <a:pt x="699" y="1718"/>
                    <a:pt x="882" y="2933"/>
                    <a:pt x="1216" y="4149"/>
                  </a:cubicBezTo>
                  <a:cubicBezTo>
                    <a:pt x="426" y="4636"/>
                    <a:pt x="0" y="5639"/>
                    <a:pt x="304" y="6550"/>
                  </a:cubicBezTo>
                  <a:cubicBezTo>
                    <a:pt x="555" y="7429"/>
                    <a:pt x="1428" y="7997"/>
                    <a:pt x="2306" y="7997"/>
                  </a:cubicBezTo>
                  <a:cubicBezTo>
                    <a:pt x="2492" y="7997"/>
                    <a:pt x="2677" y="7971"/>
                    <a:pt x="2857" y="7918"/>
                  </a:cubicBezTo>
                  <a:cubicBezTo>
                    <a:pt x="3443" y="7723"/>
                    <a:pt x="3338" y="6863"/>
                    <a:pt x="2824" y="6863"/>
                  </a:cubicBezTo>
                  <a:cubicBezTo>
                    <a:pt x="2777" y="6863"/>
                    <a:pt x="2728" y="6870"/>
                    <a:pt x="2675" y="6885"/>
                  </a:cubicBezTo>
                  <a:cubicBezTo>
                    <a:pt x="2555" y="6923"/>
                    <a:pt x="2431" y="6941"/>
                    <a:pt x="2310" y="6941"/>
                  </a:cubicBezTo>
                  <a:cubicBezTo>
                    <a:pt x="1851" y="6941"/>
                    <a:pt x="1421" y="6679"/>
                    <a:pt x="1277" y="6247"/>
                  </a:cubicBezTo>
                  <a:cubicBezTo>
                    <a:pt x="1064" y="5669"/>
                    <a:pt x="1490" y="5091"/>
                    <a:pt x="2037" y="4909"/>
                  </a:cubicBezTo>
                  <a:cubicBezTo>
                    <a:pt x="2280" y="4788"/>
                    <a:pt x="2341" y="4453"/>
                    <a:pt x="2250" y="4210"/>
                  </a:cubicBezTo>
                  <a:cubicBezTo>
                    <a:pt x="1885" y="3055"/>
                    <a:pt x="1672" y="1778"/>
                    <a:pt x="1672" y="532"/>
                  </a:cubicBezTo>
                  <a:cubicBezTo>
                    <a:pt x="1672" y="186"/>
                    <a:pt x="1377" y="1"/>
                    <a:pt x="1112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85;p50">
              <a:extLst>
                <a:ext uri="{FF2B5EF4-FFF2-40B4-BE49-F238E27FC236}">
                  <a16:creationId xmlns:a16="http://schemas.microsoft.com/office/drawing/2014/main" id="{F0044CEC-0B12-4A34-BC8E-1E9BB4032E3D}"/>
                </a:ext>
              </a:extLst>
            </p:cNvPr>
            <p:cNvSpPr/>
            <p:nvPr/>
          </p:nvSpPr>
          <p:spPr>
            <a:xfrm>
              <a:off x="14108375" y="9075300"/>
              <a:ext cx="214975" cy="69050"/>
            </a:xfrm>
            <a:custGeom>
              <a:avLst/>
              <a:gdLst/>
              <a:ahLst/>
              <a:cxnLst/>
              <a:rect l="l" t="t" r="r" b="b"/>
              <a:pathLst>
                <a:path w="8599" h="2762" extrusionOk="0">
                  <a:moveTo>
                    <a:pt x="7816" y="1"/>
                  </a:moveTo>
                  <a:cubicBezTo>
                    <a:pt x="7676" y="1"/>
                    <a:pt x="7533" y="50"/>
                    <a:pt x="7416" y="166"/>
                  </a:cubicBezTo>
                  <a:cubicBezTo>
                    <a:pt x="6483" y="1191"/>
                    <a:pt x="5098" y="1720"/>
                    <a:pt x="3712" y="1720"/>
                  </a:cubicBezTo>
                  <a:cubicBezTo>
                    <a:pt x="2796" y="1720"/>
                    <a:pt x="1880" y="1489"/>
                    <a:pt x="1094" y="1018"/>
                  </a:cubicBezTo>
                  <a:cubicBezTo>
                    <a:pt x="1002" y="964"/>
                    <a:pt x="909" y="941"/>
                    <a:pt x="821" y="941"/>
                  </a:cubicBezTo>
                  <a:cubicBezTo>
                    <a:pt x="353" y="941"/>
                    <a:pt x="1" y="1588"/>
                    <a:pt x="486" y="1869"/>
                  </a:cubicBezTo>
                  <a:cubicBezTo>
                    <a:pt x="1460" y="2470"/>
                    <a:pt x="2571" y="2762"/>
                    <a:pt x="3679" y="2762"/>
                  </a:cubicBezTo>
                  <a:cubicBezTo>
                    <a:pt x="5374" y="2762"/>
                    <a:pt x="7061" y="2079"/>
                    <a:pt x="8237" y="774"/>
                  </a:cubicBezTo>
                  <a:cubicBezTo>
                    <a:pt x="8599" y="413"/>
                    <a:pt x="8221" y="1"/>
                    <a:pt x="7816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86;p50">
              <a:extLst>
                <a:ext uri="{FF2B5EF4-FFF2-40B4-BE49-F238E27FC236}">
                  <a16:creationId xmlns:a16="http://schemas.microsoft.com/office/drawing/2014/main" id="{14F6B71B-C26F-4628-974A-52C3E33B1E25}"/>
                </a:ext>
              </a:extLst>
            </p:cNvPr>
            <p:cNvSpPr/>
            <p:nvPr/>
          </p:nvSpPr>
          <p:spPr>
            <a:xfrm>
              <a:off x="14800350" y="8643875"/>
              <a:ext cx="171325" cy="216150"/>
            </a:xfrm>
            <a:custGeom>
              <a:avLst/>
              <a:gdLst/>
              <a:ahLst/>
              <a:cxnLst/>
              <a:rect l="l" t="t" r="r" b="b"/>
              <a:pathLst>
                <a:path w="6853" h="8646" extrusionOk="0">
                  <a:moveTo>
                    <a:pt x="6201" y="1"/>
                  </a:moveTo>
                  <a:cubicBezTo>
                    <a:pt x="6175" y="1"/>
                    <a:pt x="6149" y="3"/>
                    <a:pt x="6121" y="7"/>
                  </a:cubicBezTo>
                  <a:cubicBezTo>
                    <a:pt x="3264" y="463"/>
                    <a:pt x="923" y="2590"/>
                    <a:pt x="102" y="5387"/>
                  </a:cubicBezTo>
                  <a:cubicBezTo>
                    <a:pt x="1" y="5743"/>
                    <a:pt x="278" y="5948"/>
                    <a:pt x="575" y="5948"/>
                  </a:cubicBezTo>
                  <a:cubicBezTo>
                    <a:pt x="809" y="5948"/>
                    <a:pt x="1055" y="5820"/>
                    <a:pt x="1136" y="5539"/>
                  </a:cubicBezTo>
                  <a:cubicBezTo>
                    <a:pt x="1440" y="4414"/>
                    <a:pt x="2048" y="3442"/>
                    <a:pt x="2899" y="2682"/>
                  </a:cubicBezTo>
                  <a:cubicBezTo>
                    <a:pt x="2929" y="2742"/>
                    <a:pt x="2960" y="2834"/>
                    <a:pt x="3051" y="2894"/>
                  </a:cubicBezTo>
                  <a:cubicBezTo>
                    <a:pt x="4419" y="4232"/>
                    <a:pt x="5027" y="6177"/>
                    <a:pt x="4723" y="8062"/>
                  </a:cubicBezTo>
                  <a:cubicBezTo>
                    <a:pt x="4655" y="8434"/>
                    <a:pt x="4945" y="8646"/>
                    <a:pt x="5231" y="8646"/>
                  </a:cubicBezTo>
                  <a:cubicBezTo>
                    <a:pt x="5459" y="8646"/>
                    <a:pt x="5685" y="8510"/>
                    <a:pt x="5726" y="8214"/>
                  </a:cubicBezTo>
                  <a:cubicBezTo>
                    <a:pt x="6121" y="6025"/>
                    <a:pt x="5361" y="3745"/>
                    <a:pt x="3689" y="2135"/>
                  </a:cubicBezTo>
                  <a:cubicBezTo>
                    <a:pt x="4419" y="1587"/>
                    <a:pt x="5331" y="1192"/>
                    <a:pt x="6242" y="1040"/>
                  </a:cubicBezTo>
                  <a:cubicBezTo>
                    <a:pt x="6853" y="924"/>
                    <a:pt x="6768" y="1"/>
                    <a:pt x="6201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87;p50">
              <a:extLst>
                <a:ext uri="{FF2B5EF4-FFF2-40B4-BE49-F238E27FC236}">
                  <a16:creationId xmlns:a16="http://schemas.microsoft.com/office/drawing/2014/main" id="{65E75749-C998-441D-AD98-25823F3691A6}"/>
                </a:ext>
              </a:extLst>
            </p:cNvPr>
            <p:cNvSpPr/>
            <p:nvPr/>
          </p:nvSpPr>
          <p:spPr>
            <a:xfrm>
              <a:off x="14250800" y="8179175"/>
              <a:ext cx="473725" cy="382725"/>
            </a:xfrm>
            <a:custGeom>
              <a:avLst/>
              <a:gdLst/>
              <a:ahLst/>
              <a:cxnLst/>
              <a:rect l="l" t="t" r="r" b="b"/>
              <a:pathLst>
                <a:path w="18949" h="15309" extrusionOk="0">
                  <a:moveTo>
                    <a:pt x="574" y="1"/>
                  </a:moveTo>
                  <a:cubicBezTo>
                    <a:pt x="295" y="1"/>
                    <a:pt x="1" y="195"/>
                    <a:pt x="17" y="540"/>
                  </a:cubicBezTo>
                  <a:cubicBezTo>
                    <a:pt x="139" y="3367"/>
                    <a:pt x="990" y="6133"/>
                    <a:pt x="2510" y="8534"/>
                  </a:cubicBezTo>
                  <a:cubicBezTo>
                    <a:pt x="3891" y="10738"/>
                    <a:pt x="5841" y="12858"/>
                    <a:pt x="8579" y="12858"/>
                  </a:cubicBezTo>
                  <a:cubicBezTo>
                    <a:pt x="8673" y="12858"/>
                    <a:pt x="8767" y="12855"/>
                    <a:pt x="8862" y="12850"/>
                  </a:cubicBezTo>
                  <a:cubicBezTo>
                    <a:pt x="10017" y="12789"/>
                    <a:pt x="11081" y="12394"/>
                    <a:pt x="11993" y="11695"/>
                  </a:cubicBezTo>
                  <a:cubicBezTo>
                    <a:pt x="12900" y="13830"/>
                    <a:pt x="15050" y="15309"/>
                    <a:pt x="17371" y="15309"/>
                  </a:cubicBezTo>
                  <a:cubicBezTo>
                    <a:pt x="17693" y="15309"/>
                    <a:pt x="18019" y="15280"/>
                    <a:pt x="18346" y="15221"/>
                  </a:cubicBezTo>
                  <a:cubicBezTo>
                    <a:pt x="18949" y="15163"/>
                    <a:pt x="18874" y="14238"/>
                    <a:pt x="18300" y="14238"/>
                  </a:cubicBezTo>
                  <a:cubicBezTo>
                    <a:pt x="18266" y="14238"/>
                    <a:pt x="18231" y="14242"/>
                    <a:pt x="18194" y="14248"/>
                  </a:cubicBezTo>
                  <a:cubicBezTo>
                    <a:pt x="17942" y="14290"/>
                    <a:pt x="17687" y="14311"/>
                    <a:pt x="17433" y="14311"/>
                  </a:cubicBezTo>
                  <a:cubicBezTo>
                    <a:pt x="15302" y="14311"/>
                    <a:pt x="13211" y="12875"/>
                    <a:pt x="12723" y="10783"/>
                  </a:cubicBezTo>
                  <a:cubicBezTo>
                    <a:pt x="12644" y="10510"/>
                    <a:pt x="12428" y="10337"/>
                    <a:pt x="12187" y="10337"/>
                  </a:cubicBezTo>
                  <a:cubicBezTo>
                    <a:pt x="12053" y="10337"/>
                    <a:pt x="11911" y="10390"/>
                    <a:pt x="11780" y="10510"/>
                  </a:cubicBezTo>
                  <a:cubicBezTo>
                    <a:pt x="10968" y="11400"/>
                    <a:pt x="9750" y="11885"/>
                    <a:pt x="8533" y="11885"/>
                  </a:cubicBezTo>
                  <a:cubicBezTo>
                    <a:pt x="8338" y="11885"/>
                    <a:pt x="8144" y="11872"/>
                    <a:pt x="7950" y="11847"/>
                  </a:cubicBezTo>
                  <a:cubicBezTo>
                    <a:pt x="6370" y="11604"/>
                    <a:pt x="5184" y="10418"/>
                    <a:pt x="4242" y="9233"/>
                  </a:cubicBezTo>
                  <a:cubicBezTo>
                    <a:pt x="2266" y="6710"/>
                    <a:pt x="1172" y="3640"/>
                    <a:pt x="1051" y="449"/>
                  </a:cubicBezTo>
                  <a:cubicBezTo>
                    <a:pt x="1037" y="141"/>
                    <a:pt x="811" y="1"/>
                    <a:pt x="574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88;p50">
              <a:extLst>
                <a:ext uri="{FF2B5EF4-FFF2-40B4-BE49-F238E27FC236}">
                  <a16:creationId xmlns:a16="http://schemas.microsoft.com/office/drawing/2014/main" id="{C449409C-D97A-4D80-8B94-95A4CEEFE7F5}"/>
                </a:ext>
              </a:extLst>
            </p:cNvPr>
            <p:cNvSpPr/>
            <p:nvPr/>
          </p:nvSpPr>
          <p:spPr>
            <a:xfrm>
              <a:off x="14621150" y="8264925"/>
              <a:ext cx="158100" cy="149900"/>
            </a:xfrm>
            <a:custGeom>
              <a:avLst/>
              <a:gdLst/>
              <a:ahLst/>
              <a:cxnLst/>
              <a:rect l="l" t="t" r="r" b="b"/>
              <a:pathLst>
                <a:path w="6324" h="5996" extrusionOk="0">
                  <a:moveTo>
                    <a:pt x="566" y="1"/>
                  </a:moveTo>
                  <a:cubicBezTo>
                    <a:pt x="279" y="1"/>
                    <a:pt x="0" y="195"/>
                    <a:pt x="67" y="545"/>
                  </a:cubicBezTo>
                  <a:cubicBezTo>
                    <a:pt x="553" y="3280"/>
                    <a:pt x="2802" y="5529"/>
                    <a:pt x="5568" y="5985"/>
                  </a:cubicBezTo>
                  <a:cubicBezTo>
                    <a:pt x="5604" y="5992"/>
                    <a:pt x="5638" y="5995"/>
                    <a:pt x="5670" y="5995"/>
                  </a:cubicBezTo>
                  <a:cubicBezTo>
                    <a:pt x="6221" y="5995"/>
                    <a:pt x="6323" y="5067"/>
                    <a:pt x="5720" y="4952"/>
                  </a:cubicBezTo>
                  <a:cubicBezTo>
                    <a:pt x="3441" y="4587"/>
                    <a:pt x="1495" y="2703"/>
                    <a:pt x="1100" y="423"/>
                  </a:cubicBezTo>
                  <a:cubicBezTo>
                    <a:pt x="1045" y="134"/>
                    <a:pt x="803" y="1"/>
                    <a:pt x="566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89;p50">
              <a:extLst>
                <a:ext uri="{FF2B5EF4-FFF2-40B4-BE49-F238E27FC236}">
                  <a16:creationId xmlns:a16="http://schemas.microsoft.com/office/drawing/2014/main" id="{7DBE11F8-DCE6-450E-9023-07F7FD8A0A1B}"/>
                </a:ext>
              </a:extLst>
            </p:cNvPr>
            <p:cNvSpPr/>
            <p:nvPr/>
          </p:nvSpPr>
          <p:spPr>
            <a:xfrm>
              <a:off x="13694108" y="8287725"/>
              <a:ext cx="438450" cy="463125"/>
            </a:xfrm>
            <a:custGeom>
              <a:avLst/>
              <a:gdLst/>
              <a:ahLst/>
              <a:cxnLst/>
              <a:rect l="l" t="t" r="r" b="b"/>
              <a:pathLst>
                <a:path w="17538" h="18525" extrusionOk="0">
                  <a:moveTo>
                    <a:pt x="16960" y="1"/>
                  </a:moveTo>
                  <a:cubicBezTo>
                    <a:pt x="16739" y="1"/>
                    <a:pt x="16523" y="130"/>
                    <a:pt x="16470" y="423"/>
                  </a:cubicBezTo>
                  <a:cubicBezTo>
                    <a:pt x="16196" y="2186"/>
                    <a:pt x="15710" y="3888"/>
                    <a:pt x="14919" y="5499"/>
                  </a:cubicBezTo>
                  <a:cubicBezTo>
                    <a:pt x="14190" y="6927"/>
                    <a:pt x="13248" y="8538"/>
                    <a:pt x="11971" y="9602"/>
                  </a:cubicBezTo>
                  <a:cubicBezTo>
                    <a:pt x="11728" y="9815"/>
                    <a:pt x="11424" y="9997"/>
                    <a:pt x="11059" y="10119"/>
                  </a:cubicBezTo>
                  <a:cubicBezTo>
                    <a:pt x="10725" y="10210"/>
                    <a:pt x="10330" y="10149"/>
                    <a:pt x="9965" y="10271"/>
                  </a:cubicBezTo>
                  <a:cubicBezTo>
                    <a:pt x="9296" y="10484"/>
                    <a:pt x="8992" y="11122"/>
                    <a:pt x="8719" y="11760"/>
                  </a:cubicBezTo>
                  <a:cubicBezTo>
                    <a:pt x="8050" y="13280"/>
                    <a:pt x="7168" y="14709"/>
                    <a:pt x="5892" y="15773"/>
                  </a:cubicBezTo>
                  <a:cubicBezTo>
                    <a:pt x="4697" y="16811"/>
                    <a:pt x="3170" y="17473"/>
                    <a:pt x="1575" y="17473"/>
                  </a:cubicBezTo>
                  <a:cubicBezTo>
                    <a:pt x="1303" y="17473"/>
                    <a:pt x="1029" y="17454"/>
                    <a:pt x="755" y="17414"/>
                  </a:cubicBezTo>
                  <a:cubicBezTo>
                    <a:pt x="720" y="17407"/>
                    <a:pt x="686" y="17404"/>
                    <a:pt x="653" y="17404"/>
                  </a:cubicBezTo>
                  <a:cubicBezTo>
                    <a:pt x="102" y="17404"/>
                    <a:pt x="0" y="18333"/>
                    <a:pt x="603" y="18447"/>
                  </a:cubicBezTo>
                  <a:cubicBezTo>
                    <a:pt x="949" y="18500"/>
                    <a:pt x="1289" y="18525"/>
                    <a:pt x="1624" y="18525"/>
                  </a:cubicBezTo>
                  <a:cubicBezTo>
                    <a:pt x="4794" y="18525"/>
                    <a:pt x="7450" y="16278"/>
                    <a:pt x="8962" y="13584"/>
                  </a:cubicBezTo>
                  <a:cubicBezTo>
                    <a:pt x="9205" y="13189"/>
                    <a:pt x="9387" y="12824"/>
                    <a:pt x="9539" y="12429"/>
                  </a:cubicBezTo>
                  <a:cubicBezTo>
                    <a:pt x="9691" y="12125"/>
                    <a:pt x="9813" y="11639"/>
                    <a:pt x="10086" y="11396"/>
                  </a:cubicBezTo>
                  <a:cubicBezTo>
                    <a:pt x="10330" y="11183"/>
                    <a:pt x="10816" y="11244"/>
                    <a:pt x="11150" y="11183"/>
                  </a:cubicBezTo>
                  <a:cubicBezTo>
                    <a:pt x="11515" y="11092"/>
                    <a:pt x="11849" y="10940"/>
                    <a:pt x="12214" y="10727"/>
                  </a:cubicBezTo>
                  <a:cubicBezTo>
                    <a:pt x="12883" y="10271"/>
                    <a:pt x="13430" y="9633"/>
                    <a:pt x="13916" y="8964"/>
                  </a:cubicBezTo>
                  <a:cubicBezTo>
                    <a:pt x="14494" y="8265"/>
                    <a:pt x="14980" y="7505"/>
                    <a:pt x="15436" y="6654"/>
                  </a:cubicBezTo>
                  <a:cubicBezTo>
                    <a:pt x="16530" y="4739"/>
                    <a:pt x="17199" y="2672"/>
                    <a:pt x="17503" y="575"/>
                  </a:cubicBezTo>
                  <a:cubicBezTo>
                    <a:pt x="17537" y="216"/>
                    <a:pt x="17244" y="1"/>
                    <a:pt x="16960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90;p50">
              <a:extLst>
                <a:ext uri="{FF2B5EF4-FFF2-40B4-BE49-F238E27FC236}">
                  <a16:creationId xmlns:a16="http://schemas.microsoft.com/office/drawing/2014/main" id="{08635782-1016-44E8-A81C-792BC6833F66}"/>
                </a:ext>
              </a:extLst>
            </p:cNvPr>
            <p:cNvSpPr/>
            <p:nvPr/>
          </p:nvSpPr>
          <p:spPr>
            <a:xfrm>
              <a:off x="13640275" y="8835725"/>
              <a:ext cx="64475" cy="193575"/>
            </a:xfrm>
            <a:custGeom>
              <a:avLst/>
              <a:gdLst/>
              <a:ahLst/>
              <a:cxnLst/>
              <a:rect l="l" t="t" r="r" b="b"/>
              <a:pathLst>
                <a:path w="2579" h="7743" extrusionOk="0">
                  <a:moveTo>
                    <a:pt x="623" y="1"/>
                  </a:moveTo>
                  <a:cubicBezTo>
                    <a:pt x="354" y="1"/>
                    <a:pt x="61" y="195"/>
                    <a:pt x="61" y="540"/>
                  </a:cubicBezTo>
                  <a:cubicBezTo>
                    <a:pt x="0" y="2910"/>
                    <a:pt x="456" y="5251"/>
                    <a:pt x="1459" y="7439"/>
                  </a:cubicBezTo>
                  <a:cubicBezTo>
                    <a:pt x="1555" y="7653"/>
                    <a:pt x="1734" y="7743"/>
                    <a:pt x="1914" y="7743"/>
                  </a:cubicBezTo>
                  <a:cubicBezTo>
                    <a:pt x="2245" y="7743"/>
                    <a:pt x="2579" y="7438"/>
                    <a:pt x="2401" y="7044"/>
                  </a:cubicBezTo>
                  <a:cubicBezTo>
                    <a:pt x="1489" y="4947"/>
                    <a:pt x="1033" y="2728"/>
                    <a:pt x="1064" y="448"/>
                  </a:cubicBezTo>
                  <a:cubicBezTo>
                    <a:pt x="1064" y="141"/>
                    <a:pt x="852" y="1"/>
                    <a:pt x="623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91;p50">
              <a:extLst>
                <a:ext uri="{FF2B5EF4-FFF2-40B4-BE49-F238E27FC236}">
                  <a16:creationId xmlns:a16="http://schemas.microsoft.com/office/drawing/2014/main" id="{ED3B15B6-6F0A-4FAA-A42B-B5B466F3D625}"/>
                </a:ext>
              </a:extLst>
            </p:cNvPr>
            <p:cNvSpPr/>
            <p:nvPr/>
          </p:nvSpPr>
          <p:spPr>
            <a:xfrm>
              <a:off x="15045000" y="8576350"/>
              <a:ext cx="95325" cy="243600"/>
            </a:xfrm>
            <a:custGeom>
              <a:avLst/>
              <a:gdLst/>
              <a:ahLst/>
              <a:cxnLst/>
              <a:rect l="l" t="t" r="r" b="b"/>
              <a:pathLst>
                <a:path w="3813" h="9744" extrusionOk="0">
                  <a:moveTo>
                    <a:pt x="728" y="1"/>
                  </a:moveTo>
                  <a:cubicBezTo>
                    <a:pt x="366" y="1"/>
                    <a:pt x="1" y="428"/>
                    <a:pt x="286" y="823"/>
                  </a:cubicBezTo>
                  <a:cubicBezTo>
                    <a:pt x="1988" y="3255"/>
                    <a:pt x="2748" y="6203"/>
                    <a:pt x="2444" y="9182"/>
                  </a:cubicBezTo>
                  <a:cubicBezTo>
                    <a:pt x="2410" y="9539"/>
                    <a:pt x="2709" y="9744"/>
                    <a:pt x="2994" y="9744"/>
                  </a:cubicBezTo>
                  <a:cubicBezTo>
                    <a:pt x="3220" y="9744"/>
                    <a:pt x="3438" y="9616"/>
                    <a:pt x="3478" y="9334"/>
                  </a:cubicBezTo>
                  <a:cubicBezTo>
                    <a:pt x="3812" y="6112"/>
                    <a:pt x="2991" y="2860"/>
                    <a:pt x="1107" y="215"/>
                  </a:cubicBezTo>
                  <a:cubicBezTo>
                    <a:pt x="1006" y="64"/>
                    <a:pt x="867" y="1"/>
                    <a:pt x="728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292;p50">
              <a:extLst>
                <a:ext uri="{FF2B5EF4-FFF2-40B4-BE49-F238E27FC236}">
                  <a16:creationId xmlns:a16="http://schemas.microsoft.com/office/drawing/2014/main" id="{C6B13C74-94D0-44A6-AE46-47807F8D1971}"/>
                </a:ext>
              </a:extLst>
            </p:cNvPr>
            <p:cNvSpPr/>
            <p:nvPr/>
          </p:nvSpPr>
          <p:spPr>
            <a:xfrm>
              <a:off x="15068025" y="8540025"/>
              <a:ext cx="93700" cy="141825"/>
            </a:xfrm>
            <a:custGeom>
              <a:avLst/>
              <a:gdLst/>
              <a:ahLst/>
              <a:cxnLst/>
              <a:rect l="l" t="t" r="r" b="b"/>
              <a:pathLst>
                <a:path w="3748" h="5673" extrusionOk="0">
                  <a:moveTo>
                    <a:pt x="784" y="0"/>
                  </a:moveTo>
                  <a:cubicBezTo>
                    <a:pt x="379" y="0"/>
                    <a:pt x="0" y="427"/>
                    <a:pt x="338" y="787"/>
                  </a:cubicBezTo>
                  <a:cubicBezTo>
                    <a:pt x="1523" y="2033"/>
                    <a:pt x="2314" y="3553"/>
                    <a:pt x="2678" y="5225"/>
                  </a:cubicBezTo>
                  <a:cubicBezTo>
                    <a:pt x="2720" y="5532"/>
                    <a:pt x="2961" y="5672"/>
                    <a:pt x="3198" y="5672"/>
                  </a:cubicBezTo>
                  <a:cubicBezTo>
                    <a:pt x="3476" y="5672"/>
                    <a:pt x="3747" y="5478"/>
                    <a:pt x="3681" y="5133"/>
                  </a:cubicBezTo>
                  <a:cubicBezTo>
                    <a:pt x="3347" y="3249"/>
                    <a:pt x="2466" y="1547"/>
                    <a:pt x="1189" y="179"/>
                  </a:cubicBezTo>
                  <a:cubicBezTo>
                    <a:pt x="1071" y="53"/>
                    <a:pt x="926" y="0"/>
                    <a:pt x="784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293;p50">
              <a:extLst>
                <a:ext uri="{FF2B5EF4-FFF2-40B4-BE49-F238E27FC236}">
                  <a16:creationId xmlns:a16="http://schemas.microsoft.com/office/drawing/2014/main" id="{F0D0A39C-4590-4DCC-8DCC-06960D8A8BCA}"/>
                </a:ext>
              </a:extLst>
            </p:cNvPr>
            <p:cNvSpPr/>
            <p:nvPr/>
          </p:nvSpPr>
          <p:spPr>
            <a:xfrm>
              <a:off x="14228425" y="9339250"/>
              <a:ext cx="1039550" cy="1424150"/>
            </a:xfrm>
            <a:custGeom>
              <a:avLst/>
              <a:gdLst/>
              <a:ahLst/>
              <a:cxnLst/>
              <a:rect l="l" t="t" r="r" b="b"/>
              <a:pathLst>
                <a:path w="41582" h="56966" extrusionOk="0">
                  <a:moveTo>
                    <a:pt x="40273" y="1"/>
                  </a:moveTo>
                  <a:cubicBezTo>
                    <a:pt x="33439" y="1"/>
                    <a:pt x="26666" y="825"/>
                    <a:pt x="20092" y="2557"/>
                  </a:cubicBezTo>
                  <a:cubicBezTo>
                    <a:pt x="19788" y="2648"/>
                    <a:pt x="19727" y="2891"/>
                    <a:pt x="19788" y="3135"/>
                  </a:cubicBezTo>
                  <a:cubicBezTo>
                    <a:pt x="19545" y="3256"/>
                    <a:pt x="19484" y="3560"/>
                    <a:pt x="19606" y="3773"/>
                  </a:cubicBezTo>
                  <a:cubicBezTo>
                    <a:pt x="19454" y="3803"/>
                    <a:pt x="19332" y="3955"/>
                    <a:pt x="19332" y="4168"/>
                  </a:cubicBezTo>
                  <a:cubicBezTo>
                    <a:pt x="19180" y="5627"/>
                    <a:pt x="18785" y="7420"/>
                    <a:pt x="17174" y="7998"/>
                  </a:cubicBezTo>
                  <a:cubicBezTo>
                    <a:pt x="16805" y="8123"/>
                    <a:pt x="16421" y="8176"/>
                    <a:pt x="16033" y="8176"/>
                  </a:cubicBezTo>
                  <a:cubicBezTo>
                    <a:pt x="14917" y="8176"/>
                    <a:pt x="13758" y="7743"/>
                    <a:pt x="12767" y="7359"/>
                  </a:cubicBezTo>
                  <a:cubicBezTo>
                    <a:pt x="12690" y="7321"/>
                    <a:pt x="12619" y="7304"/>
                    <a:pt x="12553" y="7304"/>
                  </a:cubicBezTo>
                  <a:cubicBezTo>
                    <a:pt x="12462" y="7304"/>
                    <a:pt x="12381" y="7337"/>
                    <a:pt x="12311" y="7390"/>
                  </a:cubicBezTo>
                  <a:cubicBezTo>
                    <a:pt x="12159" y="7390"/>
                    <a:pt x="12037" y="7420"/>
                    <a:pt x="11946" y="7572"/>
                  </a:cubicBezTo>
                  <a:cubicBezTo>
                    <a:pt x="11399" y="8180"/>
                    <a:pt x="10882" y="8758"/>
                    <a:pt x="10335" y="9366"/>
                  </a:cubicBezTo>
                  <a:cubicBezTo>
                    <a:pt x="10183" y="9518"/>
                    <a:pt x="10183" y="9670"/>
                    <a:pt x="10213" y="9822"/>
                  </a:cubicBezTo>
                  <a:cubicBezTo>
                    <a:pt x="7174" y="9943"/>
                    <a:pt x="4134" y="10125"/>
                    <a:pt x="1155" y="10460"/>
                  </a:cubicBezTo>
                  <a:cubicBezTo>
                    <a:pt x="730" y="10490"/>
                    <a:pt x="608" y="10946"/>
                    <a:pt x="791" y="11250"/>
                  </a:cubicBezTo>
                  <a:cubicBezTo>
                    <a:pt x="699" y="18180"/>
                    <a:pt x="608" y="25080"/>
                    <a:pt x="31" y="31980"/>
                  </a:cubicBezTo>
                  <a:cubicBezTo>
                    <a:pt x="0" y="32314"/>
                    <a:pt x="304" y="32527"/>
                    <a:pt x="578" y="32527"/>
                  </a:cubicBezTo>
                  <a:cubicBezTo>
                    <a:pt x="608" y="32527"/>
                    <a:pt x="639" y="32588"/>
                    <a:pt x="730" y="32588"/>
                  </a:cubicBezTo>
                  <a:cubicBezTo>
                    <a:pt x="3921" y="32740"/>
                    <a:pt x="7113" y="32953"/>
                    <a:pt x="10304" y="33196"/>
                  </a:cubicBezTo>
                  <a:cubicBezTo>
                    <a:pt x="15897" y="41342"/>
                    <a:pt x="23435" y="48120"/>
                    <a:pt x="32159" y="52862"/>
                  </a:cubicBezTo>
                  <a:cubicBezTo>
                    <a:pt x="34651" y="54229"/>
                    <a:pt x="37235" y="55415"/>
                    <a:pt x="39940" y="56448"/>
                  </a:cubicBezTo>
                  <a:cubicBezTo>
                    <a:pt x="40005" y="56470"/>
                    <a:pt x="40066" y="56480"/>
                    <a:pt x="40123" y="56480"/>
                  </a:cubicBezTo>
                  <a:cubicBezTo>
                    <a:pt x="40227" y="56480"/>
                    <a:pt x="40318" y="56446"/>
                    <a:pt x="40396" y="56388"/>
                  </a:cubicBezTo>
                  <a:cubicBezTo>
                    <a:pt x="40731" y="56600"/>
                    <a:pt x="41126" y="56783"/>
                    <a:pt x="41490" y="56965"/>
                  </a:cubicBezTo>
                  <a:lnTo>
                    <a:pt x="41582" y="56448"/>
                  </a:lnTo>
                  <a:lnTo>
                    <a:pt x="41582" y="22496"/>
                  </a:lnTo>
                  <a:lnTo>
                    <a:pt x="41490" y="22496"/>
                  </a:lnTo>
                  <a:cubicBezTo>
                    <a:pt x="40974" y="22041"/>
                    <a:pt x="40427" y="21554"/>
                    <a:pt x="40062" y="20977"/>
                  </a:cubicBezTo>
                  <a:lnTo>
                    <a:pt x="40153" y="20764"/>
                  </a:lnTo>
                  <a:cubicBezTo>
                    <a:pt x="40761" y="17633"/>
                    <a:pt x="41186" y="14442"/>
                    <a:pt x="41490" y="11311"/>
                  </a:cubicBezTo>
                  <a:lnTo>
                    <a:pt x="41490" y="308"/>
                  </a:lnTo>
                  <a:cubicBezTo>
                    <a:pt x="41430" y="156"/>
                    <a:pt x="41217" y="4"/>
                    <a:pt x="41004" y="4"/>
                  </a:cubicBezTo>
                  <a:cubicBezTo>
                    <a:pt x="40760" y="2"/>
                    <a:pt x="40517" y="1"/>
                    <a:pt x="402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94;p50">
              <a:extLst>
                <a:ext uri="{FF2B5EF4-FFF2-40B4-BE49-F238E27FC236}">
                  <a16:creationId xmlns:a16="http://schemas.microsoft.com/office/drawing/2014/main" id="{837BEB2E-4B74-435C-9D9D-B6815F9AE3A1}"/>
                </a:ext>
              </a:extLst>
            </p:cNvPr>
            <p:cNvSpPr/>
            <p:nvPr/>
          </p:nvSpPr>
          <p:spPr>
            <a:xfrm>
              <a:off x="15233950" y="9749675"/>
              <a:ext cx="32500" cy="159825"/>
            </a:xfrm>
            <a:custGeom>
              <a:avLst/>
              <a:gdLst/>
              <a:ahLst/>
              <a:cxnLst/>
              <a:rect l="l" t="t" r="r" b="b"/>
              <a:pathLst>
                <a:path w="1300" h="6393" extrusionOk="0">
                  <a:moveTo>
                    <a:pt x="1269" y="0"/>
                  </a:moveTo>
                  <a:cubicBezTo>
                    <a:pt x="965" y="1976"/>
                    <a:pt x="601" y="3921"/>
                    <a:pt x="84" y="5836"/>
                  </a:cubicBezTo>
                  <a:cubicBezTo>
                    <a:pt x="0" y="6188"/>
                    <a:pt x="268" y="6393"/>
                    <a:pt x="555" y="6393"/>
                  </a:cubicBezTo>
                  <a:cubicBezTo>
                    <a:pt x="789" y="6393"/>
                    <a:pt x="1036" y="6258"/>
                    <a:pt x="1117" y="5958"/>
                  </a:cubicBezTo>
                  <a:cubicBezTo>
                    <a:pt x="1117" y="5928"/>
                    <a:pt x="1148" y="5897"/>
                    <a:pt x="1148" y="5867"/>
                  </a:cubicBezTo>
                  <a:lnTo>
                    <a:pt x="1300" y="6019"/>
                  </a:lnTo>
                  <a:lnTo>
                    <a:pt x="1300" y="0"/>
                  </a:lnTo>
                  <a:close/>
                </a:path>
              </a:pathLst>
            </a:custGeom>
            <a:solidFill>
              <a:srgbClr val="F5BF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295;p50">
              <a:extLst>
                <a:ext uri="{FF2B5EF4-FFF2-40B4-BE49-F238E27FC236}">
                  <a16:creationId xmlns:a16="http://schemas.microsoft.com/office/drawing/2014/main" id="{8FC2E9CA-9653-4539-9C14-5B745C01213B}"/>
                </a:ext>
              </a:extLst>
            </p:cNvPr>
            <p:cNvSpPr/>
            <p:nvPr/>
          </p:nvSpPr>
          <p:spPr>
            <a:xfrm>
              <a:off x="13398625" y="9187425"/>
              <a:ext cx="843325" cy="927125"/>
            </a:xfrm>
            <a:custGeom>
              <a:avLst/>
              <a:gdLst/>
              <a:ahLst/>
              <a:cxnLst/>
              <a:rect l="l" t="t" r="r" b="b"/>
              <a:pathLst>
                <a:path w="33733" h="37085" extrusionOk="0">
                  <a:moveTo>
                    <a:pt x="6170" y="0"/>
                  </a:moveTo>
                  <a:cubicBezTo>
                    <a:pt x="5982" y="0"/>
                    <a:pt x="5796" y="92"/>
                    <a:pt x="5715" y="271"/>
                  </a:cubicBezTo>
                  <a:cubicBezTo>
                    <a:pt x="5411" y="1001"/>
                    <a:pt x="5319" y="1761"/>
                    <a:pt x="5259" y="2551"/>
                  </a:cubicBezTo>
                  <a:cubicBezTo>
                    <a:pt x="5167" y="2369"/>
                    <a:pt x="5015" y="2125"/>
                    <a:pt x="4864" y="1943"/>
                  </a:cubicBezTo>
                  <a:cubicBezTo>
                    <a:pt x="4620" y="1594"/>
                    <a:pt x="4276" y="1386"/>
                    <a:pt x="3929" y="1386"/>
                  </a:cubicBezTo>
                  <a:cubicBezTo>
                    <a:pt x="3671" y="1386"/>
                    <a:pt x="3412" y="1501"/>
                    <a:pt x="3192" y="1761"/>
                  </a:cubicBezTo>
                  <a:cubicBezTo>
                    <a:pt x="2614" y="2369"/>
                    <a:pt x="2614" y="3280"/>
                    <a:pt x="2645" y="4040"/>
                  </a:cubicBezTo>
                  <a:cubicBezTo>
                    <a:pt x="2736" y="5013"/>
                    <a:pt x="2979" y="6016"/>
                    <a:pt x="3222" y="6958"/>
                  </a:cubicBezTo>
                  <a:cubicBezTo>
                    <a:pt x="3678" y="8873"/>
                    <a:pt x="4164" y="10758"/>
                    <a:pt x="4712" y="12612"/>
                  </a:cubicBezTo>
                  <a:cubicBezTo>
                    <a:pt x="3708" y="13524"/>
                    <a:pt x="2736" y="14405"/>
                    <a:pt x="1733" y="15317"/>
                  </a:cubicBezTo>
                  <a:cubicBezTo>
                    <a:pt x="942" y="16047"/>
                    <a:pt x="0" y="17141"/>
                    <a:pt x="639" y="18235"/>
                  </a:cubicBezTo>
                  <a:cubicBezTo>
                    <a:pt x="1101" y="19039"/>
                    <a:pt x="2033" y="19277"/>
                    <a:pt x="2901" y="19277"/>
                  </a:cubicBezTo>
                  <a:cubicBezTo>
                    <a:pt x="3116" y="19277"/>
                    <a:pt x="3327" y="19262"/>
                    <a:pt x="3526" y="19238"/>
                  </a:cubicBezTo>
                  <a:cubicBezTo>
                    <a:pt x="4430" y="19145"/>
                    <a:pt x="5386" y="18823"/>
                    <a:pt x="6328" y="18823"/>
                  </a:cubicBezTo>
                  <a:cubicBezTo>
                    <a:pt x="6622" y="18823"/>
                    <a:pt x="6915" y="18855"/>
                    <a:pt x="7204" y="18934"/>
                  </a:cubicBezTo>
                  <a:cubicBezTo>
                    <a:pt x="7260" y="18947"/>
                    <a:pt x="7313" y="18953"/>
                    <a:pt x="7364" y="18953"/>
                  </a:cubicBezTo>
                  <a:cubicBezTo>
                    <a:pt x="7562" y="18953"/>
                    <a:pt x="7721" y="18860"/>
                    <a:pt x="7842" y="18691"/>
                  </a:cubicBezTo>
                  <a:lnTo>
                    <a:pt x="7842" y="18691"/>
                  </a:lnTo>
                  <a:cubicBezTo>
                    <a:pt x="7812" y="18904"/>
                    <a:pt x="7812" y="19086"/>
                    <a:pt x="7964" y="19238"/>
                  </a:cubicBezTo>
                  <a:cubicBezTo>
                    <a:pt x="13314" y="24679"/>
                    <a:pt x="19393" y="29329"/>
                    <a:pt x="25989" y="33098"/>
                  </a:cubicBezTo>
                  <a:cubicBezTo>
                    <a:pt x="27843" y="34162"/>
                    <a:pt x="29788" y="35196"/>
                    <a:pt x="31703" y="36108"/>
                  </a:cubicBezTo>
                  <a:cubicBezTo>
                    <a:pt x="31767" y="36129"/>
                    <a:pt x="31847" y="36151"/>
                    <a:pt x="31910" y="36151"/>
                  </a:cubicBezTo>
                  <a:cubicBezTo>
                    <a:pt x="31936" y="36151"/>
                    <a:pt x="31959" y="36147"/>
                    <a:pt x="31976" y="36138"/>
                  </a:cubicBezTo>
                  <a:lnTo>
                    <a:pt x="31976" y="36533"/>
                  </a:lnTo>
                  <a:cubicBezTo>
                    <a:pt x="31991" y="36916"/>
                    <a:pt x="32241" y="37085"/>
                    <a:pt x="32495" y="37085"/>
                  </a:cubicBezTo>
                  <a:cubicBezTo>
                    <a:pt x="32765" y="37085"/>
                    <a:pt x="33040" y="36893"/>
                    <a:pt x="33040" y="36564"/>
                  </a:cubicBezTo>
                  <a:cubicBezTo>
                    <a:pt x="33010" y="34618"/>
                    <a:pt x="32919" y="32673"/>
                    <a:pt x="32888" y="30697"/>
                  </a:cubicBezTo>
                  <a:cubicBezTo>
                    <a:pt x="33162" y="30667"/>
                    <a:pt x="33435" y="30484"/>
                    <a:pt x="33435" y="30150"/>
                  </a:cubicBezTo>
                  <a:cubicBezTo>
                    <a:pt x="33435" y="27414"/>
                    <a:pt x="33527" y="24861"/>
                    <a:pt x="33375" y="22156"/>
                  </a:cubicBezTo>
                  <a:cubicBezTo>
                    <a:pt x="33375" y="22004"/>
                    <a:pt x="33466" y="21670"/>
                    <a:pt x="33375" y="21639"/>
                  </a:cubicBezTo>
                  <a:cubicBezTo>
                    <a:pt x="33496" y="19998"/>
                    <a:pt x="33375" y="18448"/>
                    <a:pt x="33648" y="16806"/>
                  </a:cubicBezTo>
                  <a:cubicBezTo>
                    <a:pt x="33732" y="16429"/>
                    <a:pt x="33454" y="16225"/>
                    <a:pt x="33154" y="16225"/>
                  </a:cubicBezTo>
                  <a:cubicBezTo>
                    <a:pt x="33019" y="16225"/>
                    <a:pt x="32880" y="16266"/>
                    <a:pt x="32767" y="16350"/>
                  </a:cubicBezTo>
                  <a:cubicBezTo>
                    <a:pt x="25715" y="15195"/>
                    <a:pt x="19484" y="11396"/>
                    <a:pt x="12675" y="9420"/>
                  </a:cubicBezTo>
                  <a:cubicBezTo>
                    <a:pt x="11915" y="9086"/>
                    <a:pt x="11277" y="8600"/>
                    <a:pt x="10699" y="7992"/>
                  </a:cubicBezTo>
                  <a:cubicBezTo>
                    <a:pt x="9788" y="5165"/>
                    <a:pt x="8420" y="2551"/>
                    <a:pt x="6596" y="210"/>
                  </a:cubicBezTo>
                  <a:cubicBezTo>
                    <a:pt x="6497" y="69"/>
                    <a:pt x="6333" y="0"/>
                    <a:pt x="617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296;p50">
              <a:extLst>
                <a:ext uri="{FF2B5EF4-FFF2-40B4-BE49-F238E27FC236}">
                  <a16:creationId xmlns:a16="http://schemas.microsoft.com/office/drawing/2014/main" id="{EDDB9CA5-CAAF-4644-839B-2273F0BF3E51}"/>
                </a:ext>
              </a:extLst>
            </p:cNvPr>
            <p:cNvSpPr/>
            <p:nvPr/>
          </p:nvSpPr>
          <p:spPr>
            <a:xfrm>
              <a:off x="15258075" y="9354525"/>
              <a:ext cx="7625" cy="76025"/>
            </a:xfrm>
            <a:custGeom>
              <a:avLst/>
              <a:gdLst/>
              <a:ahLst/>
              <a:cxnLst/>
              <a:rect l="l" t="t" r="r" b="b"/>
              <a:pathLst>
                <a:path w="305" h="3041" extrusionOk="0">
                  <a:moveTo>
                    <a:pt x="304" y="1"/>
                  </a:moveTo>
                  <a:cubicBezTo>
                    <a:pt x="122" y="92"/>
                    <a:pt x="0" y="274"/>
                    <a:pt x="31" y="487"/>
                  </a:cubicBezTo>
                  <a:cubicBezTo>
                    <a:pt x="152" y="1338"/>
                    <a:pt x="244" y="2220"/>
                    <a:pt x="304" y="3040"/>
                  </a:cubicBezTo>
                  <a:lnTo>
                    <a:pt x="304" y="1"/>
                  </a:ln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297;p50">
              <a:extLst>
                <a:ext uri="{FF2B5EF4-FFF2-40B4-BE49-F238E27FC236}">
                  <a16:creationId xmlns:a16="http://schemas.microsoft.com/office/drawing/2014/main" id="{254BB8FA-495F-472E-95E6-A480967FA2DB}"/>
                </a:ext>
              </a:extLst>
            </p:cNvPr>
            <p:cNvSpPr/>
            <p:nvPr/>
          </p:nvSpPr>
          <p:spPr>
            <a:xfrm>
              <a:off x="15086000" y="9646325"/>
              <a:ext cx="179700" cy="288775"/>
            </a:xfrm>
            <a:custGeom>
              <a:avLst/>
              <a:gdLst/>
              <a:ahLst/>
              <a:cxnLst/>
              <a:rect l="l" t="t" r="r" b="b"/>
              <a:pathLst>
                <a:path w="7188" h="11551" extrusionOk="0">
                  <a:moveTo>
                    <a:pt x="7187" y="1"/>
                  </a:moveTo>
                  <a:cubicBezTo>
                    <a:pt x="6975" y="2979"/>
                    <a:pt x="6458" y="5928"/>
                    <a:pt x="5759" y="8846"/>
                  </a:cubicBezTo>
                  <a:cubicBezTo>
                    <a:pt x="5698" y="8967"/>
                    <a:pt x="5698" y="9058"/>
                    <a:pt x="5759" y="9119"/>
                  </a:cubicBezTo>
                  <a:lnTo>
                    <a:pt x="1078" y="5472"/>
                  </a:lnTo>
                  <a:cubicBezTo>
                    <a:pt x="970" y="5388"/>
                    <a:pt x="859" y="5353"/>
                    <a:pt x="754" y="5353"/>
                  </a:cubicBezTo>
                  <a:cubicBezTo>
                    <a:pt x="326" y="5353"/>
                    <a:pt x="0" y="5945"/>
                    <a:pt x="440" y="6262"/>
                  </a:cubicBezTo>
                  <a:lnTo>
                    <a:pt x="7187" y="11551"/>
                  </a:lnTo>
                  <a:lnTo>
                    <a:pt x="7187" y="10213"/>
                  </a:lnTo>
                  <a:cubicBezTo>
                    <a:pt x="6853" y="9970"/>
                    <a:pt x="6458" y="9666"/>
                    <a:pt x="6124" y="9393"/>
                  </a:cubicBezTo>
                  <a:lnTo>
                    <a:pt x="6124" y="9393"/>
                  </a:lnTo>
                  <a:cubicBezTo>
                    <a:pt x="6150" y="9396"/>
                    <a:pt x="6177" y="9397"/>
                    <a:pt x="6204" y="9397"/>
                  </a:cubicBezTo>
                  <a:cubicBezTo>
                    <a:pt x="6449" y="9397"/>
                    <a:pt x="6680" y="9269"/>
                    <a:pt x="6762" y="8967"/>
                  </a:cubicBezTo>
                  <a:cubicBezTo>
                    <a:pt x="6914" y="8329"/>
                    <a:pt x="7066" y="7721"/>
                    <a:pt x="7187" y="7052"/>
                  </a:cubicBezTo>
                  <a:lnTo>
                    <a:pt x="7187" y="1"/>
                  </a:ln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298;p50">
              <a:extLst>
                <a:ext uri="{FF2B5EF4-FFF2-40B4-BE49-F238E27FC236}">
                  <a16:creationId xmlns:a16="http://schemas.microsoft.com/office/drawing/2014/main" id="{0B714D1E-0FCC-4D29-B816-09C785DBDC72}"/>
                </a:ext>
              </a:extLst>
            </p:cNvPr>
            <p:cNvSpPr/>
            <p:nvPr/>
          </p:nvSpPr>
          <p:spPr>
            <a:xfrm>
              <a:off x="14201825" y="9600550"/>
              <a:ext cx="55500" cy="550600"/>
            </a:xfrm>
            <a:custGeom>
              <a:avLst/>
              <a:gdLst/>
              <a:ahLst/>
              <a:cxnLst/>
              <a:rect l="l" t="t" r="r" b="b"/>
              <a:pathLst>
                <a:path w="2220" h="22024" extrusionOk="0">
                  <a:moveTo>
                    <a:pt x="1765" y="1"/>
                  </a:moveTo>
                  <a:cubicBezTo>
                    <a:pt x="1488" y="1"/>
                    <a:pt x="1186" y="194"/>
                    <a:pt x="1186" y="555"/>
                  </a:cubicBezTo>
                  <a:cubicBezTo>
                    <a:pt x="1216" y="4841"/>
                    <a:pt x="1095" y="9127"/>
                    <a:pt x="882" y="13412"/>
                  </a:cubicBezTo>
                  <a:cubicBezTo>
                    <a:pt x="760" y="15540"/>
                    <a:pt x="608" y="17637"/>
                    <a:pt x="426" y="19765"/>
                  </a:cubicBezTo>
                  <a:cubicBezTo>
                    <a:pt x="396" y="20373"/>
                    <a:pt x="0" y="21680"/>
                    <a:pt x="791" y="21984"/>
                  </a:cubicBezTo>
                  <a:cubicBezTo>
                    <a:pt x="866" y="22011"/>
                    <a:pt x="938" y="22023"/>
                    <a:pt x="1006" y="22023"/>
                  </a:cubicBezTo>
                  <a:cubicBezTo>
                    <a:pt x="1549" y="22023"/>
                    <a:pt x="1851" y="21244"/>
                    <a:pt x="1338" y="20920"/>
                  </a:cubicBezTo>
                  <a:lnTo>
                    <a:pt x="1338" y="20677"/>
                  </a:lnTo>
                  <a:cubicBezTo>
                    <a:pt x="1368" y="20464"/>
                    <a:pt x="1368" y="20221"/>
                    <a:pt x="1399" y="19947"/>
                  </a:cubicBezTo>
                  <a:cubicBezTo>
                    <a:pt x="1459" y="19552"/>
                    <a:pt x="1490" y="19157"/>
                    <a:pt x="1520" y="18732"/>
                  </a:cubicBezTo>
                  <a:cubicBezTo>
                    <a:pt x="1611" y="17880"/>
                    <a:pt x="1672" y="16999"/>
                    <a:pt x="1703" y="16117"/>
                  </a:cubicBezTo>
                  <a:cubicBezTo>
                    <a:pt x="1824" y="14385"/>
                    <a:pt x="1946" y="12622"/>
                    <a:pt x="2007" y="10889"/>
                  </a:cubicBezTo>
                  <a:cubicBezTo>
                    <a:pt x="2159" y="7394"/>
                    <a:pt x="2219" y="3929"/>
                    <a:pt x="2219" y="433"/>
                  </a:cubicBezTo>
                  <a:cubicBezTo>
                    <a:pt x="2219" y="140"/>
                    <a:pt x="2001" y="1"/>
                    <a:pt x="1765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E9843FDC-B40B-4A75-A3B3-EFC48A972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99251" y="1848676"/>
            <a:ext cx="4388747" cy="2265900"/>
          </a:xfrm>
        </p:spPr>
        <p:txBody>
          <a:bodyPr/>
          <a:lstStyle/>
          <a:p>
            <a:pPr marL="139700" indent="0" algn="just">
              <a:buNone/>
            </a:pPr>
            <a:r>
              <a:rPr lang="en-US" sz="2400" dirty="0" err="1">
                <a:latin typeface="#9Slide03 Quicksand Bold" panose="00000800000000000000" pitchFamily="2" charset="0"/>
              </a:rPr>
              <a:t>Khuyên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chúng</a:t>
            </a:r>
            <a:r>
              <a:rPr lang="en-US" sz="2400" dirty="0">
                <a:latin typeface="#9Slide03 Quicksand Bold" panose="00000800000000000000" pitchFamily="2" charset="0"/>
              </a:rPr>
              <a:t> ta </a:t>
            </a:r>
            <a:r>
              <a:rPr lang="en-US" sz="2400" dirty="0" err="1">
                <a:latin typeface="#9Slide03 Quicksand Bold" panose="00000800000000000000" pitchFamily="2" charset="0"/>
              </a:rPr>
              <a:t>lời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nói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phải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đi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đôi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với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việc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làm</a:t>
            </a:r>
            <a:r>
              <a:rPr lang="en-US" sz="2400" dirty="0">
                <a:latin typeface="#9Slide03 Quicksand Bold" panose="00000800000000000000" pitchFamily="2" charset="0"/>
              </a:rPr>
              <a:t>, </a:t>
            </a:r>
            <a:r>
              <a:rPr lang="en-US" sz="2400" dirty="0" err="1">
                <a:latin typeface="#9Slide03 Quicksand Bold" panose="00000800000000000000" pitchFamily="2" charset="0"/>
              </a:rPr>
              <a:t>cũng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như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việc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học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phải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đi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đôi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với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hành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thì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mới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đạt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kết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quả</a:t>
            </a:r>
            <a:r>
              <a:rPr lang="en-US" sz="2400" dirty="0">
                <a:latin typeface="#9Slide03 Quicksand Bold" panose="00000800000000000000" pitchFamily="2" charset="0"/>
              </a:rPr>
              <a:t> </a:t>
            </a:r>
            <a:r>
              <a:rPr lang="en-US" sz="2400" dirty="0" err="1">
                <a:latin typeface="#9Slide03 Quicksand Bold" panose="00000800000000000000" pitchFamily="2" charset="0"/>
              </a:rPr>
              <a:t>tốt</a:t>
            </a:r>
            <a:r>
              <a:rPr lang="en-US" sz="2400" dirty="0">
                <a:latin typeface="#9Slide03 Quicksand Bold" panose="00000800000000000000" pitchFamily="2" charset="0"/>
              </a:rPr>
              <a:t>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54"/>
          <p:cNvSpPr txBox="1">
            <a:spLocks noGrp="1"/>
          </p:cNvSpPr>
          <p:nvPr>
            <p:ph type="title"/>
          </p:nvPr>
        </p:nvSpPr>
        <p:spPr>
          <a:xfrm>
            <a:off x="3386306" y="2307920"/>
            <a:ext cx="4584060" cy="62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dirty="0">
                <a:latin typeface="#9Slide03 Quicksand Bold" panose="00000800000000000000" pitchFamily="2" charset="0"/>
              </a:rPr>
              <a:t>CỦNG CỐ</a:t>
            </a:r>
            <a:endParaRPr sz="7200" dirty="0">
              <a:latin typeface="#9Slide03 Quicksand Bold" panose="00000800000000000000" pitchFamily="2" charset="0"/>
            </a:endParaRPr>
          </a:p>
        </p:txBody>
      </p:sp>
      <p:grpSp>
        <p:nvGrpSpPr>
          <p:cNvPr id="59" name="Google Shape;277;p50">
            <a:extLst>
              <a:ext uri="{FF2B5EF4-FFF2-40B4-BE49-F238E27FC236}">
                <a16:creationId xmlns:a16="http://schemas.microsoft.com/office/drawing/2014/main" id="{A291FB10-5882-4887-B76A-A17F7BE84CD9}"/>
              </a:ext>
            </a:extLst>
          </p:cNvPr>
          <p:cNvGrpSpPr/>
          <p:nvPr/>
        </p:nvGrpSpPr>
        <p:grpSpPr>
          <a:xfrm flipH="1">
            <a:off x="0" y="1212865"/>
            <a:ext cx="2094046" cy="3212491"/>
            <a:chOff x="13398625" y="7895617"/>
            <a:chExt cx="1869350" cy="2867783"/>
          </a:xfrm>
        </p:grpSpPr>
        <p:sp>
          <p:nvSpPr>
            <p:cNvPr id="60" name="Google Shape;278;p50">
              <a:extLst>
                <a:ext uri="{FF2B5EF4-FFF2-40B4-BE49-F238E27FC236}">
                  <a16:creationId xmlns:a16="http://schemas.microsoft.com/office/drawing/2014/main" id="{14515A3D-5B45-4167-98BE-60B30EC66495}"/>
                </a:ext>
              </a:extLst>
            </p:cNvPr>
            <p:cNvSpPr/>
            <p:nvPr/>
          </p:nvSpPr>
          <p:spPr>
            <a:xfrm>
              <a:off x="13644075" y="8274725"/>
              <a:ext cx="1409600" cy="1290600"/>
            </a:xfrm>
            <a:custGeom>
              <a:avLst/>
              <a:gdLst/>
              <a:ahLst/>
              <a:cxnLst/>
              <a:rect l="l" t="t" r="r" b="b"/>
              <a:pathLst>
                <a:path w="56384" h="51624" extrusionOk="0">
                  <a:moveTo>
                    <a:pt x="25867" y="1"/>
                  </a:moveTo>
                  <a:lnTo>
                    <a:pt x="18997" y="4104"/>
                  </a:lnTo>
                  <a:cubicBezTo>
                    <a:pt x="18997" y="4104"/>
                    <a:pt x="15958" y="10669"/>
                    <a:pt x="11733" y="11612"/>
                  </a:cubicBezTo>
                  <a:cubicBezTo>
                    <a:pt x="11733" y="11612"/>
                    <a:pt x="9188" y="18011"/>
                    <a:pt x="4466" y="18011"/>
                  </a:cubicBezTo>
                  <a:cubicBezTo>
                    <a:pt x="4002" y="18011"/>
                    <a:pt x="3516" y="17949"/>
                    <a:pt x="3009" y="17812"/>
                  </a:cubicBezTo>
                  <a:lnTo>
                    <a:pt x="0" y="22341"/>
                  </a:lnTo>
                  <a:cubicBezTo>
                    <a:pt x="0" y="22341"/>
                    <a:pt x="912" y="28481"/>
                    <a:pt x="1064" y="29332"/>
                  </a:cubicBezTo>
                  <a:cubicBezTo>
                    <a:pt x="1064" y="29332"/>
                    <a:pt x="4833" y="48633"/>
                    <a:pt x="24104" y="49454"/>
                  </a:cubicBezTo>
                  <a:cubicBezTo>
                    <a:pt x="24831" y="49492"/>
                    <a:pt x="25539" y="49511"/>
                    <a:pt x="26230" y="49511"/>
                  </a:cubicBezTo>
                  <a:cubicBezTo>
                    <a:pt x="29378" y="49511"/>
                    <a:pt x="32153" y="49124"/>
                    <a:pt x="34621" y="48451"/>
                  </a:cubicBezTo>
                  <a:cubicBezTo>
                    <a:pt x="35502" y="49606"/>
                    <a:pt x="36475" y="50944"/>
                    <a:pt x="37873" y="51430"/>
                  </a:cubicBezTo>
                  <a:cubicBezTo>
                    <a:pt x="38281" y="51560"/>
                    <a:pt x="38698" y="51623"/>
                    <a:pt x="39111" y="51623"/>
                  </a:cubicBezTo>
                  <a:cubicBezTo>
                    <a:pt x="40147" y="51623"/>
                    <a:pt x="41155" y="51226"/>
                    <a:pt x="41916" y="50488"/>
                  </a:cubicBezTo>
                  <a:cubicBezTo>
                    <a:pt x="42980" y="49454"/>
                    <a:pt x="43253" y="47904"/>
                    <a:pt x="42797" y="46536"/>
                  </a:cubicBezTo>
                  <a:cubicBezTo>
                    <a:pt x="42645" y="46050"/>
                    <a:pt x="42341" y="45564"/>
                    <a:pt x="41946" y="45138"/>
                  </a:cubicBezTo>
                  <a:cubicBezTo>
                    <a:pt x="48390" y="40822"/>
                    <a:pt x="51308" y="33983"/>
                    <a:pt x="52949" y="28116"/>
                  </a:cubicBezTo>
                  <a:lnTo>
                    <a:pt x="52585" y="24864"/>
                  </a:lnTo>
                  <a:cubicBezTo>
                    <a:pt x="52585" y="24864"/>
                    <a:pt x="56384" y="18208"/>
                    <a:pt x="53375" y="14317"/>
                  </a:cubicBezTo>
                  <a:cubicBezTo>
                    <a:pt x="52277" y="12894"/>
                    <a:pt x="51117" y="12301"/>
                    <a:pt x="50003" y="12301"/>
                  </a:cubicBezTo>
                  <a:cubicBezTo>
                    <a:pt x="48095" y="12301"/>
                    <a:pt x="46323" y="14039"/>
                    <a:pt x="45229" y="16323"/>
                  </a:cubicBezTo>
                  <a:lnTo>
                    <a:pt x="43010" y="11156"/>
                  </a:lnTo>
                  <a:cubicBezTo>
                    <a:pt x="43010" y="11156"/>
                    <a:pt x="42904" y="11166"/>
                    <a:pt x="42713" y="11166"/>
                  </a:cubicBezTo>
                  <a:cubicBezTo>
                    <a:pt x="41768" y="11166"/>
                    <a:pt x="38746" y="10913"/>
                    <a:pt x="36292" y="7903"/>
                  </a:cubicBezTo>
                  <a:cubicBezTo>
                    <a:pt x="36292" y="7903"/>
                    <a:pt x="35390" y="8322"/>
                    <a:pt x="34064" y="8322"/>
                  </a:cubicBezTo>
                  <a:cubicBezTo>
                    <a:pt x="32692" y="8322"/>
                    <a:pt x="30866" y="7874"/>
                    <a:pt x="29119" y="6049"/>
                  </a:cubicBezTo>
                  <a:cubicBezTo>
                    <a:pt x="25654" y="2432"/>
                    <a:pt x="25867" y="1"/>
                    <a:pt x="2586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79;p50">
              <a:extLst>
                <a:ext uri="{FF2B5EF4-FFF2-40B4-BE49-F238E27FC236}">
                  <a16:creationId xmlns:a16="http://schemas.microsoft.com/office/drawing/2014/main" id="{53ABDE17-BAFB-4D60-B2C7-6BFB5AC6B2B1}"/>
                </a:ext>
              </a:extLst>
            </p:cNvPr>
            <p:cNvSpPr/>
            <p:nvPr/>
          </p:nvSpPr>
          <p:spPr>
            <a:xfrm>
              <a:off x="13803650" y="9069475"/>
              <a:ext cx="253825" cy="235750"/>
            </a:xfrm>
            <a:custGeom>
              <a:avLst/>
              <a:gdLst/>
              <a:ahLst/>
              <a:cxnLst/>
              <a:rect l="l" t="t" r="r" b="b"/>
              <a:pathLst>
                <a:path w="10153" h="9430" extrusionOk="0">
                  <a:moveTo>
                    <a:pt x="5055" y="1"/>
                  </a:moveTo>
                  <a:cubicBezTo>
                    <a:pt x="2784" y="1"/>
                    <a:pt x="808" y="1635"/>
                    <a:pt x="426" y="3956"/>
                  </a:cubicBezTo>
                  <a:cubicBezTo>
                    <a:pt x="0" y="6539"/>
                    <a:pt x="1763" y="8941"/>
                    <a:pt x="4347" y="9366"/>
                  </a:cubicBezTo>
                  <a:cubicBezTo>
                    <a:pt x="4606" y="9409"/>
                    <a:pt x="4864" y="9430"/>
                    <a:pt x="5117" y="9430"/>
                  </a:cubicBezTo>
                  <a:cubicBezTo>
                    <a:pt x="7392" y="9430"/>
                    <a:pt x="9371" y="7769"/>
                    <a:pt x="9727" y="5445"/>
                  </a:cubicBezTo>
                  <a:cubicBezTo>
                    <a:pt x="10152" y="2862"/>
                    <a:pt x="8359" y="460"/>
                    <a:pt x="5836" y="65"/>
                  </a:cubicBezTo>
                  <a:cubicBezTo>
                    <a:pt x="5573" y="22"/>
                    <a:pt x="5312" y="1"/>
                    <a:pt x="5055" y="1"/>
                  </a:cubicBezTo>
                  <a:close/>
                </a:path>
              </a:pathLst>
            </a:custGeom>
            <a:solidFill>
              <a:srgbClr val="DE6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80;p50">
              <a:extLst>
                <a:ext uri="{FF2B5EF4-FFF2-40B4-BE49-F238E27FC236}">
                  <a16:creationId xmlns:a16="http://schemas.microsoft.com/office/drawing/2014/main" id="{730CA026-F8D6-4B62-8DB1-C177536A2147}"/>
                </a:ext>
              </a:extLst>
            </p:cNvPr>
            <p:cNvSpPr/>
            <p:nvPr/>
          </p:nvSpPr>
          <p:spPr>
            <a:xfrm>
              <a:off x="14432075" y="8918600"/>
              <a:ext cx="246225" cy="235100"/>
            </a:xfrm>
            <a:custGeom>
              <a:avLst/>
              <a:gdLst/>
              <a:ahLst/>
              <a:cxnLst/>
              <a:rect l="l" t="t" r="r" b="b"/>
              <a:pathLst>
                <a:path w="9849" h="9404" extrusionOk="0">
                  <a:moveTo>
                    <a:pt x="4878" y="0"/>
                  </a:moveTo>
                  <a:cubicBezTo>
                    <a:pt x="2481" y="0"/>
                    <a:pt x="444" y="1843"/>
                    <a:pt x="244" y="4307"/>
                  </a:cubicBezTo>
                  <a:cubicBezTo>
                    <a:pt x="0" y="6890"/>
                    <a:pt x="1915" y="9170"/>
                    <a:pt x="4529" y="9383"/>
                  </a:cubicBezTo>
                  <a:cubicBezTo>
                    <a:pt x="4678" y="9397"/>
                    <a:pt x="4825" y="9404"/>
                    <a:pt x="4971" y="9404"/>
                  </a:cubicBezTo>
                  <a:cubicBezTo>
                    <a:pt x="7368" y="9404"/>
                    <a:pt x="9405" y="7561"/>
                    <a:pt x="9605" y="5097"/>
                  </a:cubicBezTo>
                  <a:cubicBezTo>
                    <a:pt x="9849" y="2513"/>
                    <a:pt x="7934" y="234"/>
                    <a:pt x="5320" y="21"/>
                  </a:cubicBezTo>
                  <a:cubicBezTo>
                    <a:pt x="5171" y="7"/>
                    <a:pt x="5024" y="0"/>
                    <a:pt x="4878" y="0"/>
                  </a:cubicBezTo>
                  <a:close/>
                </a:path>
              </a:pathLst>
            </a:custGeom>
            <a:solidFill>
              <a:srgbClr val="DE6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81;p50">
              <a:extLst>
                <a:ext uri="{FF2B5EF4-FFF2-40B4-BE49-F238E27FC236}">
                  <a16:creationId xmlns:a16="http://schemas.microsoft.com/office/drawing/2014/main" id="{9EE74AAC-50E5-4F0F-9C92-AB2D7D24FBCC}"/>
                </a:ext>
              </a:extLst>
            </p:cNvPr>
            <p:cNvSpPr/>
            <p:nvPr/>
          </p:nvSpPr>
          <p:spPr>
            <a:xfrm>
              <a:off x="13505000" y="7895617"/>
              <a:ext cx="1690775" cy="1135175"/>
            </a:xfrm>
            <a:custGeom>
              <a:avLst/>
              <a:gdLst/>
              <a:ahLst/>
              <a:cxnLst/>
              <a:rect l="l" t="t" r="r" b="b"/>
              <a:pathLst>
                <a:path w="67631" h="45407" extrusionOk="0">
                  <a:moveTo>
                    <a:pt x="35712" y="0"/>
                  </a:moveTo>
                  <a:cubicBezTo>
                    <a:pt x="33836" y="0"/>
                    <a:pt x="31967" y="551"/>
                    <a:pt x="30457" y="1679"/>
                  </a:cubicBezTo>
                  <a:cubicBezTo>
                    <a:pt x="29180" y="2652"/>
                    <a:pt x="28208" y="4050"/>
                    <a:pt x="27843" y="5600"/>
                  </a:cubicBezTo>
                  <a:cubicBezTo>
                    <a:pt x="26293" y="4263"/>
                    <a:pt x="24348" y="3412"/>
                    <a:pt x="22281" y="3138"/>
                  </a:cubicBezTo>
                  <a:cubicBezTo>
                    <a:pt x="21833" y="3069"/>
                    <a:pt x="21381" y="3032"/>
                    <a:pt x="20931" y="3032"/>
                  </a:cubicBezTo>
                  <a:cubicBezTo>
                    <a:pt x="19790" y="3032"/>
                    <a:pt x="18663" y="3270"/>
                    <a:pt x="17661" y="3837"/>
                  </a:cubicBezTo>
                  <a:cubicBezTo>
                    <a:pt x="16475" y="4536"/>
                    <a:pt x="15563" y="5570"/>
                    <a:pt x="14834" y="6694"/>
                  </a:cubicBezTo>
                  <a:cubicBezTo>
                    <a:pt x="12676" y="6785"/>
                    <a:pt x="10578" y="7545"/>
                    <a:pt x="8907" y="8943"/>
                  </a:cubicBezTo>
                  <a:cubicBezTo>
                    <a:pt x="6627" y="10828"/>
                    <a:pt x="5320" y="13655"/>
                    <a:pt x="5259" y="16603"/>
                  </a:cubicBezTo>
                  <a:lnTo>
                    <a:pt x="5259" y="16664"/>
                  </a:lnTo>
                  <a:cubicBezTo>
                    <a:pt x="3709" y="17181"/>
                    <a:pt x="2584" y="18397"/>
                    <a:pt x="1855" y="19886"/>
                  </a:cubicBezTo>
                  <a:cubicBezTo>
                    <a:pt x="31" y="22773"/>
                    <a:pt x="183" y="26147"/>
                    <a:pt x="1216" y="29248"/>
                  </a:cubicBezTo>
                  <a:cubicBezTo>
                    <a:pt x="1247" y="29704"/>
                    <a:pt x="1277" y="30129"/>
                    <a:pt x="1277" y="30646"/>
                  </a:cubicBezTo>
                  <a:cubicBezTo>
                    <a:pt x="1" y="32227"/>
                    <a:pt x="639" y="34932"/>
                    <a:pt x="1095" y="36725"/>
                  </a:cubicBezTo>
                  <a:cubicBezTo>
                    <a:pt x="1672" y="39035"/>
                    <a:pt x="2979" y="41284"/>
                    <a:pt x="5259" y="42227"/>
                  </a:cubicBezTo>
                  <a:cubicBezTo>
                    <a:pt x="5332" y="42258"/>
                    <a:pt x="5405" y="42272"/>
                    <a:pt x="5476" y="42272"/>
                  </a:cubicBezTo>
                  <a:cubicBezTo>
                    <a:pt x="5814" y="42272"/>
                    <a:pt x="6084" y="41941"/>
                    <a:pt x="5958" y="41588"/>
                  </a:cubicBezTo>
                  <a:cubicBezTo>
                    <a:pt x="5776" y="40980"/>
                    <a:pt x="5533" y="40342"/>
                    <a:pt x="5533" y="39643"/>
                  </a:cubicBezTo>
                  <a:cubicBezTo>
                    <a:pt x="5502" y="38883"/>
                    <a:pt x="5867" y="38214"/>
                    <a:pt x="6232" y="37546"/>
                  </a:cubicBezTo>
                  <a:cubicBezTo>
                    <a:pt x="6900" y="36300"/>
                    <a:pt x="7600" y="35084"/>
                    <a:pt x="8268" y="33837"/>
                  </a:cubicBezTo>
                  <a:cubicBezTo>
                    <a:pt x="8384" y="33844"/>
                    <a:pt x="8499" y="33847"/>
                    <a:pt x="8614" y="33847"/>
                  </a:cubicBezTo>
                  <a:cubicBezTo>
                    <a:pt x="11345" y="33847"/>
                    <a:pt x="13941" y="32149"/>
                    <a:pt x="15837" y="30312"/>
                  </a:cubicBezTo>
                  <a:cubicBezTo>
                    <a:pt x="16353" y="29764"/>
                    <a:pt x="16870" y="29187"/>
                    <a:pt x="17205" y="28549"/>
                  </a:cubicBezTo>
                  <a:cubicBezTo>
                    <a:pt x="17387" y="28245"/>
                    <a:pt x="17509" y="27910"/>
                    <a:pt x="17630" y="27576"/>
                  </a:cubicBezTo>
                  <a:cubicBezTo>
                    <a:pt x="17691" y="27363"/>
                    <a:pt x="17691" y="27090"/>
                    <a:pt x="17843" y="26968"/>
                  </a:cubicBezTo>
                  <a:cubicBezTo>
                    <a:pt x="17964" y="26846"/>
                    <a:pt x="18238" y="26755"/>
                    <a:pt x="18390" y="26695"/>
                  </a:cubicBezTo>
                  <a:cubicBezTo>
                    <a:pt x="19606" y="26087"/>
                    <a:pt x="20609" y="25175"/>
                    <a:pt x="21369" y="24050"/>
                  </a:cubicBezTo>
                  <a:cubicBezTo>
                    <a:pt x="22129" y="22956"/>
                    <a:pt x="22645" y="21710"/>
                    <a:pt x="22797" y="20403"/>
                  </a:cubicBezTo>
                  <a:cubicBezTo>
                    <a:pt x="22858" y="20403"/>
                    <a:pt x="22980" y="20372"/>
                    <a:pt x="23041" y="20342"/>
                  </a:cubicBezTo>
                  <a:cubicBezTo>
                    <a:pt x="25594" y="18822"/>
                    <a:pt x="29211" y="17941"/>
                    <a:pt x="30761" y="15296"/>
                  </a:cubicBezTo>
                  <a:cubicBezTo>
                    <a:pt x="31460" y="17424"/>
                    <a:pt x="32372" y="19460"/>
                    <a:pt x="33801" y="21132"/>
                  </a:cubicBezTo>
                  <a:cubicBezTo>
                    <a:pt x="34864" y="22378"/>
                    <a:pt x="36202" y="23442"/>
                    <a:pt x="37782" y="23837"/>
                  </a:cubicBezTo>
                  <a:cubicBezTo>
                    <a:pt x="38157" y="23925"/>
                    <a:pt x="38535" y="23969"/>
                    <a:pt x="38906" y="23969"/>
                  </a:cubicBezTo>
                  <a:cubicBezTo>
                    <a:pt x="39829" y="23969"/>
                    <a:pt x="40715" y="23693"/>
                    <a:pt x="41430" y="23108"/>
                  </a:cubicBezTo>
                  <a:cubicBezTo>
                    <a:pt x="42707" y="24536"/>
                    <a:pt x="44287" y="25388"/>
                    <a:pt x="46141" y="25874"/>
                  </a:cubicBezTo>
                  <a:cubicBezTo>
                    <a:pt x="46688" y="26026"/>
                    <a:pt x="47114" y="26178"/>
                    <a:pt x="47418" y="26695"/>
                  </a:cubicBezTo>
                  <a:cubicBezTo>
                    <a:pt x="47722" y="27181"/>
                    <a:pt x="47935" y="27758"/>
                    <a:pt x="48208" y="28275"/>
                  </a:cubicBezTo>
                  <a:lnTo>
                    <a:pt x="49941" y="31771"/>
                  </a:lnTo>
                  <a:cubicBezTo>
                    <a:pt x="50062" y="32014"/>
                    <a:pt x="50245" y="32075"/>
                    <a:pt x="50488" y="32075"/>
                  </a:cubicBezTo>
                  <a:cubicBezTo>
                    <a:pt x="50610" y="32224"/>
                    <a:pt x="50804" y="32306"/>
                    <a:pt x="50982" y="32306"/>
                  </a:cubicBezTo>
                  <a:cubicBezTo>
                    <a:pt x="51204" y="32306"/>
                    <a:pt x="51400" y="32179"/>
                    <a:pt x="51400" y="31892"/>
                  </a:cubicBezTo>
                  <a:cubicBezTo>
                    <a:pt x="51430" y="30251"/>
                    <a:pt x="52433" y="28731"/>
                    <a:pt x="53983" y="28184"/>
                  </a:cubicBezTo>
                  <a:cubicBezTo>
                    <a:pt x="54402" y="28025"/>
                    <a:pt x="54844" y="27949"/>
                    <a:pt x="55286" y="27949"/>
                  </a:cubicBezTo>
                  <a:cubicBezTo>
                    <a:pt x="56448" y="27949"/>
                    <a:pt x="57612" y="28475"/>
                    <a:pt x="58360" y="29400"/>
                  </a:cubicBezTo>
                  <a:cubicBezTo>
                    <a:pt x="59303" y="30555"/>
                    <a:pt x="59576" y="32135"/>
                    <a:pt x="59576" y="33594"/>
                  </a:cubicBezTo>
                  <a:cubicBezTo>
                    <a:pt x="59576" y="35266"/>
                    <a:pt x="59272" y="37059"/>
                    <a:pt x="58604" y="38579"/>
                  </a:cubicBezTo>
                  <a:cubicBezTo>
                    <a:pt x="58421" y="39066"/>
                    <a:pt x="58148" y="39521"/>
                    <a:pt x="57844" y="39947"/>
                  </a:cubicBezTo>
                  <a:cubicBezTo>
                    <a:pt x="57600" y="40342"/>
                    <a:pt x="57327" y="40707"/>
                    <a:pt x="57236" y="41193"/>
                  </a:cubicBezTo>
                  <a:cubicBezTo>
                    <a:pt x="57175" y="41740"/>
                    <a:pt x="57327" y="42318"/>
                    <a:pt x="57388" y="42804"/>
                  </a:cubicBezTo>
                  <a:cubicBezTo>
                    <a:pt x="57479" y="43382"/>
                    <a:pt x="57540" y="43929"/>
                    <a:pt x="57631" y="44537"/>
                  </a:cubicBezTo>
                  <a:cubicBezTo>
                    <a:pt x="57631" y="44598"/>
                    <a:pt x="57631" y="44628"/>
                    <a:pt x="57661" y="44658"/>
                  </a:cubicBezTo>
                  <a:cubicBezTo>
                    <a:pt x="57534" y="44990"/>
                    <a:pt x="57749" y="45407"/>
                    <a:pt x="58072" y="45407"/>
                  </a:cubicBezTo>
                  <a:cubicBezTo>
                    <a:pt x="58135" y="45407"/>
                    <a:pt x="58201" y="45392"/>
                    <a:pt x="58269" y="45357"/>
                  </a:cubicBezTo>
                  <a:cubicBezTo>
                    <a:pt x="60853" y="43929"/>
                    <a:pt x="62798" y="41558"/>
                    <a:pt x="63558" y="38701"/>
                  </a:cubicBezTo>
                  <a:cubicBezTo>
                    <a:pt x="63740" y="37941"/>
                    <a:pt x="63771" y="37151"/>
                    <a:pt x="64227" y="36451"/>
                  </a:cubicBezTo>
                  <a:cubicBezTo>
                    <a:pt x="64683" y="35813"/>
                    <a:pt x="65108" y="35175"/>
                    <a:pt x="65382" y="34415"/>
                  </a:cubicBezTo>
                  <a:cubicBezTo>
                    <a:pt x="65564" y="33898"/>
                    <a:pt x="65716" y="33382"/>
                    <a:pt x="65807" y="32834"/>
                  </a:cubicBezTo>
                  <a:cubicBezTo>
                    <a:pt x="65865" y="32856"/>
                    <a:pt x="65931" y="32867"/>
                    <a:pt x="65999" y="32867"/>
                  </a:cubicBezTo>
                  <a:cubicBezTo>
                    <a:pt x="66218" y="32867"/>
                    <a:pt x="66460" y="32748"/>
                    <a:pt x="66506" y="32470"/>
                  </a:cubicBezTo>
                  <a:cubicBezTo>
                    <a:pt x="67631" y="28640"/>
                    <a:pt x="66202" y="24324"/>
                    <a:pt x="63224" y="21740"/>
                  </a:cubicBezTo>
                  <a:cubicBezTo>
                    <a:pt x="63406" y="19126"/>
                    <a:pt x="62859" y="16482"/>
                    <a:pt x="61643" y="14111"/>
                  </a:cubicBezTo>
                  <a:cubicBezTo>
                    <a:pt x="60792" y="12378"/>
                    <a:pt x="59303" y="10554"/>
                    <a:pt x="57448" y="9795"/>
                  </a:cubicBezTo>
                  <a:cubicBezTo>
                    <a:pt x="56871" y="7880"/>
                    <a:pt x="55655" y="6177"/>
                    <a:pt x="54014" y="5022"/>
                  </a:cubicBezTo>
                  <a:cubicBezTo>
                    <a:pt x="52508" y="3963"/>
                    <a:pt x="50685" y="3427"/>
                    <a:pt x="48863" y="3427"/>
                  </a:cubicBezTo>
                  <a:cubicBezTo>
                    <a:pt x="47705" y="3427"/>
                    <a:pt x="46547" y="3643"/>
                    <a:pt x="45473" y="4080"/>
                  </a:cubicBezTo>
                  <a:cubicBezTo>
                    <a:pt x="45229" y="4202"/>
                    <a:pt x="45138" y="4384"/>
                    <a:pt x="45169" y="4567"/>
                  </a:cubicBezTo>
                  <a:cubicBezTo>
                    <a:pt x="44895" y="4567"/>
                    <a:pt x="44622" y="4536"/>
                    <a:pt x="44378" y="4475"/>
                  </a:cubicBezTo>
                  <a:cubicBezTo>
                    <a:pt x="44287" y="4415"/>
                    <a:pt x="44226" y="4415"/>
                    <a:pt x="44135" y="4415"/>
                  </a:cubicBezTo>
                  <a:cubicBezTo>
                    <a:pt x="42889" y="2834"/>
                    <a:pt x="41278" y="1497"/>
                    <a:pt x="39393" y="737"/>
                  </a:cubicBezTo>
                  <a:cubicBezTo>
                    <a:pt x="38234" y="248"/>
                    <a:pt x="36971" y="0"/>
                    <a:pt x="3571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282;p50">
              <a:extLst>
                <a:ext uri="{FF2B5EF4-FFF2-40B4-BE49-F238E27FC236}">
                  <a16:creationId xmlns:a16="http://schemas.microsoft.com/office/drawing/2014/main" id="{551D63D8-B295-4D75-9C2F-457E2983A1FE}"/>
                </a:ext>
              </a:extLst>
            </p:cNvPr>
            <p:cNvSpPr/>
            <p:nvPr/>
          </p:nvSpPr>
          <p:spPr>
            <a:xfrm>
              <a:off x="14362925" y="8722675"/>
              <a:ext cx="186950" cy="178075"/>
            </a:xfrm>
            <a:custGeom>
              <a:avLst/>
              <a:gdLst/>
              <a:ahLst/>
              <a:cxnLst/>
              <a:rect l="l" t="t" r="r" b="b"/>
              <a:pathLst>
                <a:path w="7478" h="7123" extrusionOk="0">
                  <a:moveTo>
                    <a:pt x="3806" y="0"/>
                  </a:moveTo>
                  <a:cubicBezTo>
                    <a:pt x="2729" y="0"/>
                    <a:pt x="1664" y="492"/>
                    <a:pt x="943" y="1353"/>
                  </a:cubicBezTo>
                  <a:cubicBezTo>
                    <a:pt x="882" y="1384"/>
                    <a:pt x="882" y="1414"/>
                    <a:pt x="851" y="1445"/>
                  </a:cubicBezTo>
                  <a:cubicBezTo>
                    <a:pt x="821" y="1505"/>
                    <a:pt x="760" y="1536"/>
                    <a:pt x="760" y="1566"/>
                  </a:cubicBezTo>
                  <a:cubicBezTo>
                    <a:pt x="0" y="2782"/>
                    <a:pt x="61" y="4393"/>
                    <a:pt x="821" y="5609"/>
                  </a:cubicBezTo>
                  <a:cubicBezTo>
                    <a:pt x="1463" y="6596"/>
                    <a:pt x="2586" y="7123"/>
                    <a:pt x="3734" y="7123"/>
                  </a:cubicBezTo>
                  <a:cubicBezTo>
                    <a:pt x="4000" y="7123"/>
                    <a:pt x="4267" y="7094"/>
                    <a:pt x="4529" y="7037"/>
                  </a:cubicBezTo>
                  <a:cubicBezTo>
                    <a:pt x="5988" y="6703"/>
                    <a:pt x="7083" y="5609"/>
                    <a:pt x="7265" y="4119"/>
                  </a:cubicBezTo>
                  <a:cubicBezTo>
                    <a:pt x="7478" y="2600"/>
                    <a:pt x="6748" y="1080"/>
                    <a:pt x="5441" y="411"/>
                  </a:cubicBezTo>
                  <a:cubicBezTo>
                    <a:pt x="4923" y="131"/>
                    <a:pt x="4363" y="0"/>
                    <a:pt x="3806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283;p50">
              <a:extLst>
                <a:ext uri="{FF2B5EF4-FFF2-40B4-BE49-F238E27FC236}">
                  <a16:creationId xmlns:a16="http://schemas.microsoft.com/office/drawing/2014/main" id="{37B2CDD3-2E18-4227-92F2-AFE2B1C14554}"/>
                </a:ext>
              </a:extLst>
            </p:cNvPr>
            <p:cNvSpPr/>
            <p:nvPr/>
          </p:nvSpPr>
          <p:spPr>
            <a:xfrm>
              <a:off x="13783875" y="8863250"/>
              <a:ext cx="186200" cy="178075"/>
            </a:xfrm>
            <a:custGeom>
              <a:avLst/>
              <a:gdLst/>
              <a:ahLst/>
              <a:cxnLst/>
              <a:rect l="l" t="t" r="r" b="b"/>
              <a:pathLst>
                <a:path w="7448" h="7123" extrusionOk="0">
                  <a:moveTo>
                    <a:pt x="3798" y="0"/>
                  </a:moveTo>
                  <a:cubicBezTo>
                    <a:pt x="2712" y="0"/>
                    <a:pt x="1634" y="492"/>
                    <a:pt x="913" y="1354"/>
                  </a:cubicBezTo>
                  <a:cubicBezTo>
                    <a:pt x="882" y="1384"/>
                    <a:pt x="882" y="1414"/>
                    <a:pt x="822" y="1475"/>
                  </a:cubicBezTo>
                  <a:cubicBezTo>
                    <a:pt x="791" y="1506"/>
                    <a:pt x="761" y="1536"/>
                    <a:pt x="761" y="1566"/>
                  </a:cubicBezTo>
                  <a:cubicBezTo>
                    <a:pt x="1" y="2782"/>
                    <a:pt x="31" y="4393"/>
                    <a:pt x="791" y="5609"/>
                  </a:cubicBezTo>
                  <a:cubicBezTo>
                    <a:pt x="1433" y="6596"/>
                    <a:pt x="2556" y="7123"/>
                    <a:pt x="3721" y="7123"/>
                  </a:cubicBezTo>
                  <a:cubicBezTo>
                    <a:pt x="3990" y="7123"/>
                    <a:pt x="4262" y="7095"/>
                    <a:pt x="4530" y="7038"/>
                  </a:cubicBezTo>
                  <a:cubicBezTo>
                    <a:pt x="5958" y="6703"/>
                    <a:pt x="7053" y="5609"/>
                    <a:pt x="7265" y="4120"/>
                  </a:cubicBezTo>
                  <a:cubicBezTo>
                    <a:pt x="7448" y="2600"/>
                    <a:pt x="6779" y="1080"/>
                    <a:pt x="5442" y="411"/>
                  </a:cubicBezTo>
                  <a:cubicBezTo>
                    <a:pt x="4924" y="132"/>
                    <a:pt x="4360" y="0"/>
                    <a:pt x="3798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84;p50">
              <a:extLst>
                <a:ext uri="{FF2B5EF4-FFF2-40B4-BE49-F238E27FC236}">
                  <a16:creationId xmlns:a16="http://schemas.microsoft.com/office/drawing/2014/main" id="{42178D92-010D-44A6-A907-904A8C5690B4}"/>
                </a:ext>
              </a:extLst>
            </p:cNvPr>
            <p:cNvSpPr/>
            <p:nvPr/>
          </p:nvSpPr>
          <p:spPr>
            <a:xfrm>
              <a:off x="14134200" y="8850350"/>
              <a:ext cx="86075" cy="199925"/>
            </a:xfrm>
            <a:custGeom>
              <a:avLst/>
              <a:gdLst/>
              <a:ahLst/>
              <a:cxnLst/>
              <a:rect l="l" t="t" r="r" b="b"/>
              <a:pathLst>
                <a:path w="3443" h="7997" extrusionOk="0">
                  <a:moveTo>
                    <a:pt x="1112" y="1"/>
                  </a:moveTo>
                  <a:cubicBezTo>
                    <a:pt x="888" y="1"/>
                    <a:pt x="685" y="132"/>
                    <a:pt x="699" y="411"/>
                  </a:cubicBezTo>
                  <a:cubicBezTo>
                    <a:pt x="699" y="1718"/>
                    <a:pt x="882" y="2933"/>
                    <a:pt x="1216" y="4149"/>
                  </a:cubicBezTo>
                  <a:cubicBezTo>
                    <a:pt x="426" y="4636"/>
                    <a:pt x="0" y="5639"/>
                    <a:pt x="304" y="6550"/>
                  </a:cubicBezTo>
                  <a:cubicBezTo>
                    <a:pt x="555" y="7429"/>
                    <a:pt x="1428" y="7997"/>
                    <a:pt x="2306" y="7997"/>
                  </a:cubicBezTo>
                  <a:cubicBezTo>
                    <a:pt x="2492" y="7997"/>
                    <a:pt x="2677" y="7971"/>
                    <a:pt x="2857" y="7918"/>
                  </a:cubicBezTo>
                  <a:cubicBezTo>
                    <a:pt x="3443" y="7723"/>
                    <a:pt x="3338" y="6863"/>
                    <a:pt x="2824" y="6863"/>
                  </a:cubicBezTo>
                  <a:cubicBezTo>
                    <a:pt x="2777" y="6863"/>
                    <a:pt x="2728" y="6870"/>
                    <a:pt x="2675" y="6885"/>
                  </a:cubicBezTo>
                  <a:cubicBezTo>
                    <a:pt x="2555" y="6923"/>
                    <a:pt x="2431" y="6941"/>
                    <a:pt x="2310" y="6941"/>
                  </a:cubicBezTo>
                  <a:cubicBezTo>
                    <a:pt x="1851" y="6941"/>
                    <a:pt x="1421" y="6679"/>
                    <a:pt x="1277" y="6247"/>
                  </a:cubicBezTo>
                  <a:cubicBezTo>
                    <a:pt x="1064" y="5669"/>
                    <a:pt x="1490" y="5091"/>
                    <a:pt x="2037" y="4909"/>
                  </a:cubicBezTo>
                  <a:cubicBezTo>
                    <a:pt x="2280" y="4788"/>
                    <a:pt x="2341" y="4453"/>
                    <a:pt x="2250" y="4210"/>
                  </a:cubicBezTo>
                  <a:cubicBezTo>
                    <a:pt x="1885" y="3055"/>
                    <a:pt x="1672" y="1778"/>
                    <a:pt x="1672" y="532"/>
                  </a:cubicBezTo>
                  <a:cubicBezTo>
                    <a:pt x="1672" y="186"/>
                    <a:pt x="1377" y="1"/>
                    <a:pt x="1112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85;p50">
              <a:extLst>
                <a:ext uri="{FF2B5EF4-FFF2-40B4-BE49-F238E27FC236}">
                  <a16:creationId xmlns:a16="http://schemas.microsoft.com/office/drawing/2014/main" id="{F0044CEC-0B12-4A34-BC8E-1E9BB4032E3D}"/>
                </a:ext>
              </a:extLst>
            </p:cNvPr>
            <p:cNvSpPr/>
            <p:nvPr/>
          </p:nvSpPr>
          <p:spPr>
            <a:xfrm>
              <a:off x="14108375" y="9075300"/>
              <a:ext cx="214975" cy="69050"/>
            </a:xfrm>
            <a:custGeom>
              <a:avLst/>
              <a:gdLst/>
              <a:ahLst/>
              <a:cxnLst/>
              <a:rect l="l" t="t" r="r" b="b"/>
              <a:pathLst>
                <a:path w="8599" h="2762" extrusionOk="0">
                  <a:moveTo>
                    <a:pt x="7816" y="1"/>
                  </a:moveTo>
                  <a:cubicBezTo>
                    <a:pt x="7676" y="1"/>
                    <a:pt x="7533" y="50"/>
                    <a:pt x="7416" y="166"/>
                  </a:cubicBezTo>
                  <a:cubicBezTo>
                    <a:pt x="6483" y="1191"/>
                    <a:pt x="5098" y="1720"/>
                    <a:pt x="3712" y="1720"/>
                  </a:cubicBezTo>
                  <a:cubicBezTo>
                    <a:pt x="2796" y="1720"/>
                    <a:pt x="1880" y="1489"/>
                    <a:pt x="1094" y="1018"/>
                  </a:cubicBezTo>
                  <a:cubicBezTo>
                    <a:pt x="1002" y="964"/>
                    <a:pt x="909" y="941"/>
                    <a:pt x="821" y="941"/>
                  </a:cubicBezTo>
                  <a:cubicBezTo>
                    <a:pt x="353" y="941"/>
                    <a:pt x="1" y="1588"/>
                    <a:pt x="486" y="1869"/>
                  </a:cubicBezTo>
                  <a:cubicBezTo>
                    <a:pt x="1460" y="2470"/>
                    <a:pt x="2571" y="2762"/>
                    <a:pt x="3679" y="2762"/>
                  </a:cubicBezTo>
                  <a:cubicBezTo>
                    <a:pt x="5374" y="2762"/>
                    <a:pt x="7061" y="2079"/>
                    <a:pt x="8237" y="774"/>
                  </a:cubicBezTo>
                  <a:cubicBezTo>
                    <a:pt x="8599" y="413"/>
                    <a:pt x="8221" y="1"/>
                    <a:pt x="7816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86;p50">
              <a:extLst>
                <a:ext uri="{FF2B5EF4-FFF2-40B4-BE49-F238E27FC236}">
                  <a16:creationId xmlns:a16="http://schemas.microsoft.com/office/drawing/2014/main" id="{14F6B71B-C26F-4628-974A-52C3E33B1E25}"/>
                </a:ext>
              </a:extLst>
            </p:cNvPr>
            <p:cNvSpPr/>
            <p:nvPr/>
          </p:nvSpPr>
          <p:spPr>
            <a:xfrm>
              <a:off x="14800350" y="8643875"/>
              <a:ext cx="171325" cy="216150"/>
            </a:xfrm>
            <a:custGeom>
              <a:avLst/>
              <a:gdLst/>
              <a:ahLst/>
              <a:cxnLst/>
              <a:rect l="l" t="t" r="r" b="b"/>
              <a:pathLst>
                <a:path w="6853" h="8646" extrusionOk="0">
                  <a:moveTo>
                    <a:pt x="6201" y="1"/>
                  </a:moveTo>
                  <a:cubicBezTo>
                    <a:pt x="6175" y="1"/>
                    <a:pt x="6149" y="3"/>
                    <a:pt x="6121" y="7"/>
                  </a:cubicBezTo>
                  <a:cubicBezTo>
                    <a:pt x="3264" y="463"/>
                    <a:pt x="923" y="2590"/>
                    <a:pt x="102" y="5387"/>
                  </a:cubicBezTo>
                  <a:cubicBezTo>
                    <a:pt x="1" y="5743"/>
                    <a:pt x="278" y="5948"/>
                    <a:pt x="575" y="5948"/>
                  </a:cubicBezTo>
                  <a:cubicBezTo>
                    <a:pt x="809" y="5948"/>
                    <a:pt x="1055" y="5820"/>
                    <a:pt x="1136" y="5539"/>
                  </a:cubicBezTo>
                  <a:cubicBezTo>
                    <a:pt x="1440" y="4414"/>
                    <a:pt x="2048" y="3442"/>
                    <a:pt x="2899" y="2682"/>
                  </a:cubicBezTo>
                  <a:cubicBezTo>
                    <a:pt x="2929" y="2742"/>
                    <a:pt x="2960" y="2834"/>
                    <a:pt x="3051" y="2894"/>
                  </a:cubicBezTo>
                  <a:cubicBezTo>
                    <a:pt x="4419" y="4232"/>
                    <a:pt x="5027" y="6177"/>
                    <a:pt x="4723" y="8062"/>
                  </a:cubicBezTo>
                  <a:cubicBezTo>
                    <a:pt x="4655" y="8434"/>
                    <a:pt x="4945" y="8646"/>
                    <a:pt x="5231" y="8646"/>
                  </a:cubicBezTo>
                  <a:cubicBezTo>
                    <a:pt x="5459" y="8646"/>
                    <a:pt x="5685" y="8510"/>
                    <a:pt x="5726" y="8214"/>
                  </a:cubicBezTo>
                  <a:cubicBezTo>
                    <a:pt x="6121" y="6025"/>
                    <a:pt x="5361" y="3745"/>
                    <a:pt x="3689" y="2135"/>
                  </a:cubicBezTo>
                  <a:cubicBezTo>
                    <a:pt x="4419" y="1587"/>
                    <a:pt x="5331" y="1192"/>
                    <a:pt x="6242" y="1040"/>
                  </a:cubicBezTo>
                  <a:cubicBezTo>
                    <a:pt x="6853" y="924"/>
                    <a:pt x="6768" y="1"/>
                    <a:pt x="6201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87;p50">
              <a:extLst>
                <a:ext uri="{FF2B5EF4-FFF2-40B4-BE49-F238E27FC236}">
                  <a16:creationId xmlns:a16="http://schemas.microsoft.com/office/drawing/2014/main" id="{65E75749-C998-441D-AD98-25823F3691A6}"/>
                </a:ext>
              </a:extLst>
            </p:cNvPr>
            <p:cNvSpPr/>
            <p:nvPr/>
          </p:nvSpPr>
          <p:spPr>
            <a:xfrm>
              <a:off x="14250800" y="8179175"/>
              <a:ext cx="473725" cy="382725"/>
            </a:xfrm>
            <a:custGeom>
              <a:avLst/>
              <a:gdLst/>
              <a:ahLst/>
              <a:cxnLst/>
              <a:rect l="l" t="t" r="r" b="b"/>
              <a:pathLst>
                <a:path w="18949" h="15309" extrusionOk="0">
                  <a:moveTo>
                    <a:pt x="574" y="1"/>
                  </a:moveTo>
                  <a:cubicBezTo>
                    <a:pt x="295" y="1"/>
                    <a:pt x="1" y="195"/>
                    <a:pt x="17" y="540"/>
                  </a:cubicBezTo>
                  <a:cubicBezTo>
                    <a:pt x="139" y="3367"/>
                    <a:pt x="990" y="6133"/>
                    <a:pt x="2510" y="8534"/>
                  </a:cubicBezTo>
                  <a:cubicBezTo>
                    <a:pt x="3891" y="10738"/>
                    <a:pt x="5841" y="12858"/>
                    <a:pt x="8579" y="12858"/>
                  </a:cubicBezTo>
                  <a:cubicBezTo>
                    <a:pt x="8673" y="12858"/>
                    <a:pt x="8767" y="12855"/>
                    <a:pt x="8862" y="12850"/>
                  </a:cubicBezTo>
                  <a:cubicBezTo>
                    <a:pt x="10017" y="12789"/>
                    <a:pt x="11081" y="12394"/>
                    <a:pt x="11993" y="11695"/>
                  </a:cubicBezTo>
                  <a:cubicBezTo>
                    <a:pt x="12900" y="13830"/>
                    <a:pt x="15050" y="15309"/>
                    <a:pt x="17371" y="15309"/>
                  </a:cubicBezTo>
                  <a:cubicBezTo>
                    <a:pt x="17693" y="15309"/>
                    <a:pt x="18019" y="15280"/>
                    <a:pt x="18346" y="15221"/>
                  </a:cubicBezTo>
                  <a:cubicBezTo>
                    <a:pt x="18949" y="15163"/>
                    <a:pt x="18874" y="14238"/>
                    <a:pt x="18300" y="14238"/>
                  </a:cubicBezTo>
                  <a:cubicBezTo>
                    <a:pt x="18266" y="14238"/>
                    <a:pt x="18231" y="14242"/>
                    <a:pt x="18194" y="14248"/>
                  </a:cubicBezTo>
                  <a:cubicBezTo>
                    <a:pt x="17942" y="14290"/>
                    <a:pt x="17687" y="14311"/>
                    <a:pt x="17433" y="14311"/>
                  </a:cubicBezTo>
                  <a:cubicBezTo>
                    <a:pt x="15302" y="14311"/>
                    <a:pt x="13211" y="12875"/>
                    <a:pt x="12723" y="10783"/>
                  </a:cubicBezTo>
                  <a:cubicBezTo>
                    <a:pt x="12644" y="10510"/>
                    <a:pt x="12428" y="10337"/>
                    <a:pt x="12187" y="10337"/>
                  </a:cubicBezTo>
                  <a:cubicBezTo>
                    <a:pt x="12053" y="10337"/>
                    <a:pt x="11911" y="10390"/>
                    <a:pt x="11780" y="10510"/>
                  </a:cubicBezTo>
                  <a:cubicBezTo>
                    <a:pt x="10968" y="11400"/>
                    <a:pt x="9750" y="11885"/>
                    <a:pt x="8533" y="11885"/>
                  </a:cubicBezTo>
                  <a:cubicBezTo>
                    <a:pt x="8338" y="11885"/>
                    <a:pt x="8144" y="11872"/>
                    <a:pt x="7950" y="11847"/>
                  </a:cubicBezTo>
                  <a:cubicBezTo>
                    <a:pt x="6370" y="11604"/>
                    <a:pt x="5184" y="10418"/>
                    <a:pt x="4242" y="9233"/>
                  </a:cubicBezTo>
                  <a:cubicBezTo>
                    <a:pt x="2266" y="6710"/>
                    <a:pt x="1172" y="3640"/>
                    <a:pt x="1051" y="449"/>
                  </a:cubicBezTo>
                  <a:cubicBezTo>
                    <a:pt x="1037" y="141"/>
                    <a:pt x="811" y="1"/>
                    <a:pt x="574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88;p50">
              <a:extLst>
                <a:ext uri="{FF2B5EF4-FFF2-40B4-BE49-F238E27FC236}">
                  <a16:creationId xmlns:a16="http://schemas.microsoft.com/office/drawing/2014/main" id="{C449409C-D97A-4D80-8B94-95A4CEEFE7F5}"/>
                </a:ext>
              </a:extLst>
            </p:cNvPr>
            <p:cNvSpPr/>
            <p:nvPr/>
          </p:nvSpPr>
          <p:spPr>
            <a:xfrm>
              <a:off x="14621150" y="8264925"/>
              <a:ext cx="158100" cy="149900"/>
            </a:xfrm>
            <a:custGeom>
              <a:avLst/>
              <a:gdLst/>
              <a:ahLst/>
              <a:cxnLst/>
              <a:rect l="l" t="t" r="r" b="b"/>
              <a:pathLst>
                <a:path w="6324" h="5996" extrusionOk="0">
                  <a:moveTo>
                    <a:pt x="566" y="1"/>
                  </a:moveTo>
                  <a:cubicBezTo>
                    <a:pt x="279" y="1"/>
                    <a:pt x="0" y="195"/>
                    <a:pt x="67" y="545"/>
                  </a:cubicBezTo>
                  <a:cubicBezTo>
                    <a:pt x="553" y="3280"/>
                    <a:pt x="2802" y="5529"/>
                    <a:pt x="5568" y="5985"/>
                  </a:cubicBezTo>
                  <a:cubicBezTo>
                    <a:pt x="5604" y="5992"/>
                    <a:pt x="5638" y="5995"/>
                    <a:pt x="5670" y="5995"/>
                  </a:cubicBezTo>
                  <a:cubicBezTo>
                    <a:pt x="6221" y="5995"/>
                    <a:pt x="6323" y="5067"/>
                    <a:pt x="5720" y="4952"/>
                  </a:cubicBezTo>
                  <a:cubicBezTo>
                    <a:pt x="3441" y="4587"/>
                    <a:pt x="1495" y="2703"/>
                    <a:pt x="1100" y="423"/>
                  </a:cubicBezTo>
                  <a:cubicBezTo>
                    <a:pt x="1045" y="134"/>
                    <a:pt x="803" y="1"/>
                    <a:pt x="566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89;p50">
              <a:extLst>
                <a:ext uri="{FF2B5EF4-FFF2-40B4-BE49-F238E27FC236}">
                  <a16:creationId xmlns:a16="http://schemas.microsoft.com/office/drawing/2014/main" id="{7DBE11F8-DCE6-450E-9023-07F7FD8A0A1B}"/>
                </a:ext>
              </a:extLst>
            </p:cNvPr>
            <p:cNvSpPr/>
            <p:nvPr/>
          </p:nvSpPr>
          <p:spPr>
            <a:xfrm>
              <a:off x="13694108" y="8287725"/>
              <a:ext cx="438450" cy="463125"/>
            </a:xfrm>
            <a:custGeom>
              <a:avLst/>
              <a:gdLst/>
              <a:ahLst/>
              <a:cxnLst/>
              <a:rect l="l" t="t" r="r" b="b"/>
              <a:pathLst>
                <a:path w="17538" h="18525" extrusionOk="0">
                  <a:moveTo>
                    <a:pt x="16960" y="1"/>
                  </a:moveTo>
                  <a:cubicBezTo>
                    <a:pt x="16739" y="1"/>
                    <a:pt x="16523" y="130"/>
                    <a:pt x="16470" y="423"/>
                  </a:cubicBezTo>
                  <a:cubicBezTo>
                    <a:pt x="16196" y="2186"/>
                    <a:pt x="15710" y="3888"/>
                    <a:pt x="14919" y="5499"/>
                  </a:cubicBezTo>
                  <a:cubicBezTo>
                    <a:pt x="14190" y="6927"/>
                    <a:pt x="13248" y="8538"/>
                    <a:pt x="11971" y="9602"/>
                  </a:cubicBezTo>
                  <a:cubicBezTo>
                    <a:pt x="11728" y="9815"/>
                    <a:pt x="11424" y="9997"/>
                    <a:pt x="11059" y="10119"/>
                  </a:cubicBezTo>
                  <a:cubicBezTo>
                    <a:pt x="10725" y="10210"/>
                    <a:pt x="10330" y="10149"/>
                    <a:pt x="9965" y="10271"/>
                  </a:cubicBezTo>
                  <a:cubicBezTo>
                    <a:pt x="9296" y="10484"/>
                    <a:pt x="8992" y="11122"/>
                    <a:pt x="8719" y="11760"/>
                  </a:cubicBezTo>
                  <a:cubicBezTo>
                    <a:pt x="8050" y="13280"/>
                    <a:pt x="7168" y="14709"/>
                    <a:pt x="5892" y="15773"/>
                  </a:cubicBezTo>
                  <a:cubicBezTo>
                    <a:pt x="4697" y="16811"/>
                    <a:pt x="3170" y="17473"/>
                    <a:pt x="1575" y="17473"/>
                  </a:cubicBezTo>
                  <a:cubicBezTo>
                    <a:pt x="1303" y="17473"/>
                    <a:pt x="1029" y="17454"/>
                    <a:pt x="755" y="17414"/>
                  </a:cubicBezTo>
                  <a:cubicBezTo>
                    <a:pt x="720" y="17407"/>
                    <a:pt x="686" y="17404"/>
                    <a:pt x="653" y="17404"/>
                  </a:cubicBezTo>
                  <a:cubicBezTo>
                    <a:pt x="102" y="17404"/>
                    <a:pt x="0" y="18333"/>
                    <a:pt x="603" y="18447"/>
                  </a:cubicBezTo>
                  <a:cubicBezTo>
                    <a:pt x="949" y="18500"/>
                    <a:pt x="1289" y="18525"/>
                    <a:pt x="1624" y="18525"/>
                  </a:cubicBezTo>
                  <a:cubicBezTo>
                    <a:pt x="4794" y="18525"/>
                    <a:pt x="7450" y="16278"/>
                    <a:pt x="8962" y="13584"/>
                  </a:cubicBezTo>
                  <a:cubicBezTo>
                    <a:pt x="9205" y="13189"/>
                    <a:pt x="9387" y="12824"/>
                    <a:pt x="9539" y="12429"/>
                  </a:cubicBezTo>
                  <a:cubicBezTo>
                    <a:pt x="9691" y="12125"/>
                    <a:pt x="9813" y="11639"/>
                    <a:pt x="10086" y="11396"/>
                  </a:cubicBezTo>
                  <a:cubicBezTo>
                    <a:pt x="10330" y="11183"/>
                    <a:pt x="10816" y="11244"/>
                    <a:pt x="11150" y="11183"/>
                  </a:cubicBezTo>
                  <a:cubicBezTo>
                    <a:pt x="11515" y="11092"/>
                    <a:pt x="11849" y="10940"/>
                    <a:pt x="12214" y="10727"/>
                  </a:cubicBezTo>
                  <a:cubicBezTo>
                    <a:pt x="12883" y="10271"/>
                    <a:pt x="13430" y="9633"/>
                    <a:pt x="13916" y="8964"/>
                  </a:cubicBezTo>
                  <a:cubicBezTo>
                    <a:pt x="14494" y="8265"/>
                    <a:pt x="14980" y="7505"/>
                    <a:pt x="15436" y="6654"/>
                  </a:cubicBezTo>
                  <a:cubicBezTo>
                    <a:pt x="16530" y="4739"/>
                    <a:pt x="17199" y="2672"/>
                    <a:pt x="17503" y="575"/>
                  </a:cubicBezTo>
                  <a:cubicBezTo>
                    <a:pt x="17537" y="216"/>
                    <a:pt x="17244" y="1"/>
                    <a:pt x="16960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90;p50">
              <a:extLst>
                <a:ext uri="{FF2B5EF4-FFF2-40B4-BE49-F238E27FC236}">
                  <a16:creationId xmlns:a16="http://schemas.microsoft.com/office/drawing/2014/main" id="{08635782-1016-44E8-A81C-792BC6833F66}"/>
                </a:ext>
              </a:extLst>
            </p:cNvPr>
            <p:cNvSpPr/>
            <p:nvPr/>
          </p:nvSpPr>
          <p:spPr>
            <a:xfrm>
              <a:off x="13640275" y="8835725"/>
              <a:ext cx="64475" cy="193575"/>
            </a:xfrm>
            <a:custGeom>
              <a:avLst/>
              <a:gdLst/>
              <a:ahLst/>
              <a:cxnLst/>
              <a:rect l="l" t="t" r="r" b="b"/>
              <a:pathLst>
                <a:path w="2579" h="7743" extrusionOk="0">
                  <a:moveTo>
                    <a:pt x="623" y="1"/>
                  </a:moveTo>
                  <a:cubicBezTo>
                    <a:pt x="354" y="1"/>
                    <a:pt x="61" y="195"/>
                    <a:pt x="61" y="540"/>
                  </a:cubicBezTo>
                  <a:cubicBezTo>
                    <a:pt x="0" y="2910"/>
                    <a:pt x="456" y="5251"/>
                    <a:pt x="1459" y="7439"/>
                  </a:cubicBezTo>
                  <a:cubicBezTo>
                    <a:pt x="1555" y="7653"/>
                    <a:pt x="1734" y="7743"/>
                    <a:pt x="1914" y="7743"/>
                  </a:cubicBezTo>
                  <a:cubicBezTo>
                    <a:pt x="2245" y="7743"/>
                    <a:pt x="2579" y="7438"/>
                    <a:pt x="2401" y="7044"/>
                  </a:cubicBezTo>
                  <a:cubicBezTo>
                    <a:pt x="1489" y="4947"/>
                    <a:pt x="1033" y="2728"/>
                    <a:pt x="1064" y="448"/>
                  </a:cubicBezTo>
                  <a:cubicBezTo>
                    <a:pt x="1064" y="141"/>
                    <a:pt x="852" y="1"/>
                    <a:pt x="623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91;p50">
              <a:extLst>
                <a:ext uri="{FF2B5EF4-FFF2-40B4-BE49-F238E27FC236}">
                  <a16:creationId xmlns:a16="http://schemas.microsoft.com/office/drawing/2014/main" id="{ED3B15B6-6F0A-4FAA-A42B-B5B466F3D625}"/>
                </a:ext>
              </a:extLst>
            </p:cNvPr>
            <p:cNvSpPr/>
            <p:nvPr/>
          </p:nvSpPr>
          <p:spPr>
            <a:xfrm>
              <a:off x="15045000" y="8576350"/>
              <a:ext cx="95325" cy="243600"/>
            </a:xfrm>
            <a:custGeom>
              <a:avLst/>
              <a:gdLst/>
              <a:ahLst/>
              <a:cxnLst/>
              <a:rect l="l" t="t" r="r" b="b"/>
              <a:pathLst>
                <a:path w="3813" h="9744" extrusionOk="0">
                  <a:moveTo>
                    <a:pt x="728" y="1"/>
                  </a:moveTo>
                  <a:cubicBezTo>
                    <a:pt x="366" y="1"/>
                    <a:pt x="1" y="428"/>
                    <a:pt x="286" y="823"/>
                  </a:cubicBezTo>
                  <a:cubicBezTo>
                    <a:pt x="1988" y="3255"/>
                    <a:pt x="2748" y="6203"/>
                    <a:pt x="2444" y="9182"/>
                  </a:cubicBezTo>
                  <a:cubicBezTo>
                    <a:pt x="2410" y="9539"/>
                    <a:pt x="2709" y="9744"/>
                    <a:pt x="2994" y="9744"/>
                  </a:cubicBezTo>
                  <a:cubicBezTo>
                    <a:pt x="3220" y="9744"/>
                    <a:pt x="3438" y="9616"/>
                    <a:pt x="3478" y="9334"/>
                  </a:cubicBezTo>
                  <a:cubicBezTo>
                    <a:pt x="3812" y="6112"/>
                    <a:pt x="2991" y="2860"/>
                    <a:pt x="1107" y="215"/>
                  </a:cubicBezTo>
                  <a:cubicBezTo>
                    <a:pt x="1006" y="64"/>
                    <a:pt x="867" y="1"/>
                    <a:pt x="728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292;p50">
              <a:extLst>
                <a:ext uri="{FF2B5EF4-FFF2-40B4-BE49-F238E27FC236}">
                  <a16:creationId xmlns:a16="http://schemas.microsoft.com/office/drawing/2014/main" id="{C6B13C74-94D0-44A6-AE46-47807F8D1971}"/>
                </a:ext>
              </a:extLst>
            </p:cNvPr>
            <p:cNvSpPr/>
            <p:nvPr/>
          </p:nvSpPr>
          <p:spPr>
            <a:xfrm>
              <a:off x="15068025" y="8540025"/>
              <a:ext cx="93700" cy="141825"/>
            </a:xfrm>
            <a:custGeom>
              <a:avLst/>
              <a:gdLst/>
              <a:ahLst/>
              <a:cxnLst/>
              <a:rect l="l" t="t" r="r" b="b"/>
              <a:pathLst>
                <a:path w="3748" h="5673" extrusionOk="0">
                  <a:moveTo>
                    <a:pt x="784" y="0"/>
                  </a:moveTo>
                  <a:cubicBezTo>
                    <a:pt x="379" y="0"/>
                    <a:pt x="0" y="427"/>
                    <a:pt x="338" y="787"/>
                  </a:cubicBezTo>
                  <a:cubicBezTo>
                    <a:pt x="1523" y="2033"/>
                    <a:pt x="2314" y="3553"/>
                    <a:pt x="2678" y="5225"/>
                  </a:cubicBezTo>
                  <a:cubicBezTo>
                    <a:pt x="2720" y="5532"/>
                    <a:pt x="2961" y="5672"/>
                    <a:pt x="3198" y="5672"/>
                  </a:cubicBezTo>
                  <a:cubicBezTo>
                    <a:pt x="3476" y="5672"/>
                    <a:pt x="3747" y="5478"/>
                    <a:pt x="3681" y="5133"/>
                  </a:cubicBezTo>
                  <a:cubicBezTo>
                    <a:pt x="3347" y="3249"/>
                    <a:pt x="2466" y="1547"/>
                    <a:pt x="1189" y="179"/>
                  </a:cubicBezTo>
                  <a:cubicBezTo>
                    <a:pt x="1071" y="53"/>
                    <a:pt x="926" y="0"/>
                    <a:pt x="784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293;p50">
              <a:extLst>
                <a:ext uri="{FF2B5EF4-FFF2-40B4-BE49-F238E27FC236}">
                  <a16:creationId xmlns:a16="http://schemas.microsoft.com/office/drawing/2014/main" id="{F0D0A39C-4590-4DCC-8DCC-06960D8A8BCA}"/>
                </a:ext>
              </a:extLst>
            </p:cNvPr>
            <p:cNvSpPr/>
            <p:nvPr/>
          </p:nvSpPr>
          <p:spPr>
            <a:xfrm>
              <a:off x="14228425" y="9339250"/>
              <a:ext cx="1039550" cy="1424150"/>
            </a:xfrm>
            <a:custGeom>
              <a:avLst/>
              <a:gdLst/>
              <a:ahLst/>
              <a:cxnLst/>
              <a:rect l="l" t="t" r="r" b="b"/>
              <a:pathLst>
                <a:path w="41582" h="56966" extrusionOk="0">
                  <a:moveTo>
                    <a:pt x="40273" y="1"/>
                  </a:moveTo>
                  <a:cubicBezTo>
                    <a:pt x="33439" y="1"/>
                    <a:pt x="26666" y="825"/>
                    <a:pt x="20092" y="2557"/>
                  </a:cubicBezTo>
                  <a:cubicBezTo>
                    <a:pt x="19788" y="2648"/>
                    <a:pt x="19727" y="2891"/>
                    <a:pt x="19788" y="3135"/>
                  </a:cubicBezTo>
                  <a:cubicBezTo>
                    <a:pt x="19545" y="3256"/>
                    <a:pt x="19484" y="3560"/>
                    <a:pt x="19606" y="3773"/>
                  </a:cubicBezTo>
                  <a:cubicBezTo>
                    <a:pt x="19454" y="3803"/>
                    <a:pt x="19332" y="3955"/>
                    <a:pt x="19332" y="4168"/>
                  </a:cubicBezTo>
                  <a:cubicBezTo>
                    <a:pt x="19180" y="5627"/>
                    <a:pt x="18785" y="7420"/>
                    <a:pt x="17174" y="7998"/>
                  </a:cubicBezTo>
                  <a:cubicBezTo>
                    <a:pt x="16805" y="8123"/>
                    <a:pt x="16421" y="8176"/>
                    <a:pt x="16033" y="8176"/>
                  </a:cubicBezTo>
                  <a:cubicBezTo>
                    <a:pt x="14917" y="8176"/>
                    <a:pt x="13758" y="7743"/>
                    <a:pt x="12767" y="7359"/>
                  </a:cubicBezTo>
                  <a:cubicBezTo>
                    <a:pt x="12690" y="7321"/>
                    <a:pt x="12619" y="7304"/>
                    <a:pt x="12553" y="7304"/>
                  </a:cubicBezTo>
                  <a:cubicBezTo>
                    <a:pt x="12462" y="7304"/>
                    <a:pt x="12381" y="7337"/>
                    <a:pt x="12311" y="7390"/>
                  </a:cubicBezTo>
                  <a:cubicBezTo>
                    <a:pt x="12159" y="7390"/>
                    <a:pt x="12037" y="7420"/>
                    <a:pt x="11946" y="7572"/>
                  </a:cubicBezTo>
                  <a:cubicBezTo>
                    <a:pt x="11399" y="8180"/>
                    <a:pt x="10882" y="8758"/>
                    <a:pt x="10335" y="9366"/>
                  </a:cubicBezTo>
                  <a:cubicBezTo>
                    <a:pt x="10183" y="9518"/>
                    <a:pt x="10183" y="9670"/>
                    <a:pt x="10213" y="9822"/>
                  </a:cubicBezTo>
                  <a:cubicBezTo>
                    <a:pt x="7174" y="9943"/>
                    <a:pt x="4134" y="10125"/>
                    <a:pt x="1155" y="10460"/>
                  </a:cubicBezTo>
                  <a:cubicBezTo>
                    <a:pt x="730" y="10490"/>
                    <a:pt x="608" y="10946"/>
                    <a:pt x="791" y="11250"/>
                  </a:cubicBezTo>
                  <a:cubicBezTo>
                    <a:pt x="699" y="18180"/>
                    <a:pt x="608" y="25080"/>
                    <a:pt x="31" y="31980"/>
                  </a:cubicBezTo>
                  <a:cubicBezTo>
                    <a:pt x="0" y="32314"/>
                    <a:pt x="304" y="32527"/>
                    <a:pt x="578" y="32527"/>
                  </a:cubicBezTo>
                  <a:cubicBezTo>
                    <a:pt x="608" y="32527"/>
                    <a:pt x="639" y="32588"/>
                    <a:pt x="730" y="32588"/>
                  </a:cubicBezTo>
                  <a:cubicBezTo>
                    <a:pt x="3921" y="32740"/>
                    <a:pt x="7113" y="32953"/>
                    <a:pt x="10304" y="33196"/>
                  </a:cubicBezTo>
                  <a:cubicBezTo>
                    <a:pt x="15897" y="41342"/>
                    <a:pt x="23435" y="48120"/>
                    <a:pt x="32159" y="52862"/>
                  </a:cubicBezTo>
                  <a:cubicBezTo>
                    <a:pt x="34651" y="54229"/>
                    <a:pt x="37235" y="55415"/>
                    <a:pt x="39940" y="56448"/>
                  </a:cubicBezTo>
                  <a:cubicBezTo>
                    <a:pt x="40005" y="56470"/>
                    <a:pt x="40066" y="56480"/>
                    <a:pt x="40123" y="56480"/>
                  </a:cubicBezTo>
                  <a:cubicBezTo>
                    <a:pt x="40227" y="56480"/>
                    <a:pt x="40318" y="56446"/>
                    <a:pt x="40396" y="56388"/>
                  </a:cubicBezTo>
                  <a:cubicBezTo>
                    <a:pt x="40731" y="56600"/>
                    <a:pt x="41126" y="56783"/>
                    <a:pt x="41490" y="56965"/>
                  </a:cubicBezTo>
                  <a:lnTo>
                    <a:pt x="41582" y="56448"/>
                  </a:lnTo>
                  <a:lnTo>
                    <a:pt x="41582" y="22496"/>
                  </a:lnTo>
                  <a:lnTo>
                    <a:pt x="41490" y="22496"/>
                  </a:lnTo>
                  <a:cubicBezTo>
                    <a:pt x="40974" y="22041"/>
                    <a:pt x="40427" y="21554"/>
                    <a:pt x="40062" y="20977"/>
                  </a:cubicBezTo>
                  <a:lnTo>
                    <a:pt x="40153" y="20764"/>
                  </a:lnTo>
                  <a:cubicBezTo>
                    <a:pt x="40761" y="17633"/>
                    <a:pt x="41186" y="14442"/>
                    <a:pt x="41490" y="11311"/>
                  </a:cubicBezTo>
                  <a:lnTo>
                    <a:pt x="41490" y="308"/>
                  </a:lnTo>
                  <a:cubicBezTo>
                    <a:pt x="41430" y="156"/>
                    <a:pt x="41217" y="4"/>
                    <a:pt x="41004" y="4"/>
                  </a:cubicBezTo>
                  <a:cubicBezTo>
                    <a:pt x="40760" y="2"/>
                    <a:pt x="40517" y="1"/>
                    <a:pt x="402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94;p50">
              <a:extLst>
                <a:ext uri="{FF2B5EF4-FFF2-40B4-BE49-F238E27FC236}">
                  <a16:creationId xmlns:a16="http://schemas.microsoft.com/office/drawing/2014/main" id="{837BEB2E-4B74-435C-9D9D-B6815F9AE3A1}"/>
                </a:ext>
              </a:extLst>
            </p:cNvPr>
            <p:cNvSpPr/>
            <p:nvPr/>
          </p:nvSpPr>
          <p:spPr>
            <a:xfrm>
              <a:off x="15233950" y="9749675"/>
              <a:ext cx="32500" cy="159825"/>
            </a:xfrm>
            <a:custGeom>
              <a:avLst/>
              <a:gdLst/>
              <a:ahLst/>
              <a:cxnLst/>
              <a:rect l="l" t="t" r="r" b="b"/>
              <a:pathLst>
                <a:path w="1300" h="6393" extrusionOk="0">
                  <a:moveTo>
                    <a:pt x="1269" y="0"/>
                  </a:moveTo>
                  <a:cubicBezTo>
                    <a:pt x="965" y="1976"/>
                    <a:pt x="601" y="3921"/>
                    <a:pt x="84" y="5836"/>
                  </a:cubicBezTo>
                  <a:cubicBezTo>
                    <a:pt x="0" y="6188"/>
                    <a:pt x="268" y="6393"/>
                    <a:pt x="555" y="6393"/>
                  </a:cubicBezTo>
                  <a:cubicBezTo>
                    <a:pt x="789" y="6393"/>
                    <a:pt x="1036" y="6258"/>
                    <a:pt x="1117" y="5958"/>
                  </a:cubicBezTo>
                  <a:cubicBezTo>
                    <a:pt x="1117" y="5928"/>
                    <a:pt x="1148" y="5897"/>
                    <a:pt x="1148" y="5867"/>
                  </a:cubicBezTo>
                  <a:lnTo>
                    <a:pt x="1300" y="6019"/>
                  </a:lnTo>
                  <a:lnTo>
                    <a:pt x="1300" y="0"/>
                  </a:lnTo>
                  <a:close/>
                </a:path>
              </a:pathLst>
            </a:custGeom>
            <a:solidFill>
              <a:srgbClr val="F5BF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295;p50">
              <a:extLst>
                <a:ext uri="{FF2B5EF4-FFF2-40B4-BE49-F238E27FC236}">
                  <a16:creationId xmlns:a16="http://schemas.microsoft.com/office/drawing/2014/main" id="{8FC2E9CA-9653-4539-9C14-5B745C01213B}"/>
                </a:ext>
              </a:extLst>
            </p:cNvPr>
            <p:cNvSpPr/>
            <p:nvPr/>
          </p:nvSpPr>
          <p:spPr>
            <a:xfrm>
              <a:off x="13398625" y="9187425"/>
              <a:ext cx="843325" cy="927125"/>
            </a:xfrm>
            <a:custGeom>
              <a:avLst/>
              <a:gdLst/>
              <a:ahLst/>
              <a:cxnLst/>
              <a:rect l="l" t="t" r="r" b="b"/>
              <a:pathLst>
                <a:path w="33733" h="37085" extrusionOk="0">
                  <a:moveTo>
                    <a:pt x="6170" y="0"/>
                  </a:moveTo>
                  <a:cubicBezTo>
                    <a:pt x="5982" y="0"/>
                    <a:pt x="5796" y="92"/>
                    <a:pt x="5715" y="271"/>
                  </a:cubicBezTo>
                  <a:cubicBezTo>
                    <a:pt x="5411" y="1001"/>
                    <a:pt x="5319" y="1761"/>
                    <a:pt x="5259" y="2551"/>
                  </a:cubicBezTo>
                  <a:cubicBezTo>
                    <a:pt x="5167" y="2369"/>
                    <a:pt x="5015" y="2125"/>
                    <a:pt x="4864" y="1943"/>
                  </a:cubicBezTo>
                  <a:cubicBezTo>
                    <a:pt x="4620" y="1594"/>
                    <a:pt x="4276" y="1386"/>
                    <a:pt x="3929" y="1386"/>
                  </a:cubicBezTo>
                  <a:cubicBezTo>
                    <a:pt x="3671" y="1386"/>
                    <a:pt x="3412" y="1501"/>
                    <a:pt x="3192" y="1761"/>
                  </a:cubicBezTo>
                  <a:cubicBezTo>
                    <a:pt x="2614" y="2369"/>
                    <a:pt x="2614" y="3280"/>
                    <a:pt x="2645" y="4040"/>
                  </a:cubicBezTo>
                  <a:cubicBezTo>
                    <a:pt x="2736" y="5013"/>
                    <a:pt x="2979" y="6016"/>
                    <a:pt x="3222" y="6958"/>
                  </a:cubicBezTo>
                  <a:cubicBezTo>
                    <a:pt x="3678" y="8873"/>
                    <a:pt x="4164" y="10758"/>
                    <a:pt x="4712" y="12612"/>
                  </a:cubicBezTo>
                  <a:cubicBezTo>
                    <a:pt x="3708" y="13524"/>
                    <a:pt x="2736" y="14405"/>
                    <a:pt x="1733" y="15317"/>
                  </a:cubicBezTo>
                  <a:cubicBezTo>
                    <a:pt x="942" y="16047"/>
                    <a:pt x="0" y="17141"/>
                    <a:pt x="639" y="18235"/>
                  </a:cubicBezTo>
                  <a:cubicBezTo>
                    <a:pt x="1101" y="19039"/>
                    <a:pt x="2033" y="19277"/>
                    <a:pt x="2901" y="19277"/>
                  </a:cubicBezTo>
                  <a:cubicBezTo>
                    <a:pt x="3116" y="19277"/>
                    <a:pt x="3327" y="19262"/>
                    <a:pt x="3526" y="19238"/>
                  </a:cubicBezTo>
                  <a:cubicBezTo>
                    <a:pt x="4430" y="19145"/>
                    <a:pt x="5386" y="18823"/>
                    <a:pt x="6328" y="18823"/>
                  </a:cubicBezTo>
                  <a:cubicBezTo>
                    <a:pt x="6622" y="18823"/>
                    <a:pt x="6915" y="18855"/>
                    <a:pt x="7204" y="18934"/>
                  </a:cubicBezTo>
                  <a:cubicBezTo>
                    <a:pt x="7260" y="18947"/>
                    <a:pt x="7313" y="18953"/>
                    <a:pt x="7364" y="18953"/>
                  </a:cubicBezTo>
                  <a:cubicBezTo>
                    <a:pt x="7562" y="18953"/>
                    <a:pt x="7721" y="18860"/>
                    <a:pt x="7842" y="18691"/>
                  </a:cubicBezTo>
                  <a:lnTo>
                    <a:pt x="7842" y="18691"/>
                  </a:lnTo>
                  <a:cubicBezTo>
                    <a:pt x="7812" y="18904"/>
                    <a:pt x="7812" y="19086"/>
                    <a:pt x="7964" y="19238"/>
                  </a:cubicBezTo>
                  <a:cubicBezTo>
                    <a:pt x="13314" y="24679"/>
                    <a:pt x="19393" y="29329"/>
                    <a:pt x="25989" y="33098"/>
                  </a:cubicBezTo>
                  <a:cubicBezTo>
                    <a:pt x="27843" y="34162"/>
                    <a:pt x="29788" y="35196"/>
                    <a:pt x="31703" y="36108"/>
                  </a:cubicBezTo>
                  <a:cubicBezTo>
                    <a:pt x="31767" y="36129"/>
                    <a:pt x="31847" y="36151"/>
                    <a:pt x="31910" y="36151"/>
                  </a:cubicBezTo>
                  <a:cubicBezTo>
                    <a:pt x="31936" y="36151"/>
                    <a:pt x="31959" y="36147"/>
                    <a:pt x="31976" y="36138"/>
                  </a:cubicBezTo>
                  <a:lnTo>
                    <a:pt x="31976" y="36533"/>
                  </a:lnTo>
                  <a:cubicBezTo>
                    <a:pt x="31991" y="36916"/>
                    <a:pt x="32241" y="37085"/>
                    <a:pt x="32495" y="37085"/>
                  </a:cubicBezTo>
                  <a:cubicBezTo>
                    <a:pt x="32765" y="37085"/>
                    <a:pt x="33040" y="36893"/>
                    <a:pt x="33040" y="36564"/>
                  </a:cubicBezTo>
                  <a:cubicBezTo>
                    <a:pt x="33010" y="34618"/>
                    <a:pt x="32919" y="32673"/>
                    <a:pt x="32888" y="30697"/>
                  </a:cubicBezTo>
                  <a:cubicBezTo>
                    <a:pt x="33162" y="30667"/>
                    <a:pt x="33435" y="30484"/>
                    <a:pt x="33435" y="30150"/>
                  </a:cubicBezTo>
                  <a:cubicBezTo>
                    <a:pt x="33435" y="27414"/>
                    <a:pt x="33527" y="24861"/>
                    <a:pt x="33375" y="22156"/>
                  </a:cubicBezTo>
                  <a:cubicBezTo>
                    <a:pt x="33375" y="22004"/>
                    <a:pt x="33466" y="21670"/>
                    <a:pt x="33375" y="21639"/>
                  </a:cubicBezTo>
                  <a:cubicBezTo>
                    <a:pt x="33496" y="19998"/>
                    <a:pt x="33375" y="18448"/>
                    <a:pt x="33648" y="16806"/>
                  </a:cubicBezTo>
                  <a:cubicBezTo>
                    <a:pt x="33732" y="16429"/>
                    <a:pt x="33454" y="16225"/>
                    <a:pt x="33154" y="16225"/>
                  </a:cubicBezTo>
                  <a:cubicBezTo>
                    <a:pt x="33019" y="16225"/>
                    <a:pt x="32880" y="16266"/>
                    <a:pt x="32767" y="16350"/>
                  </a:cubicBezTo>
                  <a:cubicBezTo>
                    <a:pt x="25715" y="15195"/>
                    <a:pt x="19484" y="11396"/>
                    <a:pt x="12675" y="9420"/>
                  </a:cubicBezTo>
                  <a:cubicBezTo>
                    <a:pt x="11915" y="9086"/>
                    <a:pt x="11277" y="8600"/>
                    <a:pt x="10699" y="7992"/>
                  </a:cubicBezTo>
                  <a:cubicBezTo>
                    <a:pt x="9788" y="5165"/>
                    <a:pt x="8420" y="2551"/>
                    <a:pt x="6596" y="210"/>
                  </a:cubicBezTo>
                  <a:cubicBezTo>
                    <a:pt x="6497" y="69"/>
                    <a:pt x="6333" y="0"/>
                    <a:pt x="617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296;p50">
              <a:extLst>
                <a:ext uri="{FF2B5EF4-FFF2-40B4-BE49-F238E27FC236}">
                  <a16:creationId xmlns:a16="http://schemas.microsoft.com/office/drawing/2014/main" id="{EDDB9CA5-CAAF-4644-839B-2273F0BF3E51}"/>
                </a:ext>
              </a:extLst>
            </p:cNvPr>
            <p:cNvSpPr/>
            <p:nvPr/>
          </p:nvSpPr>
          <p:spPr>
            <a:xfrm>
              <a:off x="15258075" y="9354525"/>
              <a:ext cx="7625" cy="76025"/>
            </a:xfrm>
            <a:custGeom>
              <a:avLst/>
              <a:gdLst/>
              <a:ahLst/>
              <a:cxnLst/>
              <a:rect l="l" t="t" r="r" b="b"/>
              <a:pathLst>
                <a:path w="305" h="3041" extrusionOk="0">
                  <a:moveTo>
                    <a:pt x="304" y="1"/>
                  </a:moveTo>
                  <a:cubicBezTo>
                    <a:pt x="122" y="92"/>
                    <a:pt x="0" y="274"/>
                    <a:pt x="31" y="487"/>
                  </a:cubicBezTo>
                  <a:cubicBezTo>
                    <a:pt x="152" y="1338"/>
                    <a:pt x="244" y="2220"/>
                    <a:pt x="304" y="3040"/>
                  </a:cubicBezTo>
                  <a:lnTo>
                    <a:pt x="304" y="1"/>
                  </a:ln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297;p50">
              <a:extLst>
                <a:ext uri="{FF2B5EF4-FFF2-40B4-BE49-F238E27FC236}">
                  <a16:creationId xmlns:a16="http://schemas.microsoft.com/office/drawing/2014/main" id="{254BB8FA-495F-472E-95E6-A480967FA2DB}"/>
                </a:ext>
              </a:extLst>
            </p:cNvPr>
            <p:cNvSpPr/>
            <p:nvPr/>
          </p:nvSpPr>
          <p:spPr>
            <a:xfrm>
              <a:off x="15086000" y="9646325"/>
              <a:ext cx="179700" cy="288775"/>
            </a:xfrm>
            <a:custGeom>
              <a:avLst/>
              <a:gdLst/>
              <a:ahLst/>
              <a:cxnLst/>
              <a:rect l="l" t="t" r="r" b="b"/>
              <a:pathLst>
                <a:path w="7188" h="11551" extrusionOk="0">
                  <a:moveTo>
                    <a:pt x="7187" y="1"/>
                  </a:moveTo>
                  <a:cubicBezTo>
                    <a:pt x="6975" y="2979"/>
                    <a:pt x="6458" y="5928"/>
                    <a:pt x="5759" y="8846"/>
                  </a:cubicBezTo>
                  <a:cubicBezTo>
                    <a:pt x="5698" y="8967"/>
                    <a:pt x="5698" y="9058"/>
                    <a:pt x="5759" y="9119"/>
                  </a:cubicBezTo>
                  <a:lnTo>
                    <a:pt x="1078" y="5472"/>
                  </a:lnTo>
                  <a:cubicBezTo>
                    <a:pt x="970" y="5388"/>
                    <a:pt x="859" y="5353"/>
                    <a:pt x="754" y="5353"/>
                  </a:cubicBezTo>
                  <a:cubicBezTo>
                    <a:pt x="326" y="5353"/>
                    <a:pt x="0" y="5945"/>
                    <a:pt x="440" y="6262"/>
                  </a:cubicBezTo>
                  <a:lnTo>
                    <a:pt x="7187" y="11551"/>
                  </a:lnTo>
                  <a:lnTo>
                    <a:pt x="7187" y="10213"/>
                  </a:lnTo>
                  <a:cubicBezTo>
                    <a:pt x="6853" y="9970"/>
                    <a:pt x="6458" y="9666"/>
                    <a:pt x="6124" y="9393"/>
                  </a:cubicBezTo>
                  <a:lnTo>
                    <a:pt x="6124" y="9393"/>
                  </a:lnTo>
                  <a:cubicBezTo>
                    <a:pt x="6150" y="9396"/>
                    <a:pt x="6177" y="9397"/>
                    <a:pt x="6204" y="9397"/>
                  </a:cubicBezTo>
                  <a:cubicBezTo>
                    <a:pt x="6449" y="9397"/>
                    <a:pt x="6680" y="9269"/>
                    <a:pt x="6762" y="8967"/>
                  </a:cubicBezTo>
                  <a:cubicBezTo>
                    <a:pt x="6914" y="8329"/>
                    <a:pt x="7066" y="7721"/>
                    <a:pt x="7187" y="7052"/>
                  </a:cubicBezTo>
                  <a:lnTo>
                    <a:pt x="7187" y="1"/>
                  </a:ln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298;p50">
              <a:extLst>
                <a:ext uri="{FF2B5EF4-FFF2-40B4-BE49-F238E27FC236}">
                  <a16:creationId xmlns:a16="http://schemas.microsoft.com/office/drawing/2014/main" id="{0B714D1E-0FCC-4D29-B816-09C785DBDC72}"/>
                </a:ext>
              </a:extLst>
            </p:cNvPr>
            <p:cNvSpPr/>
            <p:nvPr/>
          </p:nvSpPr>
          <p:spPr>
            <a:xfrm>
              <a:off x="14201825" y="9600550"/>
              <a:ext cx="55500" cy="550600"/>
            </a:xfrm>
            <a:custGeom>
              <a:avLst/>
              <a:gdLst/>
              <a:ahLst/>
              <a:cxnLst/>
              <a:rect l="l" t="t" r="r" b="b"/>
              <a:pathLst>
                <a:path w="2220" h="22024" extrusionOk="0">
                  <a:moveTo>
                    <a:pt x="1765" y="1"/>
                  </a:moveTo>
                  <a:cubicBezTo>
                    <a:pt x="1488" y="1"/>
                    <a:pt x="1186" y="194"/>
                    <a:pt x="1186" y="555"/>
                  </a:cubicBezTo>
                  <a:cubicBezTo>
                    <a:pt x="1216" y="4841"/>
                    <a:pt x="1095" y="9127"/>
                    <a:pt x="882" y="13412"/>
                  </a:cubicBezTo>
                  <a:cubicBezTo>
                    <a:pt x="760" y="15540"/>
                    <a:pt x="608" y="17637"/>
                    <a:pt x="426" y="19765"/>
                  </a:cubicBezTo>
                  <a:cubicBezTo>
                    <a:pt x="396" y="20373"/>
                    <a:pt x="0" y="21680"/>
                    <a:pt x="791" y="21984"/>
                  </a:cubicBezTo>
                  <a:cubicBezTo>
                    <a:pt x="866" y="22011"/>
                    <a:pt x="938" y="22023"/>
                    <a:pt x="1006" y="22023"/>
                  </a:cubicBezTo>
                  <a:cubicBezTo>
                    <a:pt x="1549" y="22023"/>
                    <a:pt x="1851" y="21244"/>
                    <a:pt x="1338" y="20920"/>
                  </a:cubicBezTo>
                  <a:lnTo>
                    <a:pt x="1338" y="20677"/>
                  </a:lnTo>
                  <a:cubicBezTo>
                    <a:pt x="1368" y="20464"/>
                    <a:pt x="1368" y="20221"/>
                    <a:pt x="1399" y="19947"/>
                  </a:cubicBezTo>
                  <a:cubicBezTo>
                    <a:pt x="1459" y="19552"/>
                    <a:pt x="1490" y="19157"/>
                    <a:pt x="1520" y="18732"/>
                  </a:cubicBezTo>
                  <a:cubicBezTo>
                    <a:pt x="1611" y="17880"/>
                    <a:pt x="1672" y="16999"/>
                    <a:pt x="1703" y="16117"/>
                  </a:cubicBezTo>
                  <a:cubicBezTo>
                    <a:pt x="1824" y="14385"/>
                    <a:pt x="1946" y="12622"/>
                    <a:pt x="2007" y="10889"/>
                  </a:cubicBezTo>
                  <a:cubicBezTo>
                    <a:pt x="2159" y="7394"/>
                    <a:pt x="2219" y="3929"/>
                    <a:pt x="2219" y="433"/>
                  </a:cubicBezTo>
                  <a:cubicBezTo>
                    <a:pt x="2219" y="140"/>
                    <a:pt x="2001" y="1"/>
                    <a:pt x="1765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8330509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6056E0-10B0-43EB-8312-76AE83D6DD77}"/>
              </a:ext>
            </a:extLst>
          </p:cNvPr>
          <p:cNvSpPr/>
          <p:nvPr/>
        </p:nvSpPr>
        <p:spPr>
          <a:xfrm>
            <a:off x="714615" y="245889"/>
            <a:ext cx="7952975" cy="96818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1. </a:t>
            </a:r>
            <a:r>
              <a:rPr lang="en-US" sz="2400" b="1" dirty="0" err="1"/>
              <a:t>Cô</a:t>
            </a:r>
            <a:r>
              <a:rPr lang="en-US" sz="2400" b="1" dirty="0"/>
              <a:t> </a:t>
            </a:r>
            <a:r>
              <a:rPr lang="en-US" sz="2400" b="1" dirty="0" err="1"/>
              <a:t>giáo</a:t>
            </a:r>
            <a:r>
              <a:rPr lang="en-US" sz="2400" b="1" dirty="0"/>
              <a:t> </a:t>
            </a:r>
            <a:r>
              <a:rPr lang="en-US" sz="2400" b="1" dirty="0" err="1"/>
              <a:t>cho</a:t>
            </a:r>
            <a:r>
              <a:rPr lang="en-US" sz="2400" b="1" dirty="0"/>
              <a:t> </a:t>
            </a:r>
            <a:r>
              <a:rPr lang="en-US" sz="2400" b="1" dirty="0" err="1"/>
              <a:t>cả</a:t>
            </a:r>
            <a:r>
              <a:rPr lang="en-US" sz="2400" b="1" dirty="0"/>
              <a:t> </a:t>
            </a:r>
            <a:r>
              <a:rPr lang="en-US" sz="2400" b="1" dirty="0" err="1"/>
              <a:t>lớp</a:t>
            </a:r>
            <a:r>
              <a:rPr lang="en-US" sz="2400" b="1" dirty="0"/>
              <a:t> </a:t>
            </a:r>
            <a:r>
              <a:rPr lang="en-US" sz="2400" b="1" dirty="0" err="1"/>
              <a:t>đề</a:t>
            </a:r>
            <a:r>
              <a:rPr lang="en-US" sz="2400" b="1" dirty="0"/>
              <a:t> </a:t>
            </a:r>
            <a:r>
              <a:rPr lang="en-US" sz="2400" b="1" dirty="0" err="1"/>
              <a:t>văn</a:t>
            </a:r>
            <a:r>
              <a:rPr lang="en-US" sz="2400" b="1" dirty="0"/>
              <a:t> </a:t>
            </a:r>
            <a:r>
              <a:rPr lang="en-US" sz="2400" b="1" dirty="0" err="1"/>
              <a:t>nh</a:t>
            </a:r>
            <a:r>
              <a:rPr lang="vi-VN" sz="2400" b="1" dirty="0"/>
              <a:t>ư</a:t>
            </a:r>
            <a:r>
              <a:rPr lang="en-US" sz="2400" b="1" dirty="0"/>
              <a:t> </a:t>
            </a:r>
            <a:r>
              <a:rPr lang="en-US" sz="2400" b="1" dirty="0" err="1"/>
              <a:t>thế</a:t>
            </a:r>
            <a:r>
              <a:rPr lang="en-US" sz="2400" b="1" dirty="0"/>
              <a:t> </a:t>
            </a:r>
            <a:r>
              <a:rPr lang="en-US" sz="2400" b="1" dirty="0" err="1"/>
              <a:t>nào</a:t>
            </a:r>
            <a:r>
              <a:rPr lang="en-US" sz="2400" b="1" dirty="0"/>
              <a:t> 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6EA3323-D11E-406D-A7AC-2F88E3A14F2C}"/>
              </a:ext>
            </a:extLst>
          </p:cNvPr>
          <p:cNvGrpSpPr/>
          <p:nvPr/>
        </p:nvGrpSpPr>
        <p:grpSpPr>
          <a:xfrm>
            <a:off x="714615" y="1380626"/>
            <a:ext cx="7344163" cy="719995"/>
            <a:chOff x="361151" y="1813431"/>
            <a:chExt cx="5728446" cy="560935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7446DCC2-B920-4507-86D2-23A65318A163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>
                  <a:solidFill>
                    <a:sysClr val="windowText" lastClr="000000"/>
                  </a:solidFill>
                </a:rPr>
                <a:t>    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Em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có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hay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giúp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đỡ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mẹ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hay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không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?</a:t>
              </a: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8DA1CBD6-A48F-493B-AF1F-CD8E98937E81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2"/>
                  </a:solidFill>
                </a:rPr>
                <a:t>A</a:t>
              </a:r>
              <a:endParaRPr lang="en-US" sz="18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2413598-5B2B-4B52-90C2-125DDA487092}"/>
              </a:ext>
            </a:extLst>
          </p:cNvPr>
          <p:cNvGrpSpPr/>
          <p:nvPr/>
        </p:nvGrpSpPr>
        <p:grpSpPr>
          <a:xfrm>
            <a:off x="714615" y="2164730"/>
            <a:ext cx="7344163" cy="719995"/>
            <a:chOff x="361151" y="1813431"/>
            <a:chExt cx="5728446" cy="560935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C6F434BC-DE41-4807-817A-34ED013665CC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>
                  <a:solidFill>
                    <a:sysClr val="windowText" lastClr="000000"/>
                  </a:solidFill>
                </a:rPr>
                <a:t>    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Em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hãy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kể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lại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những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việc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đã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làm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đỡ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mẹ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?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778BE61-4C93-42C7-B70B-B295364B2089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2"/>
                  </a:solidFill>
                </a:rPr>
                <a:t>B</a:t>
              </a:r>
              <a:endParaRPr lang="en-US" sz="18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7956CC3-9429-47EA-90BB-1CF2698E87E9}"/>
              </a:ext>
            </a:extLst>
          </p:cNvPr>
          <p:cNvGrpSpPr/>
          <p:nvPr/>
        </p:nvGrpSpPr>
        <p:grpSpPr>
          <a:xfrm>
            <a:off x="714615" y="2948834"/>
            <a:ext cx="7344163" cy="719995"/>
            <a:chOff x="361151" y="1813431"/>
            <a:chExt cx="5728446" cy="560935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4B71659D-2F25-4805-8B0C-4789ED3811DE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>
                  <a:solidFill>
                    <a:sysClr val="windowText" lastClr="000000"/>
                  </a:solidFill>
                </a:rPr>
                <a:t>    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Em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đã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làm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gì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để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giúp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đỡ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mẹ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?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1784EF1-F5EA-47D5-AF7E-CD3A7A92D7BE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2"/>
                  </a:solidFill>
                </a:rPr>
                <a:t>C</a:t>
              </a:r>
              <a:endParaRPr lang="en-US" sz="18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513E553-EDB8-4F0A-B3A5-77E7867B792D}"/>
              </a:ext>
            </a:extLst>
          </p:cNvPr>
          <p:cNvGrpSpPr/>
          <p:nvPr/>
        </p:nvGrpSpPr>
        <p:grpSpPr>
          <a:xfrm>
            <a:off x="714615" y="3732938"/>
            <a:ext cx="7344163" cy="719995"/>
            <a:chOff x="361151" y="1813431"/>
            <a:chExt cx="5728446" cy="560935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EC5CE88E-1E4E-4556-8EC7-5A64BA314EE7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>
                  <a:solidFill>
                    <a:sysClr val="windowText" lastClr="000000"/>
                  </a:solidFill>
                </a:rPr>
                <a:t>    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Em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đã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giúp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mẹ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những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việc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gì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?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622ECAA-72EF-4B36-8D2D-195EDEFDF92F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2"/>
                  </a:solidFill>
                </a:rPr>
                <a:t>D</a:t>
              </a:r>
              <a:endParaRPr lang="en-US" sz="1800" b="1" dirty="0">
                <a:solidFill>
                  <a:schemeClr val="bg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4325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6056E0-10B0-43EB-8312-76AE83D6DD77}"/>
              </a:ext>
            </a:extLst>
          </p:cNvPr>
          <p:cNvSpPr/>
          <p:nvPr/>
        </p:nvSpPr>
        <p:spPr>
          <a:xfrm>
            <a:off x="714615" y="245889"/>
            <a:ext cx="7952975" cy="96818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2. </a:t>
            </a:r>
            <a:r>
              <a:rPr lang="en-US" sz="2400" b="1" dirty="0" err="1"/>
              <a:t>Vì</a:t>
            </a:r>
            <a:r>
              <a:rPr lang="en-US" sz="2400" b="1" dirty="0"/>
              <a:t> </a:t>
            </a:r>
            <a:r>
              <a:rPr lang="en-US" sz="2400" b="1" dirty="0" err="1"/>
              <a:t>sao</a:t>
            </a:r>
            <a:r>
              <a:rPr lang="en-US" sz="2400" b="1" dirty="0"/>
              <a:t> </a:t>
            </a:r>
            <a:r>
              <a:rPr lang="en-US" sz="2400" b="1" dirty="0" err="1"/>
              <a:t>Cô</a:t>
            </a:r>
            <a:r>
              <a:rPr lang="en-US" sz="2400" b="1" dirty="0"/>
              <a:t> – li – a </a:t>
            </a:r>
            <a:r>
              <a:rPr lang="en-US" sz="2400" b="1" dirty="0" err="1"/>
              <a:t>thấy</a:t>
            </a:r>
            <a:r>
              <a:rPr lang="en-US" sz="2400" b="1" dirty="0"/>
              <a:t> </a:t>
            </a:r>
            <a:r>
              <a:rPr lang="en-US" sz="2400" b="1" dirty="0" err="1"/>
              <a:t>khó</a:t>
            </a:r>
            <a:r>
              <a:rPr lang="en-US" sz="2400" b="1" dirty="0"/>
              <a:t> </a:t>
            </a:r>
            <a:r>
              <a:rPr lang="en-US" sz="2400" b="1" dirty="0" err="1"/>
              <a:t>viết</a:t>
            </a:r>
            <a:r>
              <a:rPr lang="en-US" sz="2400" b="1" dirty="0"/>
              <a:t> </a:t>
            </a:r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làm</a:t>
            </a:r>
            <a:r>
              <a:rPr lang="en-US" sz="2400" b="1" dirty="0"/>
              <a:t> </a:t>
            </a:r>
            <a:r>
              <a:rPr lang="en-US" sz="2400" b="1" dirty="0" err="1"/>
              <a:t>văn</a:t>
            </a:r>
            <a:r>
              <a:rPr lang="en-US" sz="2400" b="1" dirty="0"/>
              <a:t> 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6EA3323-D11E-406D-A7AC-2F88E3A14F2C}"/>
              </a:ext>
            </a:extLst>
          </p:cNvPr>
          <p:cNvGrpSpPr/>
          <p:nvPr/>
        </p:nvGrpSpPr>
        <p:grpSpPr>
          <a:xfrm>
            <a:off x="714615" y="1380626"/>
            <a:ext cx="7344163" cy="719995"/>
            <a:chOff x="361151" y="1813431"/>
            <a:chExt cx="5728446" cy="560935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7446DCC2-B920-4507-86D2-23A65318A163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>
                  <a:solidFill>
                    <a:sysClr val="windowText" lastClr="000000"/>
                  </a:solidFill>
                </a:rPr>
                <a:t>    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Vì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Cô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-li-a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không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bao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giờ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giúp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đỡ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mẹ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.</a:t>
              </a: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8DA1CBD6-A48F-493B-AF1F-CD8E98937E81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2"/>
                  </a:solidFill>
                </a:rPr>
                <a:t>A</a:t>
              </a:r>
              <a:endParaRPr lang="en-US" sz="18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2413598-5B2B-4B52-90C2-125DDA487092}"/>
              </a:ext>
            </a:extLst>
          </p:cNvPr>
          <p:cNvGrpSpPr/>
          <p:nvPr/>
        </p:nvGrpSpPr>
        <p:grpSpPr>
          <a:xfrm>
            <a:off x="724072" y="3110735"/>
            <a:ext cx="7344163" cy="719995"/>
            <a:chOff x="361151" y="1813431"/>
            <a:chExt cx="5728446" cy="560935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C6F434BC-DE41-4807-817A-34ED013665CC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>
                  <a:solidFill>
                    <a:sysClr val="windowText" lastClr="000000"/>
                  </a:solidFill>
                </a:rPr>
                <a:t>    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Vì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Cô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-li-a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mải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nhìn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Liu-xi-a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viết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bài</a:t>
              </a:r>
              <a:endParaRPr lang="en-US" sz="20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778BE61-4C93-42C7-B70B-B295364B2089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2"/>
                  </a:solidFill>
                </a:rPr>
                <a:t>C</a:t>
              </a:r>
              <a:endParaRPr lang="en-US" sz="18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7956CC3-9429-47EA-90BB-1CF2698E87E9}"/>
              </a:ext>
            </a:extLst>
          </p:cNvPr>
          <p:cNvGrpSpPr/>
          <p:nvPr/>
        </p:nvGrpSpPr>
        <p:grpSpPr>
          <a:xfrm>
            <a:off x="724072" y="2228839"/>
            <a:ext cx="7344163" cy="719995"/>
            <a:chOff x="361151" y="1813431"/>
            <a:chExt cx="5728446" cy="560935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4B71659D-2F25-4805-8B0C-4789ED3811DE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>
                  <a:solidFill>
                    <a:sysClr val="windowText" lastClr="000000"/>
                  </a:solidFill>
                </a:rPr>
                <a:t>    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Vì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Cô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-li-a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rất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ít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khi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giúp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đỡ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mẹ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.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1784EF1-F5EA-47D5-AF7E-CD3A7A92D7BE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2"/>
                  </a:solidFill>
                </a:rPr>
                <a:t>B</a:t>
              </a:r>
              <a:endParaRPr lang="en-US" sz="18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513E553-EDB8-4F0A-B3A5-77E7867B792D}"/>
              </a:ext>
            </a:extLst>
          </p:cNvPr>
          <p:cNvGrpSpPr/>
          <p:nvPr/>
        </p:nvGrpSpPr>
        <p:grpSpPr>
          <a:xfrm>
            <a:off x="724072" y="3992630"/>
            <a:ext cx="7344163" cy="719995"/>
            <a:chOff x="361151" y="1813431"/>
            <a:chExt cx="5728446" cy="560935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EC5CE88E-1E4E-4556-8EC7-5A64BA314EE7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>
                  <a:solidFill>
                    <a:sysClr val="windowText" lastClr="000000"/>
                  </a:solidFill>
                </a:rPr>
                <a:t>    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Vì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Cô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-li-a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bị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hỏng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bút</a:t>
              </a:r>
              <a:r>
                <a:rPr lang="en-US" sz="20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000" b="1" dirty="0" err="1">
                  <a:solidFill>
                    <a:sysClr val="windowText" lastClr="000000"/>
                  </a:solidFill>
                </a:rPr>
                <a:t>viết</a:t>
              </a:r>
              <a:endParaRPr lang="en-US" sz="20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622ECAA-72EF-4B36-8D2D-195EDEFDF92F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2"/>
                  </a:solidFill>
                </a:rPr>
                <a:t>D</a:t>
              </a:r>
              <a:endParaRPr lang="en-US" sz="1800" b="1" dirty="0">
                <a:solidFill>
                  <a:schemeClr val="bg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313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6056E0-10B0-43EB-8312-76AE83D6DD77}"/>
              </a:ext>
            </a:extLst>
          </p:cNvPr>
          <p:cNvSpPr/>
          <p:nvPr/>
        </p:nvSpPr>
        <p:spPr>
          <a:xfrm>
            <a:off x="714615" y="245889"/>
            <a:ext cx="7952975" cy="96818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/>
              <a:t>3. </a:t>
            </a:r>
            <a:r>
              <a:rPr lang="en-US" sz="2100" b="1" dirty="0" err="1"/>
              <a:t>Thấy</a:t>
            </a:r>
            <a:r>
              <a:rPr lang="en-US" sz="2100" b="1" dirty="0"/>
              <a:t> </a:t>
            </a:r>
            <a:r>
              <a:rPr lang="en-US" sz="2100" b="1" dirty="0" err="1"/>
              <a:t>các</a:t>
            </a:r>
            <a:r>
              <a:rPr lang="en-US" sz="2100" b="1" dirty="0"/>
              <a:t> </a:t>
            </a:r>
            <a:r>
              <a:rPr lang="en-US" sz="2100" b="1" dirty="0" err="1"/>
              <a:t>bạn</a:t>
            </a:r>
            <a:r>
              <a:rPr lang="en-US" sz="2100" b="1" dirty="0"/>
              <a:t> </a:t>
            </a:r>
            <a:r>
              <a:rPr lang="en-US" sz="2100" b="1" dirty="0" err="1"/>
              <a:t>viết</a:t>
            </a:r>
            <a:r>
              <a:rPr lang="en-US" sz="2100" b="1" dirty="0"/>
              <a:t> </a:t>
            </a:r>
            <a:r>
              <a:rPr lang="en-US" sz="2100" b="1" dirty="0" err="1"/>
              <a:t>nhiều</a:t>
            </a:r>
            <a:r>
              <a:rPr lang="en-US" sz="2100" b="1" dirty="0"/>
              <a:t>, </a:t>
            </a:r>
            <a:r>
              <a:rPr lang="en-US" sz="2100" b="1" dirty="0" err="1"/>
              <a:t>Cô</a:t>
            </a:r>
            <a:r>
              <a:rPr lang="en-US" sz="2100" b="1" dirty="0"/>
              <a:t>-li-a </a:t>
            </a:r>
            <a:r>
              <a:rPr lang="en-US" sz="2100" b="1" dirty="0" err="1"/>
              <a:t>làm</a:t>
            </a:r>
            <a:r>
              <a:rPr lang="en-US" sz="2100" b="1" dirty="0"/>
              <a:t> </a:t>
            </a:r>
            <a:r>
              <a:rPr lang="en-US" sz="2100" b="1" dirty="0" err="1"/>
              <a:t>cách</a:t>
            </a:r>
            <a:r>
              <a:rPr lang="en-US" sz="2100" b="1" dirty="0"/>
              <a:t> </a:t>
            </a:r>
            <a:r>
              <a:rPr lang="en-US" sz="2100" b="1" dirty="0" err="1"/>
              <a:t>gì</a:t>
            </a:r>
            <a:r>
              <a:rPr lang="en-US" sz="2100" b="1" dirty="0"/>
              <a:t> </a:t>
            </a:r>
            <a:r>
              <a:rPr lang="en-US" sz="2100" b="1" dirty="0" err="1"/>
              <a:t>để</a:t>
            </a:r>
            <a:r>
              <a:rPr lang="en-US" sz="2100" b="1" dirty="0"/>
              <a:t> </a:t>
            </a:r>
            <a:r>
              <a:rPr lang="en-US" sz="2100" b="1" dirty="0" err="1"/>
              <a:t>viết</a:t>
            </a:r>
            <a:r>
              <a:rPr lang="en-US" sz="2100" b="1" dirty="0"/>
              <a:t> </a:t>
            </a:r>
            <a:r>
              <a:rPr lang="en-US" sz="2100" b="1" dirty="0" err="1"/>
              <a:t>dài</a:t>
            </a:r>
            <a:r>
              <a:rPr lang="en-US" sz="2100" b="1" dirty="0"/>
              <a:t> ra?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6EA3323-D11E-406D-A7AC-2F88E3A14F2C}"/>
              </a:ext>
            </a:extLst>
          </p:cNvPr>
          <p:cNvGrpSpPr/>
          <p:nvPr/>
        </p:nvGrpSpPr>
        <p:grpSpPr>
          <a:xfrm>
            <a:off x="724072" y="2218136"/>
            <a:ext cx="7774468" cy="719995"/>
            <a:chOff x="361151" y="1813431"/>
            <a:chExt cx="5728446" cy="560935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7446DCC2-B920-4507-86D2-23A65318A163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b="1" dirty="0">
                  <a:solidFill>
                    <a:sysClr val="windowText" lastClr="000000"/>
                  </a:solidFill>
                </a:rPr>
                <a:t> 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Cô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-li-a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bịa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thêm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ra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những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việc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mà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mới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chỉ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nhìn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mẹ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làm</a:t>
              </a:r>
              <a:endParaRPr lang="en-US" sz="18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8DA1CBD6-A48F-493B-AF1F-CD8E98937E81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bg2"/>
                  </a:solidFill>
                </a:rPr>
                <a:t>B</a:t>
              </a:r>
              <a:endParaRPr lang="en-US" sz="16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2413598-5B2B-4B52-90C2-125DDA487092}"/>
              </a:ext>
            </a:extLst>
          </p:cNvPr>
          <p:cNvGrpSpPr/>
          <p:nvPr/>
        </p:nvGrpSpPr>
        <p:grpSpPr>
          <a:xfrm>
            <a:off x="724072" y="3110735"/>
            <a:ext cx="7774468" cy="719995"/>
            <a:chOff x="361151" y="1813431"/>
            <a:chExt cx="5728446" cy="560935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C6F434BC-DE41-4807-817A-34ED013665CC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b="1" dirty="0">
                  <a:solidFill>
                    <a:sysClr val="windowText" lastClr="000000"/>
                  </a:solidFill>
                </a:rPr>
                <a:t> 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Cô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-li-a t</a:t>
              </a:r>
              <a:r>
                <a:rPr lang="vi-VN" sz="1800" b="1" dirty="0">
                  <a:solidFill>
                    <a:sysClr val="windowText" lastClr="000000"/>
                  </a:solidFill>
                </a:rPr>
                <a:t>ư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ởng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t</a:t>
              </a:r>
              <a:r>
                <a:rPr lang="vi-VN" sz="1800" b="1" dirty="0">
                  <a:solidFill>
                    <a:sysClr val="windowText" lastClr="000000"/>
                  </a:solidFill>
                </a:rPr>
                <a:t>ư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ợng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ra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những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việc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mà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bạn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sẽ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làm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để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giúp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mẹ</a:t>
              </a:r>
              <a:endParaRPr lang="en-US" sz="18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778BE61-4C93-42C7-B70B-B295364B2089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bg2"/>
                  </a:solidFill>
                </a:rPr>
                <a:t>C</a:t>
              </a:r>
              <a:endParaRPr lang="en-US" sz="16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7956CC3-9429-47EA-90BB-1CF2698E87E9}"/>
              </a:ext>
            </a:extLst>
          </p:cNvPr>
          <p:cNvGrpSpPr/>
          <p:nvPr/>
        </p:nvGrpSpPr>
        <p:grpSpPr>
          <a:xfrm>
            <a:off x="724072" y="1278186"/>
            <a:ext cx="7774468" cy="719995"/>
            <a:chOff x="361151" y="1813431"/>
            <a:chExt cx="6064084" cy="560935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4B71659D-2F25-4805-8B0C-4789ED3811DE}"/>
                </a:ext>
              </a:extLst>
            </p:cNvPr>
            <p:cNvSpPr/>
            <p:nvPr/>
          </p:nvSpPr>
          <p:spPr>
            <a:xfrm>
              <a:off x="626250" y="1863378"/>
              <a:ext cx="5798985" cy="4610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b="1" dirty="0">
                  <a:solidFill>
                    <a:sysClr val="windowText" lastClr="000000"/>
                  </a:solidFill>
                </a:rPr>
                <a:t>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Cô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-li-a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cố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nghĩ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ra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những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việc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mà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bạn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ấy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ít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hoặc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ch</a:t>
              </a:r>
              <a:r>
                <a:rPr lang="vi-VN" sz="1800" b="1" dirty="0">
                  <a:solidFill>
                    <a:sysClr val="windowText" lastClr="000000"/>
                  </a:solidFill>
                </a:rPr>
                <a:t>ư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a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từng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làm</a:t>
              </a:r>
              <a:endParaRPr lang="en-US" sz="18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1784EF1-F5EA-47D5-AF7E-CD3A7A92D7BE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2"/>
                  </a:solidFill>
                </a:rPr>
                <a:t>A</a:t>
              </a:r>
              <a:endParaRPr lang="en-US" sz="18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513E553-EDB8-4F0A-B3A5-77E7867B792D}"/>
              </a:ext>
            </a:extLst>
          </p:cNvPr>
          <p:cNvGrpSpPr/>
          <p:nvPr/>
        </p:nvGrpSpPr>
        <p:grpSpPr>
          <a:xfrm>
            <a:off x="724072" y="3992630"/>
            <a:ext cx="7774468" cy="719995"/>
            <a:chOff x="361151" y="1813431"/>
            <a:chExt cx="5728446" cy="560935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EC5CE88E-1E4E-4556-8EC7-5A64BA314EE7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b="1" dirty="0">
                  <a:solidFill>
                    <a:sysClr val="windowText" lastClr="000000"/>
                  </a:solidFill>
                </a:rPr>
                <a:t> 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Tất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cả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các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ý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trên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.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622ECAA-72EF-4B36-8D2D-195EDEFDF92F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bg2"/>
                  </a:solidFill>
                </a:rPr>
                <a:t>D</a:t>
              </a:r>
              <a:endParaRPr lang="en-US" sz="1600" b="1" dirty="0">
                <a:solidFill>
                  <a:schemeClr val="bg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1528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6056E0-10B0-43EB-8312-76AE83D6DD77}"/>
              </a:ext>
            </a:extLst>
          </p:cNvPr>
          <p:cNvSpPr/>
          <p:nvPr/>
        </p:nvSpPr>
        <p:spPr>
          <a:xfrm>
            <a:off x="714615" y="245889"/>
            <a:ext cx="7952975" cy="968188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4. </a:t>
            </a:r>
            <a:r>
              <a:rPr lang="en-US" sz="2000" b="1" dirty="0" err="1"/>
              <a:t>Vì</a:t>
            </a:r>
            <a:r>
              <a:rPr lang="en-US" sz="2000" b="1" dirty="0"/>
              <a:t> </a:t>
            </a:r>
            <a:r>
              <a:rPr lang="en-US" sz="2000" b="1" dirty="0" err="1"/>
              <a:t>sao</a:t>
            </a:r>
            <a:r>
              <a:rPr lang="en-US" sz="2000" b="1" dirty="0"/>
              <a:t> </a:t>
            </a:r>
            <a:r>
              <a:rPr lang="en-US" sz="2000" b="1" dirty="0" err="1"/>
              <a:t>khi</a:t>
            </a:r>
            <a:r>
              <a:rPr lang="en-US" sz="2000" b="1" dirty="0"/>
              <a:t> </a:t>
            </a:r>
            <a:r>
              <a:rPr lang="en-US" sz="2000" b="1" dirty="0" err="1"/>
              <a:t>mẹ</a:t>
            </a:r>
            <a:r>
              <a:rPr lang="en-US" sz="2000" b="1" dirty="0"/>
              <a:t> </a:t>
            </a:r>
            <a:r>
              <a:rPr lang="en-US" sz="2000" b="1" dirty="0" err="1"/>
              <a:t>bảo</a:t>
            </a:r>
            <a:r>
              <a:rPr lang="en-US" sz="2000" b="1" dirty="0"/>
              <a:t> </a:t>
            </a:r>
            <a:r>
              <a:rPr lang="en-US" sz="2000" b="1" dirty="0" err="1"/>
              <a:t>Cô</a:t>
            </a:r>
            <a:r>
              <a:rPr lang="en-US" sz="2000" b="1" dirty="0"/>
              <a:t>-li-a </a:t>
            </a:r>
            <a:r>
              <a:rPr lang="en-US" sz="2000" b="1" dirty="0" err="1"/>
              <a:t>đi</a:t>
            </a:r>
            <a:r>
              <a:rPr lang="en-US" sz="2000" b="1" dirty="0"/>
              <a:t> </a:t>
            </a:r>
            <a:r>
              <a:rPr lang="en-US" sz="2000" b="1" dirty="0" err="1"/>
              <a:t>giặt</a:t>
            </a:r>
            <a:r>
              <a:rPr lang="en-US" sz="2000" b="1" dirty="0"/>
              <a:t> </a:t>
            </a:r>
            <a:r>
              <a:rPr lang="en-US" sz="2000" b="1" dirty="0" err="1"/>
              <a:t>quần</a:t>
            </a:r>
            <a:r>
              <a:rPr lang="en-US" sz="2000" b="1" dirty="0"/>
              <a:t> </a:t>
            </a:r>
            <a:r>
              <a:rPr lang="en-US" sz="2000" b="1" dirty="0" err="1"/>
              <a:t>áo</a:t>
            </a:r>
            <a:r>
              <a:rPr lang="en-US" sz="2000" b="1" dirty="0"/>
              <a:t>, </a:t>
            </a:r>
            <a:r>
              <a:rPr lang="en-US" sz="2000" b="1" dirty="0" err="1"/>
              <a:t>cậu</a:t>
            </a:r>
            <a:r>
              <a:rPr lang="en-US" sz="2000" b="1" dirty="0"/>
              <a:t> </a:t>
            </a:r>
            <a:r>
              <a:rPr lang="en-US" sz="2000" b="1" dirty="0" err="1"/>
              <a:t>lại</a:t>
            </a:r>
            <a:r>
              <a:rPr lang="en-US" sz="2000" b="1" dirty="0"/>
              <a:t> </a:t>
            </a:r>
            <a:r>
              <a:rPr lang="en-US" sz="2000" b="1" dirty="0" err="1"/>
              <a:t>ngạc</a:t>
            </a:r>
            <a:r>
              <a:rPr lang="en-US" sz="2000" b="1" dirty="0"/>
              <a:t> </a:t>
            </a:r>
            <a:r>
              <a:rPr lang="en-US" sz="2000" b="1" dirty="0" err="1"/>
              <a:t>nhiên</a:t>
            </a:r>
            <a:r>
              <a:rPr lang="en-US" sz="2000" b="1" dirty="0"/>
              <a:t>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6EA3323-D11E-406D-A7AC-2F88E3A14F2C}"/>
              </a:ext>
            </a:extLst>
          </p:cNvPr>
          <p:cNvGrpSpPr/>
          <p:nvPr/>
        </p:nvGrpSpPr>
        <p:grpSpPr>
          <a:xfrm>
            <a:off x="724072" y="2218136"/>
            <a:ext cx="7774468" cy="719995"/>
            <a:chOff x="361151" y="1813431"/>
            <a:chExt cx="5728446" cy="560935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7446DCC2-B920-4507-86D2-23A65318A163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b="1" dirty="0">
                  <a:solidFill>
                    <a:sysClr val="windowText" lastClr="000000"/>
                  </a:solidFill>
                </a:rPr>
                <a:t>     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Vì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mẹ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ch</a:t>
              </a:r>
              <a:r>
                <a:rPr lang="vi-VN" sz="1800" b="1" dirty="0">
                  <a:solidFill>
                    <a:sysClr val="windowText" lastClr="000000"/>
                  </a:solidFill>
                </a:rPr>
                <a:t>ư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a bao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giờ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bảo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cậu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làm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việc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gì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cả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.</a:t>
              </a: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8DA1CBD6-A48F-493B-AF1F-CD8E98937E81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bg2"/>
                  </a:solidFill>
                </a:rPr>
                <a:t>B</a:t>
              </a:r>
              <a:endParaRPr lang="en-US" sz="16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2413598-5B2B-4B52-90C2-125DDA487092}"/>
              </a:ext>
            </a:extLst>
          </p:cNvPr>
          <p:cNvGrpSpPr/>
          <p:nvPr/>
        </p:nvGrpSpPr>
        <p:grpSpPr>
          <a:xfrm>
            <a:off x="724072" y="4119165"/>
            <a:ext cx="7774468" cy="719995"/>
            <a:chOff x="361151" y="1813431"/>
            <a:chExt cx="5728446" cy="560935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C6F434BC-DE41-4807-817A-34ED013665CC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b="1" dirty="0">
                  <a:solidFill>
                    <a:sysClr val="windowText" lastClr="000000"/>
                  </a:solidFill>
                </a:rPr>
                <a:t>  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Vì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mẹ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bảo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cậu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làm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việc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vào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sáng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chủ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nhật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.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778BE61-4C93-42C7-B70B-B295364B2089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bg2"/>
                  </a:solidFill>
                </a:rPr>
                <a:t>D</a:t>
              </a:r>
              <a:endParaRPr lang="en-US" sz="16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7956CC3-9429-47EA-90BB-1CF2698E87E9}"/>
              </a:ext>
            </a:extLst>
          </p:cNvPr>
          <p:cNvGrpSpPr/>
          <p:nvPr/>
        </p:nvGrpSpPr>
        <p:grpSpPr>
          <a:xfrm>
            <a:off x="724072" y="1278186"/>
            <a:ext cx="7774468" cy="719995"/>
            <a:chOff x="361151" y="1813431"/>
            <a:chExt cx="6064084" cy="560935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4B71659D-2F25-4805-8B0C-4789ED3811DE}"/>
                </a:ext>
              </a:extLst>
            </p:cNvPr>
            <p:cNvSpPr/>
            <p:nvPr/>
          </p:nvSpPr>
          <p:spPr>
            <a:xfrm>
              <a:off x="626250" y="1863378"/>
              <a:ext cx="5798985" cy="461042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b="1" dirty="0">
                  <a:solidFill>
                    <a:sysClr val="windowText" lastClr="000000"/>
                  </a:solidFill>
                </a:rPr>
                <a:t>     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Vì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đây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việc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mà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cậu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ch</a:t>
              </a:r>
              <a:r>
                <a:rPr lang="vi-VN" sz="1800" b="1" dirty="0">
                  <a:solidFill>
                    <a:sysClr val="windowText" lastClr="000000"/>
                  </a:solidFill>
                </a:rPr>
                <a:t>ư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a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từng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làm</a:t>
              </a:r>
              <a:endParaRPr lang="en-US" sz="18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1784EF1-F5EA-47D5-AF7E-CD3A7A92D7BE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2"/>
                  </a:solidFill>
                </a:rPr>
                <a:t>A</a:t>
              </a:r>
              <a:endParaRPr lang="en-US" sz="18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513E553-EDB8-4F0A-B3A5-77E7867B792D}"/>
              </a:ext>
            </a:extLst>
          </p:cNvPr>
          <p:cNvGrpSpPr/>
          <p:nvPr/>
        </p:nvGrpSpPr>
        <p:grpSpPr>
          <a:xfrm>
            <a:off x="724072" y="3168651"/>
            <a:ext cx="7774468" cy="719995"/>
            <a:chOff x="361151" y="1813431"/>
            <a:chExt cx="5728446" cy="560935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EC5CE88E-1E4E-4556-8EC7-5A64BA314EE7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dirty="0">
                  <a:solidFill>
                    <a:sysClr val="windowText" lastClr="000000"/>
                  </a:solidFill>
                </a:rPr>
                <a:t> 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Vì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mẹ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chưa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bao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giờ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bảo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cậu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làm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việc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gì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và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đây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việc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cậu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                                                                            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ch</a:t>
              </a:r>
              <a:r>
                <a:rPr lang="vi-VN" sz="1800" b="1" dirty="0">
                  <a:solidFill>
                    <a:sysClr val="windowText" lastClr="000000"/>
                  </a:solidFill>
                </a:rPr>
                <a:t>ư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a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từng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làm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.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622ECAA-72EF-4B36-8D2D-195EDEFDF92F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bg2"/>
                  </a:solidFill>
                </a:rPr>
                <a:t>C</a:t>
              </a:r>
              <a:endParaRPr lang="en-US" sz="1600" b="1" dirty="0">
                <a:solidFill>
                  <a:schemeClr val="bg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776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6056E0-10B0-43EB-8312-76AE83D6DD77}"/>
              </a:ext>
            </a:extLst>
          </p:cNvPr>
          <p:cNvSpPr/>
          <p:nvPr/>
        </p:nvSpPr>
        <p:spPr>
          <a:xfrm>
            <a:off x="714615" y="245889"/>
            <a:ext cx="7952975" cy="968188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5. Sau </a:t>
            </a:r>
            <a:r>
              <a:rPr lang="en-US" sz="2000" b="1" dirty="0" err="1"/>
              <a:t>đó</a:t>
            </a:r>
            <a:r>
              <a:rPr lang="en-US" sz="2000" b="1" dirty="0"/>
              <a:t>, </a:t>
            </a:r>
            <a:r>
              <a:rPr lang="en-US" sz="2000" b="1" dirty="0" err="1"/>
              <a:t>vì</a:t>
            </a:r>
            <a:r>
              <a:rPr lang="en-US" sz="2000" b="1" dirty="0"/>
              <a:t> </a:t>
            </a:r>
            <a:r>
              <a:rPr lang="en-US" sz="2000" b="1" dirty="0" err="1"/>
              <a:t>sao</a:t>
            </a:r>
            <a:r>
              <a:rPr lang="en-US" sz="2000" b="1" dirty="0"/>
              <a:t> </a:t>
            </a:r>
            <a:r>
              <a:rPr lang="en-US" sz="2000" b="1" dirty="0" err="1"/>
              <a:t>Cô</a:t>
            </a:r>
            <a:r>
              <a:rPr lang="en-US" sz="2000" b="1" dirty="0"/>
              <a:t>-li-a </a:t>
            </a:r>
            <a:r>
              <a:rPr lang="en-US" sz="2000" b="1" dirty="0" err="1"/>
              <a:t>vui</a:t>
            </a:r>
            <a:r>
              <a:rPr lang="en-US" sz="2000" b="1" dirty="0"/>
              <a:t> </a:t>
            </a:r>
            <a:r>
              <a:rPr lang="en-US" sz="2000" b="1" dirty="0" err="1"/>
              <a:t>vẻ</a:t>
            </a:r>
            <a:r>
              <a:rPr lang="en-US" sz="2000" b="1" dirty="0"/>
              <a:t> </a:t>
            </a:r>
            <a:r>
              <a:rPr lang="en-US" sz="2000" b="1" dirty="0" err="1"/>
              <a:t>làm</a:t>
            </a:r>
            <a:r>
              <a:rPr lang="en-US" sz="2000" b="1" dirty="0"/>
              <a:t> </a:t>
            </a:r>
            <a:r>
              <a:rPr lang="en-US" sz="2000" b="1" dirty="0" err="1"/>
              <a:t>theo</a:t>
            </a:r>
            <a:r>
              <a:rPr lang="en-US" sz="2000" b="1" dirty="0"/>
              <a:t> </a:t>
            </a:r>
            <a:r>
              <a:rPr lang="en-US" sz="2000" b="1" dirty="0" err="1"/>
              <a:t>lời</a:t>
            </a:r>
            <a:r>
              <a:rPr lang="en-US" sz="2000" b="1" dirty="0"/>
              <a:t> </a:t>
            </a:r>
            <a:r>
              <a:rPr lang="en-US" sz="2000" b="1" dirty="0" err="1"/>
              <a:t>mẹ</a:t>
            </a:r>
            <a:r>
              <a:rPr lang="en-US" sz="2000" b="1" dirty="0"/>
              <a:t>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6EA3323-D11E-406D-A7AC-2F88E3A14F2C}"/>
              </a:ext>
            </a:extLst>
          </p:cNvPr>
          <p:cNvGrpSpPr/>
          <p:nvPr/>
        </p:nvGrpSpPr>
        <p:grpSpPr>
          <a:xfrm>
            <a:off x="724072" y="3165458"/>
            <a:ext cx="7774468" cy="719995"/>
            <a:chOff x="361151" y="1813431"/>
            <a:chExt cx="5728446" cy="560935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7446DCC2-B920-4507-86D2-23A65318A163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b="1" dirty="0">
                  <a:solidFill>
                    <a:sysClr val="windowText" lastClr="000000"/>
                  </a:solidFill>
                </a:rPr>
                <a:t>    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Vì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đ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điều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mà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cậu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đã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kể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cho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các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bạn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nghe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ở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lớp</a:t>
              </a:r>
              <a:endParaRPr lang="en-US" sz="18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8DA1CBD6-A48F-493B-AF1F-CD8E98937E81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2"/>
                  </a:solidFill>
                </a:rPr>
                <a:t>C</a:t>
              </a:r>
              <a:endParaRPr lang="en-US" sz="16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2413598-5B2B-4B52-90C2-125DDA487092}"/>
              </a:ext>
            </a:extLst>
          </p:cNvPr>
          <p:cNvGrpSpPr/>
          <p:nvPr/>
        </p:nvGrpSpPr>
        <p:grpSpPr>
          <a:xfrm>
            <a:off x="724072" y="4119165"/>
            <a:ext cx="7774468" cy="719995"/>
            <a:chOff x="361151" y="1813431"/>
            <a:chExt cx="5728446" cy="560935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C6F434BC-DE41-4807-817A-34ED013665CC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b="1" dirty="0">
                  <a:solidFill>
                    <a:sysClr val="windowText" lastClr="000000"/>
                  </a:solidFill>
                </a:rPr>
                <a:t>   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Vì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đó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điều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mà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mẹ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của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cậu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muốn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cậu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làm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.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778BE61-4C93-42C7-B70B-B295364B2089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bg2"/>
                  </a:solidFill>
                </a:rPr>
                <a:t>D</a:t>
              </a:r>
              <a:endParaRPr lang="en-US" sz="16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7956CC3-9429-47EA-90BB-1CF2698E87E9}"/>
              </a:ext>
            </a:extLst>
          </p:cNvPr>
          <p:cNvGrpSpPr/>
          <p:nvPr/>
        </p:nvGrpSpPr>
        <p:grpSpPr>
          <a:xfrm>
            <a:off x="724072" y="1278186"/>
            <a:ext cx="7774468" cy="719995"/>
            <a:chOff x="361151" y="1813431"/>
            <a:chExt cx="6064084" cy="560935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4B71659D-2F25-4805-8B0C-4789ED3811DE}"/>
                </a:ext>
              </a:extLst>
            </p:cNvPr>
            <p:cNvSpPr/>
            <p:nvPr/>
          </p:nvSpPr>
          <p:spPr>
            <a:xfrm>
              <a:off x="626250" y="1863378"/>
              <a:ext cx="5798985" cy="461042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b="1" dirty="0">
                  <a:solidFill>
                    <a:sysClr val="windowText" lastClr="000000"/>
                  </a:solidFill>
                </a:rPr>
                <a:t>    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Vì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đó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điều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cậu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từng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muốn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lầm</a:t>
              </a:r>
              <a:endParaRPr lang="en-US" sz="18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1784EF1-F5EA-47D5-AF7E-CD3A7A92D7BE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>
                  <a:solidFill>
                    <a:schemeClr val="bg2"/>
                  </a:solidFill>
                </a:rPr>
                <a:t>A</a:t>
              </a:r>
              <a:endParaRPr lang="en-US" sz="18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513E553-EDB8-4F0A-B3A5-77E7867B792D}"/>
              </a:ext>
            </a:extLst>
          </p:cNvPr>
          <p:cNvGrpSpPr/>
          <p:nvPr/>
        </p:nvGrpSpPr>
        <p:grpSpPr>
          <a:xfrm>
            <a:off x="724072" y="2211752"/>
            <a:ext cx="7774468" cy="719995"/>
            <a:chOff x="361151" y="1813431"/>
            <a:chExt cx="5728446" cy="560935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EC5CE88E-1E4E-4556-8EC7-5A64BA314EE7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b="1" dirty="0">
                  <a:solidFill>
                    <a:sysClr val="windowText" lastClr="000000"/>
                  </a:solidFill>
                </a:rPr>
                <a:t>    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Vì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đó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điểu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mà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cậu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đã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viết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trong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bài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tập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làm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văn</a:t>
              </a:r>
              <a:endParaRPr lang="en-US" sz="18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622ECAA-72EF-4B36-8D2D-195EDEFDF92F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2"/>
                  </a:solidFill>
                </a:rPr>
                <a:t>B</a:t>
              </a:r>
              <a:endParaRPr lang="en-US" sz="1600" b="1" dirty="0">
                <a:solidFill>
                  <a:schemeClr val="bg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8669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6056E0-10B0-43EB-8312-76AE83D6DD77}"/>
              </a:ext>
            </a:extLst>
          </p:cNvPr>
          <p:cNvSpPr/>
          <p:nvPr/>
        </p:nvSpPr>
        <p:spPr>
          <a:xfrm>
            <a:off x="714615" y="245889"/>
            <a:ext cx="7952975" cy="968188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6. </a:t>
            </a:r>
            <a:r>
              <a:rPr lang="en-US" sz="2000" b="1" dirty="0" err="1"/>
              <a:t>Bài</a:t>
            </a:r>
            <a:r>
              <a:rPr lang="en-US" sz="2000" b="1" dirty="0"/>
              <a:t> </a:t>
            </a:r>
            <a:r>
              <a:rPr lang="en-US" sz="2000" b="1" dirty="0" err="1"/>
              <a:t>học</a:t>
            </a:r>
            <a:r>
              <a:rPr lang="en-US" sz="2000" b="1" dirty="0"/>
              <a:t> qua </a:t>
            </a:r>
            <a:r>
              <a:rPr lang="en-US" sz="2000" b="1" dirty="0" err="1"/>
              <a:t>câu</a:t>
            </a:r>
            <a:r>
              <a:rPr lang="en-US" sz="2000" b="1" dirty="0"/>
              <a:t> </a:t>
            </a:r>
            <a:r>
              <a:rPr lang="en-US" sz="2000" b="1" dirty="0" err="1"/>
              <a:t>chuyện</a:t>
            </a:r>
            <a:r>
              <a:rPr lang="en-US" sz="2000" b="1" dirty="0"/>
              <a:t> “</a:t>
            </a:r>
            <a:r>
              <a:rPr lang="en-US" sz="2000" b="1" dirty="0" err="1"/>
              <a:t>Tập</a:t>
            </a:r>
            <a:r>
              <a:rPr lang="en-US" sz="2000" b="1" dirty="0"/>
              <a:t> </a:t>
            </a:r>
            <a:r>
              <a:rPr lang="en-US" sz="2000" b="1" dirty="0" err="1"/>
              <a:t>làm</a:t>
            </a:r>
            <a:r>
              <a:rPr lang="en-US" sz="2000" b="1" dirty="0"/>
              <a:t> </a:t>
            </a:r>
            <a:r>
              <a:rPr lang="en-US" sz="2000" b="1" dirty="0" err="1"/>
              <a:t>văn</a:t>
            </a:r>
            <a:r>
              <a:rPr lang="en-US" sz="2000" b="1" dirty="0"/>
              <a:t>” </a:t>
            </a:r>
            <a:r>
              <a:rPr lang="en-US" sz="2000" b="1" dirty="0" err="1"/>
              <a:t>là</a:t>
            </a:r>
            <a:r>
              <a:rPr lang="en-US" sz="2000" b="1" dirty="0"/>
              <a:t> </a:t>
            </a:r>
            <a:r>
              <a:rPr lang="en-US" sz="2000" b="1" dirty="0" err="1"/>
              <a:t>gì</a:t>
            </a:r>
            <a:r>
              <a:rPr lang="en-US" sz="2000" b="1" dirty="0"/>
              <a:t>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6EA3323-D11E-406D-A7AC-2F88E3A14F2C}"/>
              </a:ext>
            </a:extLst>
          </p:cNvPr>
          <p:cNvGrpSpPr/>
          <p:nvPr/>
        </p:nvGrpSpPr>
        <p:grpSpPr>
          <a:xfrm>
            <a:off x="724072" y="3165458"/>
            <a:ext cx="7774468" cy="719995"/>
            <a:chOff x="361151" y="1813431"/>
            <a:chExt cx="5728446" cy="560935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7446DCC2-B920-4507-86D2-23A65318A163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b="1" dirty="0">
                  <a:solidFill>
                    <a:sysClr val="windowText" lastClr="000000"/>
                  </a:solidFill>
                </a:rPr>
                <a:t>    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Phải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biết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làm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việc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nhà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và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viết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văn</a:t>
              </a:r>
              <a:endParaRPr lang="en-US" sz="18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8DA1CBD6-A48F-493B-AF1F-CD8E98937E81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2"/>
                  </a:solidFill>
                </a:rPr>
                <a:t>C</a:t>
              </a:r>
              <a:endParaRPr lang="en-US" sz="16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2413598-5B2B-4B52-90C2-125DDA487092}"/>
              </a:ext>
            </a:extLst>
          </p:cNvPr>
          <p:cNvGrpSpPr/>
          <p:nvPr/>
        </p:nvGrpSpPr>
        <p:grpSpPr>
          <a:xfrm>
            <a:off x="724072" y="4119165"/>
            <a:ext cx="7774468" cy="719995"/>
            <a:chOff x="361151" y="1813431"/>
            <a:chExt cx="5728446" cy="560935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C6F434BC-DE41-4807-817A-34ED013665CC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b="1" dirty="0">
                  <a:solidFill>
                    <a:sysClr val="windowText" lastClr="000000"/>
                  </a:solidFill>
                </a:rPr>
                <a:t>   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Phải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nghe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lời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mẹ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khi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mẹ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bảo</a:t>
              </a:r>
              <a:endParaRPr lang="en-US" sz="18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778BE61-4C93-42C7-B70B-B295364B2089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bg2"/>
                  </a:solidFill>
                </a:rPr>
                <a:t>D</a:t>
              </a:r>
              <a:endParaRPr lang="en-US" sz="16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7956CC3-9429-47EA-90BB-1CF2698E87E9}"/>
              </a:ext>
            </a:extLst>
          </p:cNvPr>
          <p:cNvGrpSpPr/>
          <p:nvPr/>
        </p:nvGrpSpPr>
        <p:grpSpPr>
          <a:xfrm>
            <a:off x="724072" y="1278186"/>
            <a:ext cx="7774468" cy="719995"/>
            <a:chOff x="361151" y="1813431"/>
            <a:chExt cx="6064084" cy="560935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4B71659D-2F25-4805-8B0C-4789ED3811DE}"/>
                </a:ext>
              </a:extLst>
            </p:cNvPr>
            <p:cNvSpPr/>
            <p:nvPr/>
          </p:nvSpPr>
          <p:spPr>
            <a:xfrm>
              <a:off x="626250" y="1863378"/>
              <a:ext cx="5798985" cy="461042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b="1" dirty="0">
                  <a:solidFill>
                    <a:sysClr val="windowText" lastClr="000000"/>
                  </a:solidFill>
                </a:rPr>
                <a:t>    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Phải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biết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giúp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đỡ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mẹ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khi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rảnh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rỗi</a:t>
              </a:r>
              <a:endParaRPr lang="en-US" sz="18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1784EF1-F5EA-47D5-AF7E-CD3A7A92D7BE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>
                  <a:solidFill>
                    <a:schemeClr val="bg2"/>
                  </a:solidFill>
                </a:rPr>
                <a:t>A</a:t>
              </a:r>
              <a:endParaRPr lang="en-US" sz="18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513E553-EDB8-4F0A-B3A5-77E7867B792D}"/>
              </a:ext>
            </a:extLst>
          </p:cNvPr>
          <p:cNvGrpSpPr/>
          <p:nvPr/>
        </p:nvGrpSpPr>
        <p:grpSpPr>
          <a:xfrm>
            <a:off x="724072" y="2211752"/>
            <a:ext cx="7774468" cy="719995"/>
            <a:chOff x="361151" y="1813431"/>
            <a:chExt cx="5728446" cy="560935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EC5CE88E-1E4E-4556-8EC7-5A64BA314EE7}"/>
                </a:ext>
              </a:extLst>
            </p:cNvPr>
            <p:cNvSpPr/>
            <p:nvPr/>
          </p:nvSpPr>
          <p:spPr>
            <a:xfrm>
              <a:off x="626250" y="1863377"/>
              <a:ext cx="5463347" cy="461042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b="1" dirty="0">
                  <a:solidFill>
                    <a:sysClr val="windowText" lastClr="000000"/>
                  </a:solidFill>
                </a:rPr>
                <a:t>        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Lời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nói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phải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đi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đôi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với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việc</a:t>
              </a:r>
              <a:r>
                <a:rPr lang="en-US" sz="1800" b="1" dirty="0">
                  <a:solidFill>
                    <a:sysClr val="windowText" lastClr="000000"/>
                  </a:solidFill>
                </a:rPr>
                <a:t> </a:t>
              </a:r>
              <a:r>
                <a:rPr lang="en-US" sz="1800" b="1" dirty="0" err="1">
                  <a:solidFill>
                    <a:sysClr val="windowText" lastClr="000000"/>
                  </a:solidFill>
                </a:rPr>
                <a:t>làm</a:t>
              </a:r>
              <a:endParaRPr lang="en-US" sz="18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622ECAA-72EF-4B36-8D2D-195EDEFDF92F}"/>
                </a:ext>
              </a:extLst>
            </p:cNvPr>
            <p:cNvSpPr/>
            <p:nvPr/>
          </p:nvSpPr>
          <p:spPr>
            <a:xfrm>
              <a:off x="361151" y="1813431"/>
              <a:ext cx="530199" cy="5609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2"/>
                  </a:solidFill>
                </a:rPr>
                <a:t>B</a:t>
              </a:r>
              <a:endParaRPr lang="en-US" sz="1600" b="1" dirty="0">
                <a:solidFill>
                  <a:schemeClr val="bg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0672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50"/>
          <p:cNvSpPr/>
          <p:nvPr/>
        </p:nvSpPr>
        <p:spPr>
          <a:xfrm>
            <a:off x="1783575" y="819900"/>
            <a:ext cx="5568600" cy="2966100"/>
          </a:xfrm>
          <a:prstGeom prst="roundRect">
            <a:avLst>
              <a:gd name="adj" fmla="val 7456"/>
            </a:avLst>
          </a:prstGeom>
          <a:solidFill>
            <a:schemeClr val="dk1"/>
          </a:solidFill>
          <a:ln>
            <a:noFill/>
          </a:ln>
          <a:effectLst>
            <a:outerShdw blurRad="57150" dist="19050" dir="5400000" algn="bl" rotWithShape="0">
              <a:schemeClr val="accent6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50"/>
          <p:cNvSpPr txBox="1">
            <a:spLocks noGrp="1"/>
          </p:cNvSpPr>
          <p:nvPr>
            <p:ph type="ctrTitle"/>
          </p:nvPr>
        </p:nvSpPr>
        <p:spPr>
          <a:xfrm>
            <a:off x="885477" y="1289804"/>
            <a:ext cx="7505729" cy="1831500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#9Slide07 TALUHLA" pitchFamily="2" charset="0"/>
              </a:rPr>
              <a:t>Tập</a:t>
            </a:r>
            <a:r>
              <a:rPr lang="en-US" sz="440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#9Slide07 TALUHLA" pitchFamily="2" charset="0"/>
              </a:rPr>
              <a:t> </a:t>
            </a:r>
            <a:r>
              <a:rPr lang="en-US" sz="440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#9Slide07 TALUHLA" pitchFamily="2" charset="0"/>
              </a:rPr>
              <a:t>đọc</a:t>
            </a:r>
            <a:br>
              <a:rPr lang="en-US" sz="480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#9Slide07 TALUHLA" pitchFamily="2" charset="0"/>
              </a:rPr>
            </a:br>
            <a:r>
              <a:rPr lang="en-US" sz="600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#9Slide07 TALUHLA" pitchFamily="2" charset="0"/>
              </a:rPr>
              <a:t>BÀI TẬP LÀM VĂN</a:t>
            </a:r>
            <a:endParaRPr sz="480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#9Slide07 TALUHLA" pitchFamily="2" charset="0"/>
            </a:endParaRPr>
          </a:p>
        </p:txBody>
      </p:sp>
      <p:grpSp>
        <p:nvGrpSpPr>
          <p:cNvPr id="250" name="Google Shape;250;p50"/>
          <p:cNvGrpSpPr/>
          <p:nvPr/>
        </p:nvGrpSpPr>
        <p:grpSpPr>
          <a:xfrm>
            <a:off x="323" y="1106581"/>
            <a:ext cx="2161314" cy="3828956"/>
            <a:chOff x="7933050" y="7948650"/>
            <a:chExt cx="1929400" cy="3418100"/>
          </a:xfrm>
        </p:grpSpPr>
        <p:sp>
          <p:nvSpPr>
            <p:cNvPr id="251" name="Google Shape;251;p50"/>
            <p:cNvSpPr/>
            <p:nvPr/>
          </p:nvSpPr>
          <p:spPr>
            <a:xfrm>
              <a:off x="8300075" y="8324125"/>
              <a:ext cx="1364050" cy="1397200"/>
            </a:xfrm>
            <a:custGeom>
              <a:avLst/>
              <a:gdLst/>
              <a:ahLst/>
              <a:cxnLst/>
              <a:rect l="l" t="t" r="r" b="b"/>
              <a:pathLst>
                <a:path w="54562" h="55888" extrusionOk="0">
                  <a:moveTo>
                    <a:pt x="24317" y="0"/>
                  </a:moveTo>
                  <a:cubicBezTo>
                    <a:pt x="22524" y="3192"/>
                    <a:pt x="22007" y="3526"/>
                    <a:pt x="17235" y="5441"/>
                  </a:cubicBezTo>
                  <a:cubicBezTo>
                    <a:pt x="12463" y="7326"/>
                    <a:pt x="12919" y="10700"/>
                    <a:pt x="12007" y="14925"/>
                  </a:cubicBezTo>
                  <a:cubicBezTo>
                    <a:pt x="11126" y="19149"/>
                    <a:pt x="9393" y="20061"/>
                    <a:pt x="5837" y="22219"/>
                  </a:cubicBezTo>
                  <a:cubicBezTo>
                    <a:pt x="2311" y="24347"/>
                    <a:pt x="1" y="30487"/>
                    <a:pt x="1825" y="34226"/>
                  </a:cubicBezTo>
                  <a:cubicBezTo>
                    <a:pt x="3618" y="37964"/>
                    <a:pt x="6992" y="39302"/>
                    <a:pt x="9241" y="41794"/>
                  </a:cubicBezTo>
                  <a:cubicBezTo>
                    <a:pt x="11460" y="44317"/>
                    <a:pt x="8542" y="48512"/>
                    <a:pt x="8542" y="48512"/>
                  </a:cubicBezTo>
                  <a:cubicBezTo>
                    <a:pt x="8268" y="52463"/>
                    <a:pt x="8542" y="54378"/>
                    <a:pt x="12007" y="55655"/>
                  </a:cubicBezTo>
                  <a:cubicBezTo>
                    <a:pt x="12426" y="55816"/>
                    <a:pt x="12844" y="55887"/>
                    <a:pt x="13254" y="55887"/>
                  </a:cubicBezTo>
                  <a:cubicBezTo>
                    <a:pt x="16239" y="55887"/>
                    <a:pt x="18846" y="52129"/>
                    <a:pt x="18846" y="52129"/>
                  </a:cubicBezTo>
                  <a:cubicBezTo>
                    <a:pt x="21700" y="52793"/>
                    <a:pt x="24332" y="53093"/>
                    <a:pt x="26760" y="53093"/>
                  </a:cubicBezTo>
                  <a:cubicBezTo>
                    <a:pt x="50122" y="53093"/>
                    <a:pt x="54561" y="25259"/>
                    <a:pt x="54561" y="25259"/>
                  </a:cubicBezTo>
                  <a:cubicBezTo>
                    <a:pt x="54561" y="25259"/>
                    <a:pt x="52038" y="23861"/>
                    <a:pt x="48300" y="22219"/>
                  </a:cubicBezTo>
                  <a:cubicBezTo>
                    <a:pt x="44531" y="20578"/>
                    <a:pt x="45746" y="15259"/>
                    <a:pt x="45169" y="13070"/>
                  </a:cubicBezTo>
                  <a:cubicBezTo>
                    <a:pt x="44591" y="10882"/>
                    <a:pt x="43406" y="10122"/>
                    <a:pt x="38755" y="8906"/>
                  </a:cubicBezTo>
                  <a:cubicBezTo>
                    <a:pt x="34074" y="7690"/>
                    <a:pt x="29333" y="1003"/>
                    <a:pt x="29333" y="1003"/>
                  </a:cubicBezTo>
                  <a:lnTo>
                    <a:pt x="24317" y="0"/>
                  </a:lnTo>
                  <a:close/>
                </a:path>
              </a:pathLst>
            </a:custGeom>
            <a:solidFill>
              <a:srgbClr val="F7DF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50"/>
            <p:cNvSpPr/>
            <p:nvPr/>
          </p:nvSpPr>
          <p:spPr>
            <a:xfrm>
              <a:off x="8641275" y="8958825"/>
              <a:ext cx="258400" cy="235400"/>
            </a:xfrm>
            <a:custGeom>
              <a:avLst/>
              <a:gdLst/>
              <a:ahLst/>
              <a:cxnLst/>
              <a:rect l="l" t="t" r="r" b="b"/>
              <a:pathLst>
                <a:path w="10336" h="9416" extrusionOk="0">
                  <a:moveTo>
                    <a:pt x="5172" y="0"/>
                  </a:moveTo>
                  <a:cubicBezTo>
                    <a:pt x="3967" y="0"/>
                    <a:pt x="2767" y="464"/>
                    <a:pt x="1855" y="1391"/>
                  </a:cubicBezTo>
                  <a:cubicBezTo>
                    <a:pt x="1" y="3215"/>
                    <a:pt x="1" y="6193"/>
                    <a:pt x="1855" y="8047"/>
                  </a:cubicBezTo>
                  <a:cubicBezTo>
                    <a:pt x="2767" y="8959"/>
                    <a:pt x="3967" y="9415"/>
                    <a:pt x="5172" y="9415"/>
                  </a:cubicBezTo>
                  <a:cubicBezTo>
                    <a:pt x="6376" y="9415"/>
                    <a:pt x="7584" y="8959"/>
                    <a:pt x="8511" y="8047"/>
                  </a:cubicBezTo>
                  <a:cubicBezTo>
                    <a:pt x="10335" y="6193"/>
                    <a:pt x="10335" y="3215"/>
                    <a:pt x="8511" y="1391"/>
                  </a:cubicBezTo>
                  <a:cubicBezTo>
                    <a:pt x="7584" y="464"/>
                    <a:pt x="6376" y="0"/>
                    <a:pt x="5172" y="0"/>
                  </a:cubicBezTo>
                  <a:close/>
                </a:path>
              </a:pathLst>
            </a:custGeom>
            <a:solidFill>
              <a:srgbClr val="DE6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50"/>
            <p:cNvSpPr/>
            <p:nvPr/>
          </p:nvSpPr>
          <p:spPr>
            <a:xfrm>
              <a:off x="9179275" y="9222300"/>
              <a:ext cx="235600" cy="235600"/>
            </a:xfrm>
            <a:custGeom>
              <a:avLst/>
              <a:gdLst/>
              <a:ahLst/>
              <a:cxnLst/>
              <a:rect l="l" t="t" r="r" b="b"/>
              <a:pathLst>
                <a:path w="9424" h="9424" extrusionOk="0">
                  <a:moveTo>
                    <a:pt x="4712" y="1"/>
                  </a:moveTo>
                  <a:cubicBezTo>
                    <a:pt x="2128" y="1"/>
                    <a:pt x="1" y="2129"/>
                    <a:pt x="1" y="4712"/>
                  </a:cubicBezTo>
                  <a:cubicBezTo>
                    <a:pt x="1" y="7326"/>
                    <a:pt x="2128" y="9423"/>
                    <a:pt x="4712" y="9423"/>
                  </a:cubicBezTo>
                  <a:cubicBezTo>
                    <a:pt x="7326" y="9423"/>
                    <a:pt x="9423" y="7326"/>
                    <a:pt x="9423" y="4712"/>
                  </a:cubicBezTo>
                  <a:cubicBezTo>
                    <a:pt x="9423" y="2129"/>
                    <a:pt x="7326" y="1"/>
                    <a:pt x="4712" y="1"/>
                  </a:cubicBezTo>
                  <a:close/>
                </a:path>
              </a:pathLst>
            </a:custGeom>
            <a:solidFill>
              <a:srgbClr val="DE6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50"/>
            <p:cNvSpPr/>
            <p:nvPr/>
          </p:nvSpPr>
          <p:spPr>
            <a:xfrm>
              <a:off x="7936100" y="8000125"/>
              <a:ext cx="1926350" cy="1656300"/>
            </a:xfrm>
            <a:custGeom>
              <a:avLst/>
              <a:gdLst/>
              <a:ahLst/>
              <a:cxnLst/>
              <a:rect l="l" t="t" r="r" b="b"/>
              <a:pathLst>
                <a:path w="77054" h="66252" extrusionOk="0">
                  <a:moveTo>
                    <a:pt x="40750" y="0"/>
                  </a:moveTo>
                  <a:cubicBezTo>
                    <a:pt x="38005" y="0"/>
                    <a:pt x="35232" y="716"/>
                    <a:pt x="32767" y="1866"/>
                  </a:cubicBezTo>
                  <a:cubicBezTo>
                    <a:pt x="31805" y="1762"/>
                    <a:pt x="30841" y="1707"/>
                    <a:pt x="29880" y="1707"/>
                  </a:cubicBezTo>
                  <a:cubicBezTo>
                    <a:pt x="26623" y="1707"/>
                    <a:pt x="23400" y="2339"/>
                    <a:pt x="20396" y="3842"/>
                  </a:cubicBezTo>
                  <a:cubicBezTo>
                    <a:pt x="17812" y="5149"/>
                    <a:pt x="15533" y="7033"/>
                    <a:pt x="13922" y="9404"/>
                  </a:cubicBezTo>
                  <a:cubicBezTo>
                    <a:pt x="12189" y="11866"/>
                    <a:pt x="11551" y="14723"/>
                    <a:pt x="11034" y="17641"/>
                  </a:cubicBezTo>
                  <a:cubicBezTo>
                    <a:pt x="10487" y="20529"/>
                    <a:pt x="10061" y="23629"/>
                    <a:pt x="8238" y="26030"/>
                  </a:cubicBezTo>
                  <a:cubicBezTo>
                    <a:pt x="6414" y="28462"/>
                    <a:pt x="3496" y="29678"/>
                    <a:pt x="1155" y="31532"/>
                  </a:cubicBezTo>
                  <a:cubicBezTo>
                    <a:pt x="730" y="31897"/>
                    <a:pt x="335" y="32231"/>
                    <a:pt x="0" y="32565"/>
                  </a:cubicBezTo>
                  <a:lnTo>
                    <a:pt x="0" y="60924"/>
                  </a:lnTo>
                  <a:cubicBezTo>
                    <a:pt x="726" y="61346"/>
                    <a:pt x="1559" y="61605"/>
                    <a:pt x="2472" y="61605"/>
                  </a:cubicBezTo>
                  <a:cubicBezTo>
                    <a:pt x="2746" y="61605"/>
                    <a:pt x="3026" y="61581"/>
                    <a:pt x="3313" y="61532"/>
                  </a:cubicBezTo>
                  <a:cubicBezTo>
                    <a:pt x="3769" y="61441"/>
                    <a:pt x="4225" y="61259"/>
                    <a:pt x="4590" y="61016"/>
                  </a:cubicBezTo>
                  <a:cubicBezTo>
                    <a:pt x="4894" y="61441"/>
                    <a:pt x="5198" y="61897"/>
                    <a:pt x="5563" y="62323"/>
                  </a:cubicBezTo>
                  <a:lnTo>
                    <a:pt x="5624" y="62383"/>
                  </a:lnTo>
                  <a:cubicBezTo>
                    <a:pt x="5654" y="62535"/>
                    <a:pt x="5775" y="62657"/>
                    <a:pt x="5927" y="62687"/>
                  </a:cubicBezTo>
                  <a:cubicBezTo>
                    <a:pt x="10575" y="64434"/>
                    <a:pt x="15389" y="66251"/>
                    <a:pt x="20369" y="66251"/>
                  </a:cubicBezTo>
                  <a:cubicBezTo>
                    <a:pt x="21023" y="66251"/>
                    <a:pt x="21681" y="66220"/>
                    <a:pt x="22341" y="66153"/>
                  </a:cubicBezTo>
                  <a:cubicBezTo>
                    <a:pt x="22493" y="66153"/>
                    <a:pt x="22645" y="66092"/>
                    <a:pt x="22767" y="65970"/>
                  </a:cubicBezTo>
                  <a:cubicBezTo>
                    <a:pt x="22827" y="65940"/>
                    <a:pt x="22888" y="65879"/>
                    <a:pt x="22949" y="65818"/>
                  </a:cubicBezTo>
                  <a:cubicBezTo>
                    <a:pt x="24894" y="63295"/>
                    <a:pt x="25624" y="60043"/>
                    <a:pt x="24803" y="56912"/>
                  </a:cubicBezTo>
                  <a:cubicBezTo>
                    <a:pt x="24742" y="56304"/>
                    <a:pt x="24621" y="55666"/>
                    <a:pt x="24347" y="55089"/>
                  </a:cubicBezTo>
                  <a:cubicBezTo>
                    <a:pt x="24043" y="54481"/>
                    <a:pt x="23527" y="54025"/>
                    <a:pt x="23040" y="53569"/>
                  </a:cubicBezTo>
                  <a:lnTo>
                    <a:pt x="22128" y="52657"/>
                  </a:lnTo>
                  <a:lnTo>
                    <a:pt x="20852" y="51411"/>
                  </a:lnTo>
                  <a:cubicBezTo>
                    <a:pt x="20791" y="51350"/>
                    <a:pt x="20700" y="51289"/>
                    <a:pt x="20669" y="51228"/>
                  </a:cubicBezTo>
                  <a:cubicBezTo>
                    <a:pt x="20457" y="51046"/>
                    <a:pt x="20244" y="50803"/>
                    <a:pt x="20031" y="50620"/>
                  </a:cubicBezTo>
                  <a:cubicBezTo>
                    <a:pt x="18876" y="49465"/>
                    <a:pt x="17934" y="48219"/>
                    <a:pt x="17417" y="46669"/>
                  </a:cubicBezTo>
                  <a:cubicBezTo>
                    <a:pt x="16809" y="44906"/>
                    <a:pt x="16657" y="42991"/>
                    <a:pt x="16991" y="41107"/>
                  </a:cubicBezTo>
                  <a:cubicBezTo>
                    <a:pt x="17326" y="39283"/>
                    <a:pt x="18177" y="37550"/>
                    <a:pt x="19423" y="36182"/>
                  </a:cubicBezTo>
                  <a:cubicBezTo>
                    <a:pt x="20700" y="34815"/>
                    <a:pt x="22341" y="33781"/>
                    <a:pt x="23739" y="32535"/>
                  </a:cubicBezTo>
                  <a:cubicBezTo>
                    <a:pt x="25229" y="31228"/>
                    <a:pt x="26384" y="29678"/>
                    <a:pt x="26688" y="27672"/>
                  </a:cubicBezTo>
                  <a:cubicBezTo>
                    <a:pt x="26840" y="26486"/>
                    <a:pt x="26779" y="25270"/>
                    <a:pt x="26931" y="24085"/>
                  </a:cubicBezTo>
                  <a:cubicBezTo>
                    <a:pt x="27052" y="22991"/>
                    <a:pt x="27478" y="21957"/>
                    <a:pt x="28116" y="21106"/>
                  </a:cubicBezTo>
                  <a:cubicBezTo>
                    <a:pt x="28815" y="20134"/>
                    <a:pt x="29758" y="19435"/>
                    <a:pt x="30852" y="19009"/>
                  </a:cubicBezTo>
                  <a:cubicBezTo>
                    <a:pt x="32007" y="18553"/>
                    <a:pt x="33253" y="18310"/>
                    <a:pt x="34317" y="17641"/>
                  </a:cubicBezTo>
                  <a:cubicBezTo>
                    <a:pt x="36019" y="16547"/>
                    <a:pt x="36749" y="14419"/>
                    <a:pt x="38481" y="13416"/>
                  </a:cubicBezTo>
                  <a:cubicBezTo>
                    <a:pt x="39667" y="13921"/>
                    <a:pt x="40932" y="14157"/>
                    <a:pt x="42197" y="14157"/>
                  </a:cubicBezTo>
                  <a:cubicBezTo>
                    <a:pt x="42682" y="14157"/>
                    <a:pt x="43168" y="14122"/>
                    <a:pt x="43649" y="14055"/>
                  </a:cubicBezTo>
                  <a:cubicBezTo>
                    <a:pt x="45077" y="16577"/>
                    <a:pt x="47266" y="18614"/>
                    <a:pt x="49880" y="19769"/>
                  </a:cubicBezTo>
                  <a:cubicBezTo>
                    <a:pt x="50761" y="20134"/>
                    <a:pt x="51673" y="20407"/>
                    <a:pt x="52585" y="20650"/>
                  </a:cubicBezTo>
                  <a:cubicBezTo>
                    <a:pt x="52585" y="20894"/>
                    <a:pt x="52737" y="21197"/>
                    <a:pt x="53071" y="21258"/>
                  </a:cubicBezTo>
                  <a:cubicBezTo>
                    <a:pt x="55199" y="21501"/>
                    <a:pt x="57023" y="22869"/>
                    <a:pt x="58360" y="24541"/>
                  </a:cubicBezTo>
                  <a:cubicBezTo>
                    <a:pt x="58786" y="25088"/>
                    <a:pt x="59150" y="25605"/>
                    <a:pt x="59454" y="26213"/>
                  </a:cubicBezTo>
                  <a:lnTo>
                    <a:pt x="59454" y="26365"/>
                  </a:lnTo>
                  <a:cubicBezTo>
                    <a:pt x="59758" y="27824"/>
                    <a:pt x="60062" y="29313"/>
                    <a:pt x="60609" y="30711"/>
                  </a:cubicBezTo>
                  <a:lnTo>
                    <a:pt x="60609" y="31319"/>
                  </a:lnTo>
                  <a:cubicBezTo>
                    <a:pt x="60609" y="31623"/>
                    <a:pt x="60822" y="31775"/>
                    <a:pt x="61065" y="31806"/>
                  </a:cubicBezTo>
                  <a:cubicBezTo>
                    <a:pt x="61400" y="32565"/>
                    <a:pt x="61825" y="33325"/>
                    <a:pt x="62342" y="34024"/>
                  </a:cubicBezTo>
                  <a:cubicBezTo>
                    <a:pt x="63193" y="35119"/>
                    <a:pt x="64257" y="35879"/>
                    <a:pt x="65473" y="36517"/>
                  </a:cubicBezTo>
                  <a:cubicBezTo>
                    <a:pt x="66719" y="37155"/>
                    <a:pt x="68056" y="37733"/>
                    <a:pt x="69120" y="38736"/>
                  </a:cubicBezTo>
                  <a:cubicBezTo>
                    <a:pt x="68664" y="40559"/>
                    <a:pt x="68178" y="42383"/>
                    <a:pt x="67509" y="44116"/>
                  </a:cubicBezTo>
                  <a:cubicBezTo>
                    <a:pt x="67479" y="44268"/>
                    <a:pt x="67479" y="44389"/>
                    <a:pt x="67509" y="44511"/>
                  </a:cubicBezTo>
                  <a:cubicBezTo>
                    <a:pt x="65898" y="48766"/>
                    <a:pt x="63710" y="52778"/>
                    <a:pt x="61035" y="56456"/>
                  </a:cubicBezTo>
                  <a:cubicBezTo>
                    <a:pt x="60883" y="56700"/>
                    <a:pt x="60913" y="56882"/>
                    <a:pt x="61065" y="57034"/>
                  </a:cubicBezTo>
                  <a:cubicBezTo>
                    <a:pt x="61092" y="57297"/>
                    <a:pt x="61278" y="57538"/>
                    <a:pt x="61565" y="57538"/>
                  </a:cubicBezTo>
                  <a:cubicBezTo>
                    <a:pt x="61609" y="57538"/>
                    <a:pt x="61655" y="57532"/>
                    <a:pt x="61704" y="57520"/>
                  </a:cubicBezTo>
                  <a:cubicBezTo>
                    <a:pt x="64135" y="56912"/>
                    <a:pt x="66840" y="56122"/>
                    <a:pt x="68178" y="53812"/>
                  </a:cubicBezTo>
                  <a:cubicBezTo>
                    <a:pt x="68816" y="52657"/>
                    <a:pt x="68695" y="51411"/>
                    <a:pt x="69029" y="50195"/>
                  </a:cubicBezTo>
                  <a:cubicBezTo>
                    <a:pt x="69394" y="48918"/>
                    <a:pt x="70488" y="48158"/>
                    <a:pt x="71461" y="47307"/>
                  </a:cubicBezTo>
                  <a:cubicBezTo>
                    <a:pt x="73376" y="45757"/>
                    <a:pt x="75078" y="43842"/>
                    <a:pt x="76081" y="41532"/>
                  </a:cubicBezTo>
                  <a:cubicBezTo>
                    <a:pt x="76962" y="38979"/>
                    <a:pt x="77053" y="36334"/>
                    <a:pt x="76020" y="33812"/>
                  </a:cubicBezTo>
                  <a:cubicBezTo>
                    <a:pt x="75503" y="32565"/>
                    <a:pt x="74895" y="31350"/>
                    <a:pt x="74926" y="29951"/>
                  </a:cubicBezTo>
                  <a:cubicBezTo>
                    <a:pt x="74956" y="28584"/>
                    <a:pt x="75290" y="27246"/>
                    <a:pt x="75290" y="25878"/>
                  </a:cubicBezTo>
                  <a:cubicBezTo>
                    <a:pt x="75260" y="23690"/>
                    <a:pt x="74652" y="21471"/>
                    <a:pt x="73558" y="19587"/>
                  </a:cubicBezTo>
                  <a:cubicBezTo>
                    <a:pt x="72889" y="18340"/>
                    <a:pt x="71947" y="17216"/>
                    <a:pt x="70883" y="16273"/>
                  </a:cubicBezTo>
                  <a:cubicBezTo>
                    <a:pt x="70306" y="15544"/>
                    <a:pt x="69546" y="14906"/>
                    <a:pt x="68695" y="14389"/>
                  </a:cubicBezTo>
                  <a:cubicBezTo>
                    <a:pt x="68603" y="14328"/>
                    <a:pt x="68543" y="14267"/>
                    <a:pt x="68391" y="14267"/>
                  </a:cubicBezTo>
                  <a:lnTo>
                    <a:pt x="68178" y="14146"/>
                  </a:lnTo>
                  <a:cubicBezTo>
                    <a:pt x="68094" y="14096"/>
                    <a:pt x="68011" y="14073"/>
                    <a:pt x="67932" y="14073"/>
                  </a:cubicBezTo>
                  <a:cubicBezTo>
                    <a:pt x="67868" y="14073"/>
                    <a:pt x="67807" y="14088"/>
                    <a:pt x="67752" y="14115"/>
                  </a:cubicBezTo>
                  <a:cubicBezTo>
                    <a:pt x="66385" y="13751"/>
                    <a:pt x="65138" y="13082"/>
                    <a:pt x="64166" y="12048"/>
                  </a:cubicBezTo>
                  <a:cubicBezTo>
                    <a:pt x="62889" y="10711"/>
                    <a:pt x="62463" y="8857"/>
                    <a:pt x="61491" y="7307"/>
                  </a:cubicBezTo>
                  <a:cubicBezTo>
                    <a:pt x="59728" y="4450"/>
                    <a:pt x="56688" y="2474"/>
                    <a:pt x="53375" y="2018"/>
                  </a:cubicBezTo>
                  <a:cubicBezTo>
                    <a:pt x="52890" y="1959"/>
                    <a:pt x="52405" y="1931"/>
                    <a:pt x="51922" y="1931"/>
                  </a:cubicBezTo>
                  <a:cubicBezTo>
                    <a:pt x="50649" y="1931"/>
                    <a:pt x="49389" y="2130"/>
                    <a:pt x="48177" y="2504"/>
                  </a:cubicBezTo>
                  <a:cubicBezTo>
                    <a:pt x="46810" y="1258"/>
                    <a:pt x="44986" y="468"/>
                    <a:pt x="43162" y="194"/>
                  </a:cubicBezTo>
                  <a:cubicBezTo>
                    <a:pt x="42366" y="63"/>
                    <a:pt x="41559" y="0"/>
                    <a:pt x="407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50"/>
            <p:cNvSpPr/>
            <p:nvPr/>
          </p:nvSpPr>
          <p:spPr>
            <a:xfrm>
              <a:off x="8464975" y="7948650"/>
              <a:ext cx="493950" cy="365600"/>
            </a:xfrm>
            <a:custGeom>
              <a:avLst/>
              <a:gdLst/>
              <a:ahLst/>
              <a:cxnLst/>
              <a:rect l="l" t="t" r="r" b="b"/>
              <a:pathLst>
                <a:path w="19758" h="14624" extrusionOk="0">
                  <a:moveTo>
                    <a:pt x="17298" y="1"/>
                  </a:moveTo>
                  <a:cubicBezTo>
                    <a:pt x="17052" y="1"/>
                    <a:pt x="16804" y="33"/>
                    <a:pt x="16566" y="95"/>
                  </a:cubicBezTo>
                  <a:cubicBezTo>
                    <a:pt x="15411" y="429"/>
                    <a:pt x="14439" y="1311"/>
                    <a:pt x="13740" y="2253"/>
                  </a:cubicBezTo>
                  <a:cubicBezTo>
                    <a:pt x="12828" y="3408"/>
                    <a:pt x="12007" y="4654"/>
                    <a:pt x="11186" y="5840"/>
                  </a:cubicBezTo>
                  <a:cubicBezTo>
                    <a:pt x="11156" y="5870"/>
                    <a:pt x="11095" y="5931"/>
                    <a:pt x="11095" y="5992"/>
                  </a:cubicBezTo>
                  <a:cubicBezTo>
                    <a:pt x="10882" y="5901"/>
                    <a:pt x="10609" y="5870"/>
                    <a:pt x="10396" y="5870"/>
                  </a:cubicBezTo>
                  <a:cubicBezTo>
                    <a:pt x="10153" y="5870"/>
                    <a:pt x="10001" y="5992"/>
                    <a:pt x="9970" y="6083"/>
                  </a:cubicBezTo>
                  <a:cubicBezTo>
                    <a:pt x="9545" y="6083"/>
                    <a:pt x="9211" y="6357"/>
                    <a:pt x="8967" y="6691"/>
                  </a:cubicBezTo>
                  <a:cubicBezTo>
                    <a:pt x="7752" y="5901"/>
                    <a:pt x="6505" y="5141"/>
                    <a:pt x="5138" y="4624"/>
                  </a:cubicBezTo>
                  <a:cubicBezTo>
                    <a:pt x="4379" y="4332"/>
                    <a:pt x="3446" y="4003"/>
                    <a:pt x="2562" y="4003"/>
                  </a:cubicBezTo>
                  <a:cubicBezTo>
                    <a:pt x="2064" y="4003"/>
                    <a:pt x="1583" y="4107"/>
                    <a:pt x="1156" y="4381"/>
                  </a:cubicBezTo>
                  <a:cubicBezTo>
                    <a:pt x="61" y="5080"/>
                    <a:pt x="1" y="6509"/>
                    <a:pt x="609" y="7572"/>
                  </a:cubicBezTo>
                  <a:cubicBezTo>
                    <a:pt x="1217" y="8575"/>
                    <a:pt x="2280" y="9031"/>
                    <a:pt x="3405" y="9335"/>
                  </a:cubicBezTo>
                  <a:cubicBezTo>
                    <a:pt x="2828" y="10095"/>
                    <a:pt x="2372" y="11007"/>
                    <a:pt x="2280" y="11919"/>
                  </a:cubicBezTo>
                  <a:cubicBezTo>
                    <a:pt x="2220" y="13074"/>
                    <a:pt x="2979" y="14047"/>
                    <a:pt x="4043" y="14442"/>
                  </a:cubicBezTo>
                  <a:cubicBezTo>
                    <a:pt x="4374" y="14567"/>
                    <a:pt x="4716" y="14624"/>
                    <a:pt x="5057" y="14624"/>
                  </a:cubicBezTo>
                  <a:cubicBezTo>
                    <a:pt x="5875" y="14624"/>
                    <a:pt x="6691" y="14297"/>
                    <a:pt x="7356" y="13803"/>
                  </a:cubicBezTo>
                  <a:cubicBezTo>
                    <a:pt x="8451" y="12983"/>
                    <a:pt x="9089" y="11767"/>
                    <a:pt x="9697" y="10551"/>
                  </a:cubicBezTo>
                  <a:cubicBezTo>
                    <a:pt x="9697" y="10490"/>
                    <a:pt x="9727" y="10490"/>
                    <a:pt x="9727" y="10460"/>
                  </a:cubicBezTo>
                  <a:cubicBezTo>
                    <a:pt x="10038" y="10579"/>
                    <a:pt x="10349" y="10661"/>
                    <a:pt x="10674" y="10661"/>
                  </a:cubicBezTo>
                  <a:cubicBezTo>
                    <a:pt x="10763" y="10661"/>
                    <a:pt x="10852" y="10655"/>
                    <a:pt x="10943" y="10642"/>
                  </a:cubicBezTo>
                  <a:cubicBezTo>
                    <a:pt x="11551" y="10582"/>
                    <a:pt x="12068" y="10247"/>
                    <a:pt x="12402" y="9791"/>
                  </a:cubicBezTo>
                  <a:cubicBezTo>
                    <a:pt x="12433" y="9822"/>
                    <a:pt x="12463" y="9882"/>
                    <a:pt x="12554" y="9943"/>
                  </a:cubicBezTo>
                  <a:cubicBezTo>
                    <a:pt x="13496" y="10460"/>
                    <a:pt x="14591" y="10764"/>
                    <a:pt x="15715" y="10794"/>
                  </a:cubicBezTo>
                  <a:cubicBezTo>
                    <a:pt x="16779" y="10794"/>
                    <a:pt x="18025" y="10612"/>
                    <a:pt x="18816" y="9943"/>
                  </a:cubicBezTo>
                  <a:cubicBezTo>
                    <a:pt x="19606" y="9214"/>
                    <a:pt x="19758" y="8059"/>
                    <a:pt x="19576" y="7116"/>
                  </a:cubicBezTo>
                  <a:cubicBezTo>
                    <a:pt x="19424" y="6296"/>
                    <a:pt x="18968" y="5566"/>
                    <a:pt x="18360" y="4989"/>
                  </a:cubicBezTo>
                  <a:cubicBezTo>
                    <a:pt x="18633" y="4502"/>
                    <a:pt x="18816" y="4016"/>
                    <a:pt x="18998" y="3469"/>
                  </a:cubicBezTo>
                  <a:cubicBezTo>
                    <a:pt x="19241" y="2861"/>
                    <a:pt x="19454" y="2132"/>
                    <a:pt x="19363" y="1463"/>
                  </a:cubicBezTo>
                  <a:cubicBezTo>
                    <a:pt x="19170" y="473"/>
                    <a:pt x="18248" y="1"/>
                    <a:pt x="172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50"/>
            <p:cNvSpPr/>
            <p:nvPr/>
          </p:nvSpPr>
          <p:spPr>
            <a:xfrm>
              <a:off x="9307700" y="9044250"/>
              <a:ext cx="189250" cy="178225"/>
            </a:xfrm>
            <a:custGeom>
              <a:avLst/>
              <a:gdLst/>
              <a:ahLst/>
              <a:cxnLst/>
              <a:rect l="l" t="t" r="r" b="b"/>
              <a:pathLst>
                <a:path w="7570" h="7129" extrusionOk="0">
                  <a:moveTo>
                    <a:pt x="3571" y="1"/>
                  </a:moveTo>
                  <a:cubicBezTo>
                    <a:pt x="3334" y="1"/>
                    <a:pt x="3095" y="24"/>
                    <a:pt x="2858" y="71"/>
                  </a:cubicBezTo>
                  <a:cubicBezTo>
                    <a:pt x="2827" y="71"/>
                    <a:pt x="2767" y="101"/>
                    <a:pt x="2736" y="101"/>
                  </a:cubicBezTo>
                  <a:cubicBezTo>
                    <a:pt x="2706" y="101"/>
                    <a:pt x="2675" y="101"/>
                    <a:pt x="2615" y="162"/>
                  </a:cubicBezTo>
                  <a:cubicBezTo>
                    <a:pt x="1247" y="618"/>
                    <a:pt x="304" y="1864"/>
                    <a:pt x="153" y="3293"/>
                  </a:cubicBezTo>
                  <a:cubicBezTo>
                    <a:pt x="1" y="4752"/>
                    <a:pt x="852" y="6120"/>
                    <a:pt x="2128" y="6758"/>
                  </a:cubicBezTo>
                  <a:cubicBezTo>
                    <a:pt x="2645" y="7005"/>
                    <a:pt x="3193" y="7129"/>
                    <a:pt x="3732" y="7129"/>
                  </a:cubicBezTo>
                  <a:cubicBezTo>
                    <a:pt x="4590" y="7129"/>
                    <a:pt x="5427" y="6815"/>
                    <a:pt x="6080" y="6181"/>
                  </a:cubicBezTo>
                  <a:cubicBezTo>
                    <a:pt x="7144" y="5178"/>
                    <a:pt x="7569" y="3536"/>
                    <a:pt x="6961" y="2168"/>
                  </a:cubicBezTo>
                  <a:cubicBezTo>
                    <a:pt x="6361" y="838"/>
                    <a:pt x="5001" y="1"/>
                    <a:pt x="3571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50"/>
            <p:cNvSpPr/>
            <p:nvPr/>
          </p:nvSpPr>
          <p:spPr>
            <a:xfrm>
              <a:off x="8768175" y="8790450"/>
              <a:ext cx="189250" cy="178600"/>
            </a:xfrm>
            <a:custGeom>
              <a:avLst/>
              <a:gdLst/>
              <a:ahLst/>
              <a:cxnLst/>
              <a:rect l="l" t="t" r="r" b="b"/>
              <a:pathLst>
                <a:path w="7570" h="7144" extrusionOk="0">
                  <a:moveTo>
                    <a:pt x="3571" y="1"/>
                  </a:moveTo>
                  <a:cubicBezTo>
                    <a:pt x="3334" y="1"/>
                    <a:pt x="3095" y="23"/>
                    <a:pt x="2858" y="71"/>
                  </a:cubicBezTo>
                  <a:cubicBezTo>
                    <a:pt x="2827" y="71"/>
                    <a:pt x="2767" y="132"/>
                    <a:pt x="2736" y="132"/>
                  </a:cubicBezTo>
                  <a:cubicBezTo>
                    <a:pt x="2706" y="132"/>
                    <a:pt x="2675" y="132"/>
                    <a:pt x="2615" y="162"/>
                  </a:cubicBezTo>
                  <a:cubicBezTo>
                    <a:pt x="1247" y="618"/>
                    <a:pt x="305" y="1864"/>
                    <a:pt x="153" y="3323"/>
                  </a:cubicBezTo>
                  <a:cubicBezTo>
                    <a:pt x="1" y="4752"/>
                    <a:pt x="852" y="6120"/>
                    <a:pt x="2128" y="6758"/>
                  </a:cubicBezTo>
                  <a:cubicBezTo>
                    <a:pt x="2646" y="7017"/>
                    <a:pt x="3195" y="7144"/>
                    <a:pt x="3736" y="7144"/>
                  </a:cubicBezTo>
                  <a:cubicBezTo>
                    <a:pt x="4593" y="7144"/>
                    <a:pt x="5428" y="6826"/>
                    <a:pt x="6080" y="6211"/>
                  </a:cubicBezTo>
                  <a:cubicBezTo>
                    <a:pt x="7144" y="5147"/>
                    <a:pt x="7569" y="3536"/>
                    <a:pt x="6961" y="2168"/>
                  </a:cubicBezTo>
                  <a:cubicBezTo>
                    <a:pt x="6361" y="838"/>
                    <a:pt x="5001" y="1"/>
                    <a:pt x="3571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50"/>
            <p:cNvSpPr/>
            <p:nvPr/>
          </p:nvSpPr>
          <p:spPr>
            <a:xfrm>
              <a:off x="9063825" y="8975875"/>
              <a:ext cx="128875" cy="181475"/>
            </a:xfrm>
            <a:custGeom>
              <a:avLst/>
              <a:gdLst/>
              <a:ahLst/>
              <a:cxnLst/>
              <a:rect l="l" t="t" r="r" b="b"/>
              <a:pathLst>
                <a:path w="5155" h="7259" extrusionOk="0">
                  <a:moveTo>
                    <a:pt x="4540" y="1"/>
                  </a:moveTo>
                  <a:cubicBezTo>
                    <a:pt x="4340" y="1"/>
                    <a:pt x="4144" y="103"/>
                    <a:pt x="4072" y="344"/>
                  </a:cubicBezTo>
                  <a:cubicBezTo>
                    <a:pt x="3646" y="1529"/>
                    <a:pt x="3038" y="2624"/>
                    <a:pt x="2278" y="3596"/>
                  </a:cubicBezTo>
                  <a:cubicBezTo>
                    <a:pt x="2126" y="3809"/>
                    <a:pt x="2035" y="4143"/>
                    <a:pt x="2278" y="4326"/>
                  </a:cubicBezTo>
                  <a:cubicBezTo>
                    <a:pt x="2734" y="4721"/>
                    <a:pt x="2917" y="5359"/>
                    <a:pt x="2552" y="5846"/>
                  </a:cubicBezTo>
                  <a:cubicBezTo>
                    <a:pt x="2336" y="6112"/>
                    <a:pt x="2038" y="6232"/>
                    <a:pt x="1728" y="6232"/>
                  </a:cubicBezTo>
                  <a:cubicBezTo>
                    <a:pt x="1471" y="6232"/>
                    <a:pt x="1205" y="6149"/>
                    <a:pt x="971" y="5998"/>
                  </a:cubicBezTo>
                  <a:cubicBezTo>
                    <a:pt x="883" y="5936"/>
                    <a:pt x="795" y="5909"/>
                    <a:pt x="711" y="5909"/>
                  </a:cubicBezTo>
                  <a:cubicBezTo>
                    <a:pt x="300" y="5909"/>
                    <a:pt x="0" y="6551"/>
                    <a:pt x="454" y="6879"/>
                  </a:cubicBezTo>
                  <a:cubicBezTo>
                    <a:pt x="808" y="7135"/>
                    <a:pt x="1229" y="7259"/>
                    <a:pt x="1653" y="7259"/>
                  </a:cubicBezTo>
                  <a:cubicBezTo>
                    <a:pt x="2286" y="7259"/>
                    <a:pt x="2923" y="6982"/>
                    <a:pt x="3342" y="6454"/>
                  </a:cubicBezTo>
                  <a:cubicBezTo>
                    <a:pt x="3920" y="5694"/>
                    <a:pt x="3859" y="4630"/>
                    <a:pt x="3312" y="3900"/>
                  </a:cubicBezTo>
                  <a:cubicBezTo>
                    <a:pt x="4072" y="2867"/>
                    <a:pt x="4619" y="1773"/>
                    <a:pt x="5044" y="587"/>
                  </a:cubicBezTo>
                  <a:cubicBezTo>
                    <a:pt x="5154" y="239"/>
                    <a:pt x="4843" y="1"/>
                    <a:pt x="4540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50"/>
            <p:cNvSpPr/>
            <p:nvPr/>
          </p:nvSpPr>
          <p:spPr>
            <a:xfrm>
              <a:off x="8939250" y="9149175"/>
              <a:ext cx="187625" cy="118075"/>
            </a:xfrm>
            <a:custGeom>
              <a:avLst/>
              <a:gdLst/>
              <a:ahLst/>
              <a:cxnLst/>
              <a:rect l="l" t="t" r="r" b="b"/>
              <a:pathLst>
                <a:path w="7505" h="4723" extrusionOk="0">
                  <a:moveTo>
                    <a:pt x="628" y="1"/>
                  </a:moveTo>
                  <a:cubicBezTo>
                    <a:pt x="313" y="1"/>
                    <a:pt x="1" y="247"/>
                    <a:pt x="149" y="616"/>
                  </a:cubicBezTo>
                  <a:cubicBezTo>
                    <a:pt x="1023" y="3074"/>
                    <a:pt x="3468" y="4722"/>
                    <a:pt x="6006" y="4722"/>
                  </a:cubicBezTo>
                  <a:cubicBezTo>
                    <a:pt x="6292" y="4722"/>
                    <a:pt x="6580" y="4702"/>
                    <a:pt x="6866" y="4658"/>
                  </a:cubicBezTo>
                  <a:cubicBezTo>
                    <a:pt x="7505" y="4542"/>
                    <a:pt x="7284" y="3649"/>
                    <a:pt x="6706" y="3649"/>
                  </a:cubicBezTo>
                  <a:cubicBezTo>
                    <a:pt x="6679" y="3649"/>
                    <a:pt x="6651" y="3651"/>
                    <a:pt x="6623" y="3655"/>
                  </a:cubicBezTo>
                  <a:cubicBezTo>
                    <a:pt x="6391" y="3692"/>
                    <a:pt x="6158" y="3710"/>
                    <a:pt x="5925" y="3710"/>
                  </a:cubicBezTo>
                  <a:cubicBezTo>
                    <a:pt x="3861" y="3710"/>
                    <a:pt x="1804" y="2308"/>
                    <a:pt x="1121" y="342"/>
                  </a:cubicBezTo>
                  <a:cubicBezTo>
                    <a:pt x="1038" y="104"/>
                    <a:pt x="832" y="1"/>
                    <a:pt x="628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50"/>
            <p:cNvSpPr/>
            <p:nvPr/>
          </p:nvSpPr>
          <p:spPr>
            <a:xfrm>
              <a:off x="9018950" y="8114075"/>
              <a:ext cx="724950" cy="964250"/>
            </a:xfrm>
            <a:custGeom>
              <a:avLst/>
              <a:gdLst/>
              <a:ahLst/>
              <a:cxnLst/>
              <a:rect l="l" t="t" r="r" b="b"/>
              <a:pathLst>
                <a:path w="28998" h="38570" extrusionOk="0">
                  <a:moveTo>
                    <a:pt x="4421" y="1"/>
                  </a:moveTo>
                  <a:cubicBezTo>
                    <a:pt x="4304" y="1"/>
                    <a:pt x="4182" y="49"/>
                    <a:pt x="4073" y="165"/>
                  </a:cubicBezTo>
                  <a:cubicBezTo>
                    <a:pt x="2432" y="1898"/>
                    <a:pt x="1094" y="3934"/>
                    <a:pt x="122" y="6092"/>
                  </a:cubicBezTo>
                  <a:cubicBezTo>
                    <a:pt x="0" y="6305"/>
                    <a:pt x="61" y="6548"/>
                    <a:pt x="213" y="6700"/>
                  </a:cubicBezTo>
                  <a:cubicBezTo>
                    <a:pt x="152" y="9709"/>
                    <a:pt x="1520" y="12688"/>
                    <a:pt x="3800" y="14664"/>
                  </a:cubicBezTo>
                  <a:cubicBezTo>
                    <a:pt x="4985" y="15667"/>
                    <a:pt x="6353" y="16305"/>
                    <a:pt x="7812" y="16761"/>
                  </a:cubicBezTo>
                  <a:cubicBezTo>
                    <a:pt x="9301" y="17217"/>
                    <a:pt x="10912" y="17491"/>
                    <a:pt x="12310" y="18129"/>
                  </a:cubicBezTo>
                  <a:cubicBezTo>
                    <a:pt x="13648" y="18767"/>
                    <a:pt x="14590" y="19770"/>
                    <a:pt x="15168" y="21138"/>
                  </a:cubicBezTo>
                  <a:cubicBezTo>
                    <a:pt x="15684" y="22415"/>
                    <a:pt x="15928" y="23843"/>
                    <a:pt x="16231" y="25241"/>
                  </a:cubicBezTo>
                  <a:cubicBezTo>
                    <a:pt x="16475" y="26579"/>
                    <a:pt x="16839" y="27886"/>
                    <a:pt x="17508" y="29071"/>
                  </a:cubicBezTo>
                  <a:cubicBezTo>
                    <a:pt x="18268" y="30378"/>
                    <a:pt x="19423" y="31229"/>
                    <a:pt x="20791" y="31807"/>
                  </a:cubicBezTo>
                  <a:cubicBezTo>
                    <a:pt x="22402" y="32506"/>
                    <a:pt x="24347" y="32688"/>
                    <a:pt x="25806" y="33722"/>
                  </a:cubicBezTo>
                  <a:cubicBezTo>
                    <a:pt x="27052" y="34573"/>
                    <a:pt x="28299" y="36336"/>
                    <a:pt x="27265" y="37825"/>
                  </a:cubicBezTo>
                  <a:cubicBezTo>
                    <a:pt x="27008" y="38190"/>
                    <a:pt x="27386" y="38569"/>
                    <a:pt x="27748" y="38569"/>
                  </a:cubicBezTo>
                  <a:cubicBezTo>
                    <a:pt x="27899" y="38569"/>
                    <a:pt x="28048" y="38503"/>
                    <a:pt x="28147" y="38342"/>
                  </a:cubicBezTo>
                  <a:cubicBezTo>
                    <a:pt x="28998" y="37065"/>
                    <a:pt x="28724" y="35576"/>
                    <a:pt x="27934" y="34421"/>
                  </a:cubicBezTo>
                  <a:cubicBezTo>
                    <a:pt x="27022" y="33114"/>
                    <a:pt x="25715" y="32354"/>
                    <a:pt x="24256" y="31837"/>
                  </a:cubicBezTo>
                  <a:cubicBezTo>
                    <a:pt x="22675" y="31321"/>
                    <a:pt x="20943" y="31017"/>
                    <a:pt x="19605" y="29983"/>
                  </a:cubicBezTo>
                  <a:cubicBezTo>
                    <a:pt x="18511" y="29102"/>
                    <a:pt x="17934" y="27825"/>
                    <a:pt x="17538" y="26488"/>
                  </a:cubicBezTo>
                  <a:cubicBezTo>
                    <a:pt x="16839" y="23874"/>
                    <a:pt x="16748" y="20834"/>
                    <a:pt x="14864" y="18706"/>
                  </a:cubicBezTo>
                  <a:cubicBezTo>
                    <a:pt x="12645" y="16275"/>
                    <a:pt x="9119" y="16427"/>
                    <a:pt x="6353" y="15089"/>
                  </a:cubicBezTo>
                  <a:cubicBezTo>
                    <a:pt x="3161" y="13539"/>
                    <a:pt x="1064" y="10074"/>
                    <a:pt x="1216" y="6548"/>
                  </a:cubicBezTo>
                  <a:cubicBezTo>
                    <a:pt x="1216" y="6427"/>
                    <a:pt x="1186" y="6305"/>
                    <a:pt x="1125" y="6244"/>
                  </a:cubicBezTo>
                  <a:cubicBezTo>
                    <a:pt x="2097" y="4268"/>
                    <a:pt x="3313" y="2475"/>
                    <a:pt x="4772" y="895"/>
                  </a:cubicBezTo>
                  <a:cubicBezTo>
                    <a:pt x="5120" y="501"/>
                    <a:pt x="4796" y="1"/>
                    <a:pt x="4421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50"/>
            <p:cNvSpPr/>
            <p:nvPr/>
          </p:nvSpPr>
          <p:spPr>
            <a:xfrm>
              <a:off x="9178900" y="8323550"/>
              <a:ext cx="598450" cy="690350"/>
            </a:xfrm>
            <a:custGeom>
              <a:avLst/>
              <a:gdLst/>
              <a:ahLst/>
              <a:cxnLst/>
              <a:rect l="l" t="t" r="r" b="b"/>
              <a:pathLst>
                <a:path w="23938" h="27614" extrusionOk="0">
                  <a:moveTo>
                    <a:pt x="510" y="0"/>
                  </a:moveTo>
                  <a:cubicBezTo>
                    <a:pt x="251" y="0"/>
                    <a:pt x="0" y="160"/>
                    <a:pt x="16" y="479"/>
                  </a:cubicBezTo>
                  <a:cubicBezTo>
                    <a:pt x="137" y="2789"/>
                    <a:pt x="1383" y="5008"/>
                    <a:pt x="3420" y="6224"/>
                  </a:cubicBezTo>
                  <a:cubicBezTo>
                    <a:pt x="4545" y="6923"/>
                    <a:pt x="5882" y="7166"/>
                    <a:pt x="7128" y="7501"/>
                  </a:cubicBezTo>
                  <a:cubicBezTo>
                    <a:pt x="8344" y="7805"/>
                    <a:pt x="9438" y="8291"/>
                    <a:pt x="10381" y="9112"/>
                  </a:cubicBezTo>
                  <a:cubicBezTo>
                    <a:pt x="11292" y="9871"/>
                    <a:pt x="12052" y="10844"/>
                    <a:pt x="12508" y="11969"/>
                  </a:cubicBezTo>
                  <a:cubicBezTo>
                    <a:pt x="13055" y="13124"/>
                    <a:pt x="13116" y="14340"/>
                    <a:pt x="13238" y="15616"/>
                  </a:cubicBezTo>
                  <a:cubicBezTo>
                    <a:pt x="13359" y="16862"/>
                    <a:pt x="13481" y="18169"/>
                    <a:pt x="14180" y="19264"/>
                  </a:cubicBezTo>
                  <a:cubicBezTo>
                    <a:pt x="14879" y="20267"/>
                    <a:pt x="15913" y="20935"/>
                    <a:pt x="17007" y="21422"/>
                  </a:cubicBezTo>
                  <a:cubicBezTo>
                    <a:pt x="18344" y="22030"/>
                    <a:pt x="19834" y="22394"/>
                    <a:pt x="21019" y="23245"/>
                  </a:cubicBezTo>
                  <a:cubicBezTo>
                    <a:pt x="22144" y="23975"/>
                    <a:pt x="23116" y="25434"/>
                    <a:pt x="22508" y="26802"/>
                  </a:cubicBezTo>
                  <a:cubicBezTo>
                    <a:pt x="22319" y="27222"/>
                    <a:pt x="22683" y="27614"/>
                    <a:pt x="23016" y="27614"/>
                  </a:cubicBezTo>
                  <a:cubicBezTo>
                    <a:pt x="23164" y="27614"/>
                    <a:pt x="23306" y="27536"/>
                    <a:pt x="23390" y="27349"/>
                  </a:cubicBezTo>
                  <a:cubicBezTo>
                    <a:pt x="23937" y="26255"/>
                    <a:pt x="23785" y="25069"/>
                    <a:pt x="23177" y="24036"/>
                  </a:cubicBezTo>
                  <a:cubicBezTo>
                    <a:pt x="22478" y="22911"/>
                    <a:pt x="21384" y="22182"/>
                    <a:pt x="20198" y="21695"/>
                  </a:cubicBezTo>
                  <a:cubicBezTo>
                    <a:pt x="19013" y="21148"/>
                    <a:pt x="17767" y="20814"/>
                    <a:pt x="16673" y="20176"/>
                  </a:cubicBezTo>
                  <a:cubicBezTo>
                    <a:pt x="15457" y="19446"/>
                    <a:pt x="14697" y="18443"/>
                    <a:pt x="14423" y="17045"/>
                  </a:cubicBezTo>
                  <a:cubicBezTo>
                    <a:pt x="14150" y="15707"/>
                    <a:pt x="14271" y="14340"/>
                    <a:pt x="13937" y="13002"/>
                  </a:cubicBezTo>
                  <a:cubicBezTo>
                    <a:pt x="13663" y="11908"/>
                    <a:pt x="13177" y="10844"/>
                    <a:pt x="12478" y="9932"/>
                  </a:cubicBezTo>
                  <a:cubicBezTo>
                    <a:pt x="11779" y="8990"/>
                    <a:pt x="10897" y="8139"/>
                    <a:pt x="9894" y="7531"/>
                  </a:cubicBezTo>
                  <a:cubicBezTo>
                    <a:pt x="8739" y="6862"/>
                    <a:pt x="7432" y="6558"/>
                    <a:pt x="6156" y="6224"/>
                  </a:cubicBezTo>
                  <a:cubicBezTo>
                    <a:pt x="4727" y="5890"/>
                    <a:pt x="3511" y="5251"/>
                    <a:pt x="2539" y="4157"/>
                  </a:cubicBezTo>
                  <a:cubicBezTo>
                    <a:pt x="1627" y="3124"/>
                    <a:pt x="1080" y="1817"/>
                    <a:pt x="1049" y="479"/>
                  </a:cubicBezTo>
                  <a:cubicBezTo>
                    <a:pt x="1034" y="160"/>
                    <a:pt x="768" y="0"/>
                    <a:pt x="510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50"/>
            <p:cNvSpPr/>
            <p:nvPr/>
          </p:nvSpPr>
          <p:spPr>
            <a:xfrm>
              <a:off x="8312250" y="8283950"/>
              <a:ext cx="608075" cy="961375"/>
            </a:xfrm>
            <a:custGeom>
              <a:avLst/>
              <a:gdLst/>
              <a:ahLst/>
              <a:cxnLst/>
              <a:rect l="l" t="t" r="r" b="b"/>
              <a:pathLst>
                <a:path w="24323" h="38455" extrusionOk="0">
                  <a:moveTo>
                    <a:pt x="23659" y="0"/>
                  </a:moveTo>
                  <a:cubicBezTo>
                    <a:pt x="23504" y="0"/>
                    <a:pt x="23349" y="77"/>
                    <a:pt x="23253" y="270"/>
                  </a:cubicBezTo>
                  <a:cubicBezTo>
                    <a:pt x="22523" y="1790"/>
                    <a:pt x="21763" y="3370"/>
                    <a:pt x="20608" y="4525"/>
                  </a:cubicBezTo>
                  <a:cubicBezTo>
                    <a:pt x="20031" y="5103"/>
                    <a:pt x="19362" y="5589"/>
                    <a:pt x="18602" y="5863"/>
                  </a:cubicBezTo>
                  <a:cubicBezTo>
                    <a:pt x="17690" y="6197"/>
                    <a:pt x="16748" y="6319"/>
                    <a:pt x="15867" y="6653"/>
                  </a:cubicBezTo>
                  <a:cubicBezTo>
                    <a:pt x="14438" y="7261"/>
                    <a:pt x="13192" y="8325"/>
                    <a:pt x="12341" y="9662"/>
                  </a:cubicBezTo>
                  <a:cubicBezTo>
                    <a:pt x="11399" y="11182"/>
                    <a:pt x="11125" y="12854"/>
                    <a:pt x="11247" y="14617"/>
                  </a:cubicBezTo>
                  <a:cubicBezTo>
                    <a:pt x="11277" y="15559"/>
                    <a:pt x="11368" y="16501"/>
                    <a:pt x="11064" y="17413"/>
                  </a:cubicBezTo>
                  <a:cubicBezTo>
                    <a:pt x="10821" y="18051"/>
                    <a:pt x="10487" y="18659"/>
                    <a:pt x="10031" y="19176"/>
                  </a:cubicBezTo>
                  <a:cubicBezTo>
                    <a:pt x="9088" y="20270"/>
                    <a:pt x="7812" y="21060"/>
                    <a:pt x="6596" y="21851"/>
                  </a:cubicBezTo>
                  <a:cubicBezTo>
                    <a:pt x="5350" y="22702"/>
                    <a:pt x="4073" y="23583"/>
                    <a:pt x="3070" y="24678"/>
                  </a:cubicBezTo>
                  <a:cubicBezTo>
                    <a:pt x="2097" y="25802"/>
                    <a:pt x="1368" y="27140"/>
                    <a:pt x="942" y="28599"/>
                  </a:cubicBezTo>
                  <a:cubicBezTo>
                    <a:pt x="0" y="31881"/>
                    <a:pt x="608" y="35590"/>
                    <a:pt x="2766" y="38264"/>
                  </a:cubicBezTo>
                  <a:cubicBezTo>
                    <a:pt x="2871" y="38399"/>
                    <a:pt x="2994" y="38454"/>
                    <a:pt x="3113" y="38454"/>
                  </a:cubicBezTo>
                  <a:cubicBezTo>
                    <a:pt x="3481" y="38454"/>
                    <a:pt x="3817" y="37932"/>
                    <a:pt x="3496" y="37565"/>
                  </a:cubicBezTo>
                  <a:cubicBezTo>
                    <a:pt x="1642" y="35225"/>
                    <a:pt x="1125" y="32003"/>
                    <a:pt x="1854" y="29146"/>
                  </a:cubicBezTo>
                  <a:cubicBezTo>
                    <a:pt x="2249" y="27747"/>
                    <a:pt x="2918" y="26380"/>
                    <a:pt x="3921" y="25316"/>
                  </a:cubicBezTo>
                  <a:cubicBezTo>
                    <a:pt x="4894" y="24222"/>
                    <a:pt x="6170" y="23431"/>
                    <a:pt x="7386" y="22580"/>
                  </a:cubicBezTo>
                  <a:cubicBezTo>
                    <a:pt x="9727" y="20969"/>
                    <a:pt x="12189" y="19206"/>
                    <a:pt x="12310" y="16076"/>
                  </a:cubicBezTo>
                  <a:cubicBezTo>
                    <a:pt x="12341" y="15042"/>
                    <a:pt x="12158" y="14039"/>
                    <a:pt x="12250" y="13006"/>
                  </a:cubicBezTo>
                  <a:cubicBezTo>
                    <a:pt x="12280" y="12215"/>
                    <a:pt x="12493" y="11455"/>
                    <a:pt x="12827" y="10726"/>
                  </a:cubicBezTo>
                  <a:cubicBezTo>
                    <a:pt x="13526" y="9328"/>
                    <a:pt x="14651" y="8173"/>
                    <a:pt x="16110" y="7534"/>
                  </a:cubicBezTo>
                  <a:cubicBezTo>
                    <a:pt x="17052" y="7109"/>
                    <a:pt x="18086" y="7048"/>
                    <a:pt x="19028" y="6653"/>
                  </a:cubicBezTo>
                  <a:cubicBezTo>
                    <a:pt x="19879" y="6319"/>
                    <a:pt x="20578" y="5832"/>
                    <a:pt x="21186" y="5224"/>
                  </a:cubicBezTo>
                  <a:cubicBezTo>
                    <a:pt x="22493" y="3917"/>
                    <a:pt x="23314" y="2246"/>
                    <a:pt x="24074" y="665"/>
                  </a:cubicBezTo>
                  <a:cubicBezTo>
                    <a:pt x="24322" y="354"/>
                    <a:pt x="23991" y="0"/>
                    <a:pt x="23659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50"/>
            <p:cNvSpPr/>
            <p:nvPr/>
          </p:nvSpPr>
          <p:spPr>
            <a:xfrm>
              <a:off x="8214225" y="8373500"/>
              <a:ext cx="455950" cy="915675"/>
            </a:xfrm>
            <a:custGeom>
              <a:avLst/>
              <a:gdLst/>
              <a:ahLst/>
              <a:cxnLst/>
              <a:rect l="l" t="t" r="r" b="b"/>
              <a:pathLst>
                <a:path w="18238" h="36627" extrusionOk="0">
                  <a:moveTo>
                    <a:pt x="17599" y="1"/>
                  </a:moveTo>
                  <a:cubicBezTo>
                    <a:pt x="14985" y="1"/>
                    <a:pt x="13344" y="2554"/>
                    <a:pt x="12827" y="4864"/>
                  </a:cubicBezTo>
                  <a:cubicBezTo>
                    <a:pt x="12128" y="7752"/>
                    <a:pt x="12584" y="10974"/>
                    <a:pt x="10183" y="13193"/>
                  </a:cubicBezTo>
                  <a:cubicBezTo>
                    <a:pt x="9149" y="14105"/>
                    <a:pt x="7933" y="14743"/>
                    <a:pt x="6778" y="15412"/>
                  </a:cubicBezTo>
                  <a:cubicBezTo>
                    <a:pt x="5593" y="16141"/>
                    <a:pt x="4468" y="16901"/>
                    <a:pt x="3496" y="17965"/>
                  </a:cubicBezTo>
                  <a:cubicBezTo>
                    <a:pt x="1611" y="20092"/>
                    <a:pt x="608" y="22919"/>
                    <a:pt x="426" y="25716"/>
                  </a:cubicBezTo>
                  <a:cubicBezTo>
                    <a:pt x="213" y="29454"/>
                    <a:pt x="1338" y="33102"/>
                    <a:pt x="3009" y="36354"/>
                  </a:cubicBezTo>
                  <a:cubicBezTo>
                    <a:pt x="3105" y="36546"/>
                    <a:pt x="3259" y="36626"/>
                    <a:pt x="3415" y="36626"/>
                  </a:cubicBezTo>
                  <a:cubicBezTo>
                    <a:pt x="3752" y="36626"/>
                    <a:pt x="4099" y="36253"/>
                    <a:pt x="3891" y="35837"/>
                  </a:cubicBezTo>
                  <a:cubicBezTo>
                    <a:pt x="1307" y="30670"/>
                    <a:pt x="0" y="23892"/>
                    <a:pt x="3921" y="19029"/>
                  </a:cubicBezTo>
                  <a:cubicBezTo>
                    <a:pt x="5593" y="16931"/>
                    <a:pt x="8085" y="16080"/>
                    <a:pt x="10152" y="14530"/>
                  </a:cubicBezTo>
                  <a:cubicBezTo>
                    <a:pt x="11186" y="13709"/>
                    <a:pt x="12067" y="12767"/>
                    <a:pt x="12554" y="11582"/>
                  </a:cubicBezTo>
                  <a:cubicBezTo>
                    <a:pt x="13131" y="10244"/>
                    <a:pt x="13283" y="8816"/>
                    <a:pt x="13405" y="7418"/>
                  </a:cubicBezTo>
                  <a:cubicBezTo>
                    <a:pt x="13587" y="5928"/>
                    <a:pt x="13800" y="4469"/>
                    <a:pt x="14529" y="3193"/>
                  </a:cubicBezTo>
                  <a:cubicBezTo>
                    <a:pt x="15168" y="2037"/>
                    <a:pt x="16171" y="1095"/>
                    <a:pt x="17538" y="1095"/>
                  </a:cubicBezTo>
                  <a:cubicBezTo>
                    <a:pt x="18238" y="1034"/>
                    <a:pt x="18238" y="1"/>
                    <a:pt x="17599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50"/>
            <p:cNvSpPr/>
            <p:nvPr/>
          </p:nvSpPr>
          <p:spPr>
            <a:xfrm>
              <a:off x="7933050" y="8603625"/>
              <a:ext cx="318350" cy="727375"/>
            </a:xfrm>
            <a:custGeom>
              <a:avLst/>
              <a:gdLst/>
              <a:ahLst/>
              <a:cxnLst/>
              <a:rect l="l" t="t" r="r" b="b"/>
              <a:pathLst>
                <a:path w="12734" h="29095" extrusionOk="0">
                  <a:moveTo>
                    <a:pt x="12106" y="1"/>
                  </a:moveTo>
                  <a:cubicBezTo>
                    <a:pt x="11909" y="1"/>
                    <a:pt x="11713" y="104"/>
                    <a:pt x="11642" y="340"/>
                  </a:cubicBezTo>
                  <a:cubicBezTo>
                    <a:pt x="10943" y="2772"/>
                    <a:pt x="8937" y="4444"/>
                    <a:pt x="6961" y="5933"/>
                  </a:cubicBezTo>
                  <a:cubicBezTo>
                    <a:pt x="4925" y="7453"/>
                    <a:pt x="2736" y="8881"/>
                    <a:pt x="1217" y="10948"/>
                  </a:cubicBezTo>
                  <a:cubicBezTo>
                    <a:pt x="730" y="11617"/>
                    <a:pt x="365" y="12377"/>
                    <a:pt x="62" y="13137"/>
                  </a:cubicBezTo>
                  <a:lnTo>
                    <a:pt x="62" y="21526"/>
                  </a:lnTo>
                  <a:cubicBezTo>
                    <a:pt x="122" y="21739"/>
                    <a:pt x="153" y="21891"/>
                    <a:pt x="244" y="22073"/>
                  </a:cubicBezTo>
                  <a:cubicBezTo>
                    <a:pt x="548" y="22863"/>
                    <a:pt x="1004" y="23714"/>
                    <a:pt x="882" y="24565"/>
                  </a:cubicBezTo>
                  <a:cubicBezTo>
                    <a:pt x="761" y="25265"/>
                    <a:pt x="426" y="25872"/>
                    <a:pt x="62" y="26480"/>
                  </a:cubicBezTo>
                  <a:lnTo>
                    <a:pt x="62" y="29094"/>
                  </a:lnTo>
                  <a:cubicBezTo>
                    <a:pt x="396" y="27696"/>
                    <a:pt x="1429" y="26541"/>
                    <a:pt x="1794" y="25173"/>
                  </a:cubicBezTo>
                  <a:cubicBezTo>
                    <a:pt x="2250" y="23562"/>
                    <a:pt x="1217" y="22073"/>
                    <a:pt x="821" y="20553"/>
                  </a:cubicBezTo>
                  <a:cubicBezTo>
                    <a:pt x="1" y="17574"/>
                    <a:pt x="213" y="14292"/>
                    <a:pt x="1946" y="11708"/>
                  </a:cubicBezTo>
                  <a:cubicBezTo>
                    <a:pt x="3344" y="9641"/>
                    <a:pt x="5563" y="8243"/>
                    <a:pt x="7508" y="6784"/>
                  </a:cubicBezTo>
                  <a:cubicBezTo>
                    <a:pt x="9667" y="5173"/>
                    <a:pt x="11794" y="3349"/>
                    <a:pt x="12585" y="644"/>
                  </a:cubicBezTo>
                  <a:cubicBezTo>
                    <a:pt x="12733" y="254"/>
                    <a:pt x="12417" y="1"/>
                    <a:pt x="12106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50"/>
            <p:cNvSpPr/>
            <p:nvPr/>
          </p:nvSpPr>
          <p:spPr>
            <a:xfrm>
              <a:off x="7935325" y="9416850"/>
              <a:ext cx="71075" cy="120725"/>
            </a:xfrm>
            <a:custGeom>
              <a:avLst/>
              <a:gdLst/>
              <a:ahLst/>
              <a:cxnLst/>
              <a:rect l="l" t="t" r="r" b="b"/>
              <a:pathLst>
                <a:path w="2843" h="4829" extrusionOk="0">
                  <a:moveTo>
                    <a:pt x="1" y="0"/>
                  </a:moveTo>
                  <a:lnTo>
                    <a:pt x="1" y="2675"/>
                  </a:lnTo>
                  <a:cubicBezTo>
                    <a:pt x="457" y="3435"/>
                    <a:pt x="1034" y="4134"/>
                    <a:pt x="1703" y="4711"/>
                  </a:cubicBezTo>
                  <a:cubicBezTo>
                    <a:pt x="1804" y="4793"/>
                    <a:pt x="1917" y="4828"/>
                    <a:pt x="2027" y="4828"/>
                  </a:cubicBezTo>
                  <a:cubicBezTo>
                    <a:pt x="2450" y="4828"/>
                    <a:pt x="2842" y="4319"/>
                    <a:pt x="2433" y="3982"/>
                  </a:cubicBezTo>
                  <a:cubicBezTo>
                    <a:pt x="1217" y="2948"/>
                    <a:pt x="366" y="1550"/>
                    <a:pt x="1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50"/>
            <p:cNvSpPr/>
            <p:nvPr/>
          </p:nvSpPr>
          <p:spPr>
            <a:xfrm>
              <a:off x="8000675" y="9054950"/>
              <a:ext cx="92225" cy="497075"/>
            </a:xfrm>
            <a:custGeom>
              <a:avLst/>
              <a:gdLst/>
              <a:ahLst/>
              <a:cxnLst/>
              <a:rect l="l" t="t" r="r" b="b"/>
              <a:pathLst>
                <a:path w="3689" h="19883" extrusionOk="0">
                  <a:moveTo>
                    <a:pt x="1260" y="0"/>
                  </a:moveTo>
                  <a:cubicBezTo>
                    <a:pt x="1053" y="0"/>
                    <a:pt x="853" y="114"/>
                    <a:pt x="791" y="373"/>
                  </a:cubicBezTo>
                  <a:cubicBezTo>
                    <a:pt x="426" y="2014"/>
                    <a:pt x="1186" y="3443"/>
                    <a:pt x="1764" y="4932"/>
                  </a:cubicBezTo>
                  <a:cubicBezTo>
                    <a:pt x="2007" y="5692"/>
                    <a:pt x="2281" y="6482"/>
                    <a:pt x="2129" y="7333"/>
                  </a:cubicBezTo>
                  <a:cubicBezTo>
                    <a:pt x="2007" y="8123"/>
                    <a:pt x="1612" y="8883"/>
                    <a:pt x="1217" y="9552"/>
                  </a:cubicBezTo>
                  <a:cubicBezTo>
                    <a:pt x="852" y="10282"/>
                    <a:pt x="457" y="11011"/>
                    <a:pt x="244" y="11771"/>
                  </a:cubicBezTo>
                  <a:cubicBezTo>
                    <a:pt x="1" y="12622"/>
                    <a:pt x="1" y="13564"/>
                    <a:pt x="153" y="14476"/>
                  </a:cubicBezTo>
                  <a:cubicBezTo>
                    <a:pt x="487" y="16361"/>
                    <a:pt x="1521" y="18032"/>
                    <a:pt x="2554" y="19643"/>
                  </a:cubicBezTo>
                  <a:cubicBezTo>
                    <a:pt x="2657" y="19812"/>
                    <a:pt x="2815" y="19882"/>
                    <a:pt x="2973" y="19882"/>
                  </a:cubicBezTo>
                  <a:cubicBezTo>
                    <a:pt x="3329" y="19882"/>
                    <a:pt x="3688" y="19526"/>
                    <a:pt x="3436" y="19127"/>
                  </a:cubicBezTo>
                  <a:cubicBezTo>
                    <a:pt x="2433" y="17607"/>
                    <a:pt x="1430" y="16026"/>
                    <a:pt x="1156" y="14203"/>
                  </a:cubicBezTo>
                  <a:cubicBezTo>
                    <a:pt x="1004" y="13321"/>
                    <a:pt x="1065" y="12440"/>
                    <a:pt x="1369" y="11619"/>
                  </a:cubicBezTo>
                  <a:cubicBezTo>
                    <a:pt x="1673" y="10859"/>
                    <a:pt x="2098" y="10130"/>
                    <a:pt x="2463" y="9370"/>
                  </a:cubicBezTo>
                  <a:cubicBezTo>
                    <a:pt x="3192" y="7941"/>
                    <a:pt x="3375" y="6573"/>
                    <a:pt x="2858" y="4993"/>
                  </a:cubicBezTo>
                  <a:cubicBezTo>
                    <a:pt x="2402" y="3625"/>
                    <a:pt x="1399" y="2166"/>
                    <a:pt x="1794" y="646"/>
                  </a:cubicBezTo>
                  <a:cubicBezTo>
                    <a:pt x="1885" y="248"/>
                    <a:pt x="1566" y="0"/>
                    <a:pt x="1260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50"/>
            <p:cNvSpPr/>
            <p:nvPr/>
          </p:nvSpPr>
          <p:spPr>
            <a:xfrm>
              <a:off x="8558450" y="8039350"/>
              <a:ext cx="316875" cy="207100"/>
            </a:xfrm>
            <a:custGeom>
              <a:avLst/>
              <a:gdLst/>
              <a:ahLst/>
              <a:cxnLst/>
              <a:rect l="l" t="t" r="r" b="b"/>
              <a:pathLst>
                <a:path w="12675" h="8284" extrusionOk="0">
                  <a:moveTo>
                    <a:pt x="7356" y="2698"/>
                  </a:moveTo>
                  <a:cubicBezTo>
                    <a:pt x="7630" y="2850"/>
                    <a:pt x="7903" y="3063"/>
                    <a:pt x="8116" y="3306"/>
                  </a:cubicBezTo>
                  <a:cubicBezTo>
                    <a:pt x="8177" y="3458"/>
                    <a:pt x="8268" y="3610"/>
                    <a:pt x="8390" y="3671"/>
                  </a:cubicBezTo>
                  <a:cubicBezTo>
                    <a:pt x="8694" y="4188"/>
                    <a:pt x="8815" y="4795"/>
                    <a:pt x="8633" y="5343"/>
                  </a:cubicBezTo>
                  <a:cubicBezTo>
                    <a:pt x="8400" y="6134"/>
                    <a:pt x="7721" y="6694"/>
                    <a:pt x="6952" y="6694"/>
                  </a:cubicBezTo>
                  <a:cubicBezTo>
                    <a:pt x="6717" y="6694"/>
                    <a:pt x="6473" y="6642"/>
                    <a:pt x="6231" y="6528"/>
                  </a:cubicBezTo>
                  <a:cubicBezTo>
                    <a:pt x="5320" y="6102"/>
                    <a:pt x="4773" y="5039"/>
                    <a:pt x="5198" y="4066"/>
                  </a:cubicBezTo>
                  <a:cubicBezTo>
                    <a:pt x="5593" y="3215"/>
                    <a:pt x="6444" y="2698"/>
                    <a:pt x="7356" y="2698"/>
                  </a:cubicBezTo>
                  <a:close/>
                  <a:moveTo>
                    <a:pt x="11424" y="1"/>
                  </a:moveTo>
                  <a:cubicBezTo>
                    <a:pt x="11312" y="1"/>
                    <a:pt x="11196" y="43"/>
                    <a:pt x="11095" y="145"/>
                  </a:cubicBezTo>
                  <a:cubicBezTo>
                    <a:pt x="10305" y="905"/>
                    <a:pt x="9484" y="1695"/>
                    <a:pt x="8724" y="2455"/>
                  </a:cubicBezTo>
                  <a:cubicBezTo>
                    <a:pt x="8542" y="2273"/>
                    <a:pt x="8359" y="2121"/>
                    <a:pt x="8177" y="1969"/>
                  </a:cubicBezTo>
                  <a:cubicBezTo>
                    <a:pt x="8086" y="1817"/>
                    <a:pt x="7934" y="1695"/>
                    <a:pt x="7751" y="1695"/>
                  </a:cubicBezTo>
                  <a:cubicBezTo>
                    <a:pt x="7624" y="1678"/>
                    <a:pt x="7497" y="1670"/>
                    <a:pt x="7371" y="1670"/>
                  </a:cubicBezTo>
                  <a:cubicBezTo>
                    <a:pt x="6115" y="1670"/>
                    <a:pt x="4960" y="2469"/>
                    <a:pt x="4408" y="3519"/>
                  </a:cubicBezTo>
                  <a:cubicBezTo>
                    <a:pt x="4317" y="3458"/>
                    <a:pt x="4225" y="3428"/>
                    <a:pt x="4104" y="3428"/>
                  </a:cubicBezTo>
                  <a:cubicBezTo>
                    <a:pt x="3648" y="3392"/>
                    <a:pt x="3193" y="3375"/>
                    <a:pt x="2737" y="3375"/>
                  </a:cubicBezTo>
                  <a:cubicBezTo>
                    <a:pt x="2038" y="3375"/>
                    <a:pt x="1338" y="3415"/>
                    <a:pt x="639" y="3488"/>
                  </a:cubicBezTo>
                  <a:cubicBezTo>
                    <a:pt x="19" y="3577"/>
                    <a:pt x="1" y="4525"/>
                    <a:pt x="584" y="4525"/>
                  </a:cubicBezTo>
                  <a:cubicBezTo>
                    <a:pt x="602" y="4525"/>
                    <a:pt x="620" y="4524"/>
                    <a:pt x="639" y="4522"/>
                  </a:cubicBezTo>
                  <a:cubicBezTo>
                    <a:pt x="1409" y="4441"/>
                    <a:pt x="2179" y="4400"/>
                    <a:pt x="2949" y="4400"/>
                  </a:cubicBezTo>
                  <a:cubicBezTo>
                    <a:pt x="3334" y="4400"/>
                    <a:pt x="3719" y="4410"/>
                    <a:pt x="4104" y="4431"/>
                  </a:cubicBezTo>
                  <a:cubicBezTo>
                    <a:pt x="4013" y="4826"/>
                    <a:pt x="4073" y="5191"/>
                    <a:pt x="4165" y="5586"/>
                  </a:cubicBezTo>
                  <a:cubicBezTo>
                    <a:pt x="4134" y="5586"/>
                    <a:pt x="4104" y="5616"/>
                    <a:pt x="4073" y="5647"/>
                  </a:cubicBezTo>
                  <a:cubicBezTo>
                    <a:pt x="3314" y="6194"/>
                    <a:pt x="2614" y="6771"/>
                    <a:pt x="1976" y="7409"/>
                  </a:cubicBezTo>
                  <a:cubicBezTo>
                    <a:pt x="1622" y="7764"/>
                    <a:pt x="1983" y="8283"/>
                    <a:pt x="2376" y="8283"/>
                  </a:cubicBezTo>
                  <a:cubicBezTo>
                    <a:pt x="2489" y="8283"/>
                    <a:pt x="2604" y="8241"/>
                    <a:pt x="2706" y="8139"/>
                  </a:cubicBezTo>
                  <a:cubicBezTo>
                    <a:pt x="3253" y="7561"/>
                    <a:pt x="3921" y="7014"/>
                    <a:pt x="4590" y="6528"/>
                  </a:cubicBezTo>
                  <a:lnTo>
                    <a:pt x="4621" y="6498"/>
                  </a:lnTo>
                  <a:cubicBezTo>
                    <a:pt x="5211" y="7276"/>
                    <a:pt x="6110" y="7770"/>
                    <a:pt x="7066" y="7770"/>
                  </a:cubicBezTo>
                  <a:cubicBezTo>
                    <a:pt x="7192" y="7770"/>
                    <a:pt x="7320" y="7762"/>
                    <a:pt x="7447" y="7744"/>
                  </a:cubicBezTo>
                  <a:cubicBezTo>
                    <a:pt x="8663" y="7561"/>
                    <a:pt x="9575" y="6498"/>
                    <a:pt x="9757" y="5312"/>
                  </a:cubicBezTo>
                  <a:cubicBezTo>
                    <a:pt x="9757" y="5282"/>
                    <a:pt x="9757" y="5221"/>
                    <a:pt x="9788" y="5160"/>
                  </a:cubicBezTo>
                  <a:cubicBezTo>
                    <a:pt x="10608" y="5039"/>
                    <a:pt x="11368" y="4978"/>
                    <a:pt x="12159" y="4856"/>
                  </a:cubicBezTo>
                  <a:cubicBezTo>
                    <a:pt x="12661" y="4797"/>
                    <a:pt x="12675" y="3820"/>
                    <a:pt x="12090" y="3820"/>
                  </a:cubicBezTo>
                  <a:cubicBezTo>
                    <a:pt x="12073" y="3820"/>
                    <a:pt x="12055" y="3821"/>
                    <a:pt x="12037" y="3823"/>
                  </a:cubicBezTo>
                  <a:cubicBezTo>
                    <a:pt x="11247" y="3944"/>
                    <a:pt x="10457" y="4036"/>
                    <a:pt x="9636" y="4127"/>
                  </a:cubicBezTo>
                  <a:cubicBezTo>
                    <a:pt x="9575" y="3823"/>
                    <a:pt x="9453" y="3580"/>
                    <a:pt x="9332" y="3306"/>
                  </a:cubicBezTo>
                  <a:cubicBezTo>
                    <a:pt x="10183" y="2485"/>
                    <a:pt x="10973" y="1665"/>
                    <a:pt x="11824" y="874"/>
                  </a:cubicBezTo>
                  <a:cubicBezTo>
                    <a:pt x="12179" y="520"/>
                    <a:pt x="11817" y="1"/>
                    <a:pt x="11424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50"/>
            <p:cNvSpPr/>
            <p:nvPr/>
          </p:nvSpPr>
          <p:spPr>
            <a:xfrm>
              <a:off x="7935325" y="9645375"/>
              <a:ext cx="1372400" cy="1222900"/>
            </a:xfrm>
            <a:custGeom>
              <a:avLst/>
              <a:gdLst/>
              <a:ahLst/>
              <a:cxnLst/>
              <a:rect l="l" t="t" r="r" b="b"/>
              <a:pathLst>
                <a:path w="54896" h="48916" extrusionOk="0">
                  <a:moveTo>
                    <a:pt x="14738" y="0"/>
                  </a:moveTo>
                  <a:cubicBezTo>
                    <a:pt x="14702" y="0"/>
                    <a:pt x="14663" y="3"/>
                    <a:pt x="14621" y="8"/>
                  </a:cubicBezTo>
                  <a:cubicBezTo>
                    <a:pt x="9728" y="738"/>
                    <a:pt x="4864" y="1589"/>
                    <a:pt x="1" y="2622"/>
                  </a:cubicBezTo>
                  <a:lnTo>
                    <a:pt x="1" y="40039"/>
                  </a:lnTo>
                  <a:cubicBezTo>
                    <a:pt x="4469" y="43383"/>
                    <a:pt x="9576" y="45936"/>
                    <a:pt x="14956" y="47456"/>
                  </a:cubicBezTo>
                  <a:cubicBezTo>
                    <a:pt x="16719" y="47942"/>
                    <a:pt x="18512" y="48337"/>
                    <a:pt x="20336" y="48611"/>
                  </a:cubicBezTo>
                  <a:cubicBezTo>
                    <a:pt x="20356" y="48615"/>
                    <a:pt x="20377" y="48617"/>
                    <a:pt x="20398" y="48617"/>
                  </a:cubicBezTo>
                  <a:cubicBezTo>
                    <a:pt x="20528" y="48617"/>
                    <a:pt x="20652" y="48542"/>
                    <a:pt x="20731" y="48489"/>
                  </a:cubicBezTo>
                  <a:cubicBezTo>
                    <a:pt x="20822" y="48541"/>
                    <a:pt x="20914" y="48571"/>
                    <a:pt x="21003" y="48571"/>
                  </a:cubicBezTo>
                  <a:cubicBezTo>
                    <a:pt x="21121" y="48571"/>
                    <a:pt x="21235" y="48519"/>
                    <a:pt x="21339" y="48398"/>
                  </a:cubicBezTo>
                  <a:cubicBezTo>
                    <a:pt x="24956" y="44538"/>
                    <a:pt x="27995" y="40191"/>
                    <a:pt x="30397" y="35480"/>
                  </a:cubicBezTo>
                  <a:cubicBezTo>
                    <a:pt x="33983" y="39735"/>
                    <a:pt x="38299" y="43443"/>
                    <a:pt x="43011" y="46422"/>
                  </a:cubicBezTo>
                  <a:cubicBezTo>
                    <a:pt x="44409" y="47304"/>
                    <a:pt x="45838" y="48155"/>
                    <a:pt x="47327" y="48854"/>
                  </a:cubicBezTo>
                  <a:cubicBezTo>
                    <a:pt x="47413" y="48897"/>
                    <a:pt x="47496" y="48915"/>
                    <a:pt x="47575" y="48915"/>
                  </a:cubicBezTo>
                  <a:cubicBezTo>
                    <a:pt x="47775" y="48915"/>
                    <a:pt x="47947" y="48794"/>
                    <a:pt x="48057" y="48641"/>
                  </a:cubicBezTo>
                  <a:lnTo>
                    <a:pt x="48300" y="48520"/>
                  </a:lnTo>
                  <a:lnTo>
                    <a:pt x="48512" y="48307"/>
                  </a:lnTo>
                  <a:cubicBezTo>
                    <a:pt x="48604" y="48307"/>
                    <a:pt x="48695" y="48307"/>
                    <a:pt x="48816" y="48216"/>
                  </a:cubicBezTo>
                  <a:cubicBezTo>
                    <a:pt x="51126" y="46969"/>
                    <a:pt x="53072" y="45176"/>
                    <a:pt x="54470" y="42988"/>
                  </a:cubicBezTo>
                  <a:cubicBezTo>
                    <a:pt x="54500" y="42927"/>
                    <a:pt x="54561" y="42866"/>
                    <a:pt x="54561" y="42836"/>
                  </a:cubicBezTo>
                  <a:cubicBezTo>
                    <a:pt x="54744" y="42714"/>
                    <a:pt x="54896" y="42471"/>
                    <a:pt x="54835" y="42167"/>
                  </a:cubicBezTo>
                  <a:lnTo>
                    <a:pt x="48908" y="25419"/>
                  </a:lnTo>
                  <a:cubicBezTo>
                    <a:pt x="47905" y="22653"/>
                    <a:pt x="46962" y="19917"/>
                    <a:pt x="45959" y="17151"/>
                  </a:cubicBezTo>
                  <a:cubicBezTo>
                    <a:pt x="45169" y="14811"/>
                    <a:pt x="44379" y="12501"/>
                    <a:pt x="43315" y="10312"/>
                  </a:cubicBezTo>
                  <a:cubicBezTo>
                    <a:pt x="42160" y="7911"/>
                    <a:pt x="40731" y="5662"/>
                    <a:pt x="38664" y="3990"/>
                  </a:cubicBezTo>
                  <a:cubicBezTo>
                    <a:pt x="38559" y="3911"/>
                    <a:pt x="38447" y="3878"/>
                    <a:pt x="38339" y="3878"/>
                  </a:cubicBezTo>
                  <a:cubicBezTo>
                    <a:pt x="37948" y="3878"/>
                    <a:pt x="37612" y="4318"/>
                    <a:pt x="37874" y="4628"/>
                  </a:cubicBezTo>
                  <a:cubicBezTo>
                    <a:pt x="37813" y="4689"/>
                    <a:pt x="37752" y="4750"/>
                    <a:pt x="37722" y="4871"/>
                  </a:cubicBezTo>
                  <a:cubicBezTo>
                    <a:pt x="37236" y="6118"/>
                    <a:pt x="36689" y="7455"/>
                    <a:pt x="35533" y="8215"/>
                  </a:cubicBezTo>
                  <a:cubicBezTo>
                    <a:pt x="34753" y="8674"/>
                    <a:pt x="33852" y="8890"/>
                    <a:pt x="32960" y="8890"/>
                  </a:cubicBezTo>
                  <a:cubicBezTo>
                    <a:pt x="32670" y="8890"/>
                    <a:pt x="32382" y="8868"/>
                    <a:pt x="32099" y="8823"/>
                  </a:cubicBezTo>
                  <a:cubicBezTo>
                    <a:pt x="29485" y="8367"/>
                    <a:pt x="27722" y="6057"/>
                    <a:pt x="26931" y="3656"/>
                  </a:cubicBezTo>
                  <a:cubicBezTo>
                    <a:pt x="26842" y="3433"/>
                    <a:pt x="26639" y="3292"/>
                    <a:pt x="26418" y="3292"/>
                  </a:cubicBezTo>
                  <a:cubicBezTo>
                    <a:pt x="26337" y="3292"/>
                    <a:pt x="26253" y="3311"/>
                    <a:pt x="26172" y="3352"/>
                  </a:cubicBezTo>
                  <a:cubicBezTo>
                    <a:pt x="25898" y="3504"/>
                    <a:pt x="25685" y="3625"/>
                    <a:pt x="25412" y="3777"/>
                  </a:cubicBezTo>
                  <a:cubicBezTo>
                    <a:pt x="25312" y="3628"/>
                    <a:pt x="25132" y="3524"/>
                    <a:pt x="24944" y="3524"/>
                  </a:cubicBezTo>
                  <a:cubicBezTo>
                    <a:pt x="24787" y="3524"/>
                    <a:pt x="24624" y="3597"/>
                    <a:pt x="24500" y="3777"/>
                  </a:cubicBezTo>
                  <a:cubicBezTo>
                    <a:pt x="23599" y="5071"/>
                    <a:pt x="22048" y="5838"/>
                    <a:pt x="20475" y="5838"/>
                  </a:cubicBezTo>
                  <a:cubicBezTo>
                    <a:pt x="19979" y="5838"/>
                    <a:pt x="19480" y="5761"/>
                    <a:pt x="18998" y="5601"/>
                  </a:cubicBezTo>
                  <a:cubicBezTo>
                    <a:pt x="16931" y="4902"/>
                    <a:pt x="15655" y="2713"/>
                    <a:pt x="15837" y="586"/>
                  </a:cubicBezTo>
                  <a:cubicBezTo>
                    <a:pt x="15859" y="253"/>
                    <a:pt x="15622" y="98"/>
                    <a:pt x="15374" y="98"/>
                  </a:cubicBezTo>
                  <a:cubicBezTo>
                    <a:pt x="15283" y="98"/>
                    <a:pt x="15190" y="119"/>
                    <a:pt x="15108" y="160"/>
                  </a:cubicBezTo>
                  <a:cubicBezTo>
                    <a:pt x="15032" y="59"/>
                    <a:pt x="14915" y="0"/>
                    <a:pt x="147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50"/>
            <p:cNvSpPr/>
            <p:nvPr/>
          </p:nvSpPr>
          <p:spPr>
            <a:xfrm>
              <a:off x="9116200" y="10698925"/>
              <a:ext cx="424050" cy="359850"/>
            </a:xfrm>
            <a:custGeom>
              <a:avLst/>
              <a:gdLst/>
              <a:ahLst/>
              <a:cxnLst/>
              <a:rect l="l" t="t" r="r" b="b"/>
              <a:pathLst>
                <a:path w="16962" h="14394" extrusionOk="0">
                  <a:moveTo>
                    <a:pt x="7991" y="1"/>
                  </a:moveTo>
                  <a:cubicBezTo>
                    <a:pt x="7770" y="1"/>
                    <a:pt x="7614" y="155"/>
                    <a:pt x="7539" y="329"/>
                  </a:cubicBezTo>
                  <a:cubicBezTo>
                    <a:pt x="7448" y="329"/>
                    <a:pt x="7357" y="420"/>
                    <a:pt x="7235" y="481"/>
                  </a:cubicBezTo>
                  <a:cubicBezTo>
                    <a:pt x="5229" y="2578"/>
                    <a:pt x="3071" y="4493"/>
                    <a:pt x="700" y="6195"/>
                  </a:cubicBezTo>
                  <a:cubicBezTo>
                    <a:pt x="639" y="6256"/>
                    <a:pt x="548" y="6317"/>
                    <a:pt x="518" y="6378"/>
                  </a:cubicBezTo>
                  <a:cubicBezTo>
                    <a:pt x="244" y="6408"/>
                    <a:pt x="1" y="6651"/>
                    <a:pt x="62" y="7016"/>
                  </a:cubicBezTo>
                  <a:cubicBezTo>
                    <a:pt x="366" y="8353"/>
                    <a:pt x="700" y="9691"/>
                    <a:pt x="1156" y="11028"/>
                  </a:cubicBezTo>
                  <a:cubicBezTo>
                    <a:pt x="1521" y="12031"/>
                    <a:pt x="1825" y="13520"/>
                    <a:pt x="2767" y="14159"/>
                  </a:cubicBezTo>
                  <a:cubicBezTo>
                    <a:pt x="3005" y="14323"/>
                    <a:pt x="3231" y="14393"/>
                    <a:pt x="3440" y="14393"/>
                  </a:cubicBezTo>
                  <a:cubicBezTo>
                    <a:pt x="4083" y="14393"/>
                    <a:pt x="4566" y="13722"/>
                    <a:pt x="4773" y="13034"/>
                  </a:cubicBezTo>
                  <a:cubicBezTo>
                    <a:pt x="5107" y="11879"/>
                    <a:pt x="5259" y="10724"/>
                    <a:pt x="5198" y="9508"/>
                  </a:cubicBezTo>
                  <a:cubicBezTo>
                    <a:pt x="8086" y="9508"/>
                    <a:pt x="11095" y="9387"/>
                    <a:pt x="13770" y="8232"/>
                  </a:cubicBezTo>
                  <a:cubicBezTo>
                    <a:pt x="14469" y="7928"/>
                    <a:pt x="15138" y="7593"/>
                    <a:pt x="15715" y="7137"/>
                  </a:cubicBezTo>
                  <a:cubicBezTo>
                    <a:pt x="16354" y="6742"/>
                    <a:pt x="16962" y="6226"/>
                    <a:pt x="16931" y="5466"/>
                  </a:cubicBezTo>
                  <a:cubicBezTo>
                    <a:pt x="16901" y="4675"/>
                    <a:pt x="16050" y="4219"/>
                    <a:pt x="15503" y="3824"/>
                  </a:cubicBezTo>
                  <a:cubicBezTo>
                    <a:pt x="14804" y="3338"/>
                    <a:pt x="14074" y="2882"/>
                    <a:pt x="13375" y="2456"/>
                  </a:cubicBezTo>
                  <a:cubicBezTo>
                    <a:pt x="11703" y="1484"/>
                    <a:pt x="9940" y="694"/>
                    <a:pt x="8147" y="25"/>
                  </a:cubicBezTo>
                  <a:cubicBezTo>
                    <a:pt x="8092" y="8"/>
                    <a:pt x="8040" y="1"/>
                    <a:pt x="7991" y="1"/>
                  </a:cubicBezTo>
                  <a:close/>
                </a:path>
              </a:pathLst>
            </a:custGeom>
            <a:solidFill>
              <a:srgbClr val="F7DF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50"/>
            <p:cNvSpPr/>
            <p:nvPr/>
          </p:nvSpPr>
          <p:spPr>
            <a:xfrm>
              <a:off x="7936100" y="10625075"/>
              <a:ext cx="526625" cy="741675"/>
            </a:xfrm>
            <a:custGeom>
              <a:avLst/>
              <a:gdLst/>
              <a:ahLst/>
              <a:cxnLst/>
              <a:rect l="l" t="t" r="r" b="b"/>
              <a:pathLst>
                <a:path w="21065" h="29667" extrusionOk="0">
                  <a:moveTo>
                    <a:pt x="0" y="0"/>
                  </a:moveTo>
                  <a:lnTo>
                    <a:pt x="0" y="29666"/>
                  </a:lnTo>
                  <a:cubicBezTo>
                    <a:pt x="1763" y="29241"/>
                    <a:pt x="3192" y="28116"/>
                    <a:pt x="4560" y="26991"/>
                  </a:cubicBezTo>
                  <a:cubicBezTo>
                    <a:pt x="6049" y="25776"/>
                    <a:pt x="7478" y="24529"/>
                    <a:pt x="8906" y="23222"/>
                  </a:cubicBezTo>
                  <a:cubicBezTo>
                    <a:pt x="11703" y="20639"/>
                    <a:pt x="14377" y="17903"/>
                    <a:pt x="16870" y="15015"/>
                  </a:cubicBezTo>
                  <a:cubicBezTo>
                    <a:pt x="18268" y="13435"/>
                    <a:pt x="19606" y="11763"/>
                    <a:pt x="20943" y="10061"/>
                  </a:cubicBezTo>
                  <a:cubicBezTo>
                    <a:pt x="21065" y="9879"/>
                    <a:pt x="20973" y="9635"/>
                    <a:pt x="20791" y="9483"/>
                  </a:cubicBezTo>
                  <a:cubicBezTo>
                    <a:pt x="20791" y="9483"/>
                    <a:pt x="20791" y="9453"/>
                    <a:pt x="20821" y="9453"/>
                  </a:cubicBezTo>
                  <a:cubicBezTo>
                    <a:pt x="20913" y="9271"/>
                    <a:pt x="20791" y="8967"/>
                    <a:pt x="20609" y="8876"/>
                  </a:cubicBezTo>
                  <a:cubicBezTo>
                    <a:pt x="19150" y="8207"/>
                    <a:pt x="17599" y="7903"/>
                    <a:pt x="16049" y="7477"/>
                  </a:cubicBezTo>
                  <a:cubicBezTo>
                    <a:pt x="14590" y="7082"/>
                    <a:pt x="13162" y="6687"/>
                    <a:pt x="11733" y="6140"/>
                  </a:cubicBezTo>
                  <a:cubicBezTo>
                    <a:pt x="8906" y="5107"/>
                    <a:pt x="6110" y="3830"/>
                    <a:pt x="3496" y="2280"/>
                  </a:cubicBezTo>
                  <a:cubicBezTo>
                    <a:pt x="2280" y="1550"/>
                    <a:pt x="1155" y="790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50"/>
            <p:cNvSpPr/>
            <p:nvPr/>
          </p:nvSpPr>
          <p:spPr>
            <a:xfrm>
              <a:off x="8318325" y="9621600"/>
              <a:ext cx="563850" cy="255900"/>
            </a:xfrm>
            <a:custGeom>
              <a:avLst/>
              <a:gdLst/>
              <a:ahLst/>
              <a:cxnLst/>
              <a:rect l="l" t="t" r="r" b="b"/>
              <a:pathLst>
                <a:path w="22554" h="10236" extrusionOk="0">
                  <a:moveTo>
                    <a:pt x="1168" y="1"/>
                  </a:moveTo>
                  <a:cubicBezTo>
                    <a:pt x="1011" y="1"/>
                    <a:pt x="896" y="105"/>
                    <a:pt x="821" y="230"/>
                  </a:cubicBezTo>
                  <a:cubicBezTo>
                    <a:pt x="669" y="260"/>
                    <a:pt x="547" y="382"/>
                    <a:pt x="487" y="534"/>
                  </a:cubicBezTo>
                  <a:cubicBezTo>
                    <a:pt x="0" y="1689"/>
                    <a:pt x="517" y="3087"/>
                    <a:pt x="1064" y="4120"/>
                  </a:cubicBezTo>
                  <a:cubicBezTo>
                    <a:pt x="1611" y="5184"/>
                    <a:pt x="2523" y="5944"/>
                    <a:pt x="3709" y="6248"/>
                  </a:cubicBezTo>
                  <a:cubicBezTo>
                    <a:pt x="4111" y="6345"/>
                    <a:pt x="4509" y="6389"/>
                    <a:pt x="4899" y="6389"/>
                  </a:cubicBezTo>
                  <a:cubicBezTo>
                    <a:pt x="6716" y="6389"/>
                    <a:pt x="8381" y="5423"/>
                    <a:pt x="9757" y="4272"/>
                  </a:cubicBezTo>
                  <a:cubicBezTo>
                    <a:pt x="9844" y="4316"/>
                    <a:pt x="9945" y="4352"/>
                    <a:pt x="10047" y="4352"/>
                  </a:cubicBezTo>
                  <a:cubicBezTo>
                    <a:pt x="10158" y="4352"/>
                    <a:pt x="10270" y="4308"/>
                    <a:pt x="10365" y="4181"/>
                  </a:cubicBezTo>
                  <a:cubicBezTo>
                    <a:pt x="10487" y="4060"/>
                    <a:pt x="10548" y="3908"/>
                    <a:pt x="10578" y="3816"/>
                  </a:cubicBezTo>
                  <a:cubicBezTo>
                    <a:pt x="10608" y="3816"/>
                    <a:pt x="10608" y="3847"/>
                    <a:pt x="10669" y="3847"/>
                  </a:cubicBezTo>
                  <a:cubicBezTo>
                    <a:pt x="10669" y="3908"/>
                    <a:pt x="10669" y="3968"/>
                    <a:pt x="10700" y="4029"/>
                  </a:cubicBezTo>
                  <a:cubicBezTo>
                    <a:pt x="11611" y="6126"/>
                    <a:pt x="12645" y="8254"/>
                    <a:pt x="14621" y="9470"/>
                  </a:cubicBezTo>
                  <a:cubicBezTo>
                    <a:pt x="15455" y="9976"/>
                    <a:pt x="16381" y="10236"/>
                    <a:pt x="17303" y="10236"/>
                  </a:cubicBezTo>
                  <a:cubicBezTo>
                    <a:pt x="18430" y="10236"/>
                    <a:pt x="19551" y="9847"/>
                    <a:pt x="20487" y="9044"/>
                  </a:cubicBezTo>
                  <a:cubicBezTo>
                    <a:pt x="21308" y="8376"/>
                    <a:pt x="21855" y="7403"/>
                    <a:pt x="22098" y="6400"/>
                  </a:cubicBezTo>
                  <a:cubicBezTo>
                    <a:pt x="22341" y="5549"/>
                    <a:pt x="22554" y="4060"/>
                    <a:pt x="21672" y="3543"/>
                  </a:cubicBezTo>
                  <a:cubicBezTo>
                    <a:pt x="21125" y="3208"/>
                    <a:pt x="20517" y="2965"/>
                    <a:pt x="19879" y="2692"/>
                  </a:cubicBezTo>
                  <a:cubicBezTo>
                    <a:pt x="19302" y="2388"/>
                    <a:pt x="18663" y="2145"/>
                    <a:pt x="18086" y="1841"/>
                  </a:cubicBezTo>
                  <a:cubicBezTo>
                    <a:pt x="17752" y="1684"/>
                    <a:pt x="17444" y="1552"/>
                    <a:pt x="17128" y="1552"/>
                  </a:cubicBezTo>
                  <a:cubicBezTo>
                    <a:pt x="16955" y="1552"/>
                    <a:pt x="16780" y="1592"/>
                    <a:pt x="16596" y="1689"/>
                  </a:cubicBezTo>
                  <a:cubicBezTo>
                    <a:pt x="16019" y="1932"/>
                    <a:pt x="15533" y="2236"/>
                    <a:pt x="14955" y="2479"/>
                  </a:cubicBezTo>
                  <a:cubicBezTo>
                    <a:pt x="14124" y="2803"/>
                    <a:pt x="13212" y="3033"/>
                    <a:pt x="12309" y="3033"/>
                  </a:cubicBezTo>
                  <a:cubicBezTo>
                    <a:pt x="11858" y="3033"/>
                    <a:pt x="11409" y="2975"/>
                    <a:pt x="10973" y="2844"/>
                  </a:cubicBezTo>
                  <a:cubicBezTo>
                    <a:pt x="9849" y="2509"/>
                    <a:pt x="8906" y="1749"/>
                    <a:pt x="8572" y="625"/>
                  </a:cubicBezTo>
                  <a:cubicBezTo>
                    <a:pt x="8493" y="370"/>
                    <a:pt x="8288" y="267"/>
                    <a:pt x="8087" y="267"/>
                  </a:cubicBezTo>
                  <a:cubicBezTo>
                    <a:pt x="7977" y="267"/>
                    <a:pt x="7868" y="297"/>
                    <a:pt x="7782" y="351"/>
                  </a:cubicBezTo>
                  <a:cubicBezTo>
                    <a:pt x="7366" y="363"/>
                    <a:pt x="6949" y="369"/>
                    <a:pt x="6532" y="369"/>
                  </a:cubicBezTo>
                  <a:cubicBezTo>
                    <a:pt x="4782" y="369"/>
                    <a:pt x="3019" y="262"/>
                    <a:pt x="1277" y="17"/>
                  </a:cubicBezTo>
                  <a:cubicBezTo>
                    <a:pt x="1239" y="6"/>
                    <a:pt x="1202" y="1"/>
                    <a:pt x="11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50"/>
            <p:cNvSpPr/>
            <p:nvPr/>
          </p:nvSpPr>
          <p:spPr>
            <a:xfrm>
              <a:off x="8303125" y="9666650"/>
              <a:ext cx="590450" cy="230850"/>
            </a:xfrm>
            <a:custGeom>
              <a:avLst/>
              <a:gdLst/>
              <a:ahLst/>
              <a:cxnLst/>
              <a:rect l="l" t="t" r="r" b="b"/>
              <a:pathLst>
                <a:path w="23618" h="9234" extrusionOk="0">
                  <a:moveTo>
                    <a:pt x="955" y="1"/>
                  </a:moveTo>
                  <a:cubicBezTo>
                    <a:pt x="755" y="1"/>
                    <a:pt x="566" y="115"/>
                    <a:pt x="517" y="373"/>
                  </a:cubicBezTo>
                  <a:cubicBezTo>
                    <a:pt x="0" y="2957"/>
                    <a:pt x="2007" y="5236"/>
                    <a:pt x="4499" y="5601"/>
                  </a:cubicBezTo>
                  <a:cubicBezTo>
                    <a:pt x="4828" y="5652"/>
                    <a:pt x="5152" y="5676"/>
                    <a:pt x="5471" y="5676"/>
                  </a:cubicBezTo>
                  <a:cubicBezTo>
                    <a:pt x="7632" y="5676"/>
                    <a:pt x="9571" y="4569"/>
                    <a:pt x="11186" y="3139"/>
                  </a:cubicBezTo>
                  <a:cubicBezTo>
                    <a:pt x="12357" y="5890"/>
                    <a:pt x="14486" y="9233"/>
                    <a:pt x="17709" y="9233"/>
                  </a:cubicBezTo>
                  <a:cubicBezTo>
                    <a:pt x="17833" y="9233"/>
                    <a:pt x="17958" y="9228"/>
                    <a:pt x="18086" y="9218"/>
                  </a:cubicBezTo>
                  <a:cubicBezTo>
                    <a:pt x="21581" y="8945"/>
                    <a:pt x="23618" y="5510"/>
                    <a:pt x="23284" y="2197"/>
                  </a:cubicBezTo>
                  <a:cubicBezTo>
                    <a:pt x="23238" y="1878"/>
                    <a:pt x="22964" y="1718"/>
                    <a:pt x="22710" y="1718"/>
                  </a:cubicBezTo>
                  <a:cubicBezTo>
                    <a:pt x="22455" y="1718"/>
                    <a:pt x="22220" y="1878"/>
                    <a:pt x="22250" y="2197"/>
                  </a:cubicBezTo>
                  <a:cubicBezTo>
                    <a:pt x="22554" y="4963"/>
                    <a:pt x="20973" y="8093"/>
                    <a:pt x="17843" y="8185"/>
                  </a:cubicBezTo>
                  <a:cubicBezTo>
                    <a:pt x="17791" y="8187"/>
                    <a:pt x="17739" y="8188"/>
                    <a:pt x="17688" y="8188"/>
                  </a:cubicBezTo>
                  <a:cubicBezTo>
                    <a:pt x="16275" y="8188"/>
                    <a:pt x="15197" y="7388"/>
                    <a:pt x="14317" y="6361"/>
                  </a:cubicBezTo>
                  <a:cubicBezTo>
                    <a:pt x="13283" y="5206"/>
                    <a:pt x="12493" y="3777"/>
                    <a:pt x="11916" y="2318"/>
                  </a:cubicBezTo>
                  <a:cubicBezTo>
                    <a:pt x="11916" y="2258"/>
                    <a:pt x="11885" y="2227"/>
                    <a:pt x="11885" y="2197"/>
                  </a:cubicBezTo>
                  <a:cubicBezTo>
                    <a:pt x="11864" y="1926"/>
                    <a:pt x="11616" y="1699"/>
                    <a:pt x="11354" y="1699"/>
                  </a:cubicBezTo>
                  <a:cubicBezTo>
                    <a:pt x="11233" y="1699"/>
                    <a:pt x="11109" y="1747"/>
                    <a:pt x="11004" y="1862"/>
                  </a:cubicBezTo>
                  <a:cubicBezTo>
                    <a:pt x="9490" y="3347"/>
                    <a:pt x="7614" y="4636"/>
                    <a:pt x="5403" y="4636"/>
                  </a:cubicBezTo>
                  <a:cubicBezTo>
                    <a:pt x="5305" y="4636"/>
                    <a:pt x="5206" y="4634"/>
                    <a:pt x="5107" y="4628"/>
                  </a:cubicBezTo>
                  <a:cubicBezTo>
                    <a:pt x="3101" y="4507"/>
                    <a:pt x="1064" y="2805"/>
                    <a:pt x="1520" y="647"/>
                  </a:cubicBezTo>
                  <a:cubicBezTo>
                    <a:pt x="1575" y="248"/>
                    <a:pt x="1251" y="1"/>
                    <a:pt x="955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50"/>
            <p:cNvSpPr/>
            <p:nvPr/>
          </p:nvSpPr>
          <p:spPr>
            <a:xfrm>
              <a:off x="7976100" y="10226900"/>
              <a:ext cx="872750" cy="1122900"/>
            </a:xfrm>
            <a:custGeom>
              <a:avLst/>
              <a:gdLst/>
              <a:ahLst/>
              <a:cxnLst/>
              <a:rect l="l" t="t" r="r" b="b"/>
              <a:pathLst>
                <a:path w="34910" h="44916" extrusionOk="0">
                  <a:moveTo>
                    <a:pt x="34231" y="0"/>
                  </a:moveTo>
                  <a:cubicBezTo>
                    <a:pt x="34077" y="0"/>
                    <a:pt x="33929" y="80"/>
                    <a:pt x="33842" y="273"/>
                  </a:cubicBezTo>
                  <a:cubicBezTo>
                    <a:pt x="31228" y="6413"/>
                    <a:pt x="28036" y="12340"/>
                    <a:pt x="24389" y="17933"/>
                  </a:cubicBezTo>
                  <a:cubicBezTo>
                    <a:pt x="20711" y="23556"/>
                    <a:pt x="16516" y="28876"/>
                    <a:pt x="11926" y="33769"/>
                  </a:cubicBezTo>
                  <a:cubicBezTo>
                    <a:pt x="9343" y="36535"/>
                    <a:pt x="6607" y="39180"/>
                    <a:pt x="3811" y="41642"/>
                  </a:cubicBezTo>
                  <a:lnTo>
                    <a:pt x="3689" y="41763"/>
                  </a:lnTo>
                  <a:cubicBezTo>
                    <a:pt x="3659" y="41794"/>
                    <a:pt x="3598" y="41794"/>
                    <a:pt x="3568" y="41824"/>
                  </a:cubicBezTo>
                  <a:cubicBezTo>
                    <a:pt x="2686" y="42736"/>
                    <a:pt x="1713" y="43465"/>
                    <a:pt x="528" y="43982"/>
                  </a:cubicBezTo>
                  <a:cubicBezTo>
                    <a:pt x="0" y="44220"/>
                    <a:pt x="343" y="44916"/>
                    <a:pt x="841" y="44916"/>
                  </a:cubicBezTo>
                  <a:cubicBezTo>
                    <a:pt x="916" y="44916"/>
                    <a:pt x="995" y="44900"/>
                    <a:pt x="1075" y="44864"/>
                  </a:cubicBezTo>
                  <a:cubicBezTo>
                    <a:pt x="2291" y="44347"/>
                    <a:pt x="3385" y="43526"/>
                    <a:pt x="4297" y="42554"/>
                  </a:cubicBezTo>
                  <a:cubicBezTo>
                    <a:pt x="4327" y="42523"/>
                    <a:pt x="4358" y="42462"/>
                    <a:pt x="4358" y="42432"/>
                  </a:cubicBezTo>
                  <a:cubicBezTo>
                    <a:pt x="4419" y="42402"/>
                    <a:pt x="4449" y="42402"/>
                    <a:pt x="4479" y="42371"/>
                  </a:cubicBezTo>
                  <a:cubicBezTo>
                    <a:pt x="9586" y="37903"/>
                    <a:pt x="14236" y="33009"/>
                    <a:pt x="18461" y="27781"/>
                  </a:cubicBezTo>
                  <a:cubicBezTo>
                    <a:pt x="22686" y="22523"/>
                    <a:pt x="26456" y="16900"/>
                    <a:pt x="29708" y="11003"/>
                  </a:cubicBezTo>
                  <a:cubicBezTo>
                    <a:pt x="31532" y="7659"/>
                    <a:pt x="33203" y="4255"/>
                    <a:pt x="34723" y="760"/>
                  </a:cubicBezTo>
                  <a:cubicBezTo>
                    <a:pt x="34910" y="366"/>
                    <a:pt x="34559" y="0"/>
                    <a:pt x="34231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50"/>
            <p:cNvSpPr/>
            <p:nvPr/>
          </p:nvSpPr>
          <p:spPr>
            <a:xfrm>
              <a:off x="7935325" y="10033975"/>
              <a:ext cx="202950" cy="155700"/>
            </a:xfrm>
            <a:custGeom>
              <a:avLst/>
              <a:gdLst/>
              <a:ahLst/>
              <a:cxnLst/>
              <a:rect l="l" t="t" r="r" b="b"/>
              <a:pathLst>
                <a:path w="8118" h="6228" extrusionOk="0">
                  <a:moveTo>
                    <a:pt x="7398" y="1"/>
                  </a:moveTo>
                  <a:cubicBezTo>
                    <a:pt x="7316" y="1"/>
                    <a:pt x="7229" y="27"/>
                    <a:pt x="7144" y="88"/>
                  </a:cubicBezTo>
                  <a:cubicBezTo>
                    <a:pt x="4743" y="1698"/>
                    <a:pt x="2402" y="3340"/>
                    <a:pt x="1" y="4981"/>
                  </a:cubicBezTo>
                  <a:lnTo>
                    <a:pt x="1" y="6227"/>
                  </a:lnTo>
                  <a:cubicBezTo>
                    <a:pt x="2554" y="4464"/>
                    <a:pt x="5138" y="2732"/>
                    <a:pt x="7661" y="999"/>
                  </a:cubicBezTo>
                  <a:cubicBezTo>
                    <a:pt x="8117" y="670"/>
                    <a:pt x="7812" y="1"/>
                    <a:pt x="7398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50"/>
            <p:cNvSpPr/>
            <p:nvPr/>
          </p:nvSpPr>
          <p:spPr>
            <a:xfrm>
              <a:off x="7934575" y="10436600"/>
              <a:ext cx="605500" cy="385350"/>
            </a:xfrm>
            <a:custGeom>
              <a:avLst/>
              <a:gdLst/>
              <a:ahLst/>
              <a:cxnLst/>
              <a:rect l="l" t="t" r="r" b="b"/>
              <a:pathLst>
                <a:path w="24220" h="15414" extrusionOk="0">
                  <a:moveTo>
                    <a:pt x="1" y="1"/>
                  </a:moveTo>
                  <a:lnTo>
                    <a:pt x="1" y="1217"/>
                  </a:lnTo>
                  <a:cubicBezTo>
                    <a:pt x="943" y="1825"/>
                    <a:pt x="1915" y="2433"/>
                    <a:pt x="2918" y="3041"/>
                  </a:cubicBezTo>
                  <a:cubicBezTo>
                    <a:pt x="2827" y="3071"/>
                    <a:pt x="2767" y="3132"/>
                    <a:pt x="2736" y="3193"/>
                  </a:cubicBezTo>
                  <a:lnTo>
                    <a:pt x="1" y="6627"/>
                  </a:lnTo>
                  <a:lnTo>
                    <a:pt x="1" y="7417"/>
                  </a:lnTo>
                  <a:cubicBezTo>
                    <a:pt x="101" y="7518"/>
                    <a:pt x="228" y="7590"/>
                    <a:pt x="358" y="7590"/>
                  </a:cubicBezTo>
                  <a:cubicBezTo>
                    <a:pt x="465" y="7590"/>
                    <a:pt x="573" y="7541"/>
                    <a:pt x="669" y="7417"/>
                  </a:cubicBezTo>
                  <a:lnTo>
                    <a:pt x="3435" y="3922"/>
                  </a:lnTo>
                  <a:cubicBezTo>
                    <a:pt x="3557" y="3770"/>
                    <a:pt x="3587" y="3557"/>
                    <a:pt x="3526" y="3436"/>
                  </a:cubicBezTo>
                  <a:lnTo>
                    <a:pt x="3526" y="3436"/>
                  </a:lnTo>
                  <a:cubicBezTo>
                    <a:pt x="6627" y="5259"/>
                    <a:pt x="9879" y="6962"/>
                    <a:pt x="13131" y="8481"/>
                  </a:cubicBezTo>
                  <a:cubicBezTo>
                    <a:pt x="12949" y="8512"/>
                    <a:pt x="12797" y="8603"/>
                    <a:pt x="12676" y="8816"/>
                  </a:cubicBezTo>
                  <a:cubicBezTo>
                    <a:pt x="12189" y="10183"/>
                    <a:pt x="11460" y="11430"/>
                    <a:pt x="10578" y="12585"/>
                  </a:cubicBezTo>
                  <a:cubicBezTo>
                    <a:pt x="10299" y="12950"/>
                    <a:pt x="10673" y="13316"/>
                    <a:pt x="11045" y="13316"/>
                  </a:cubicBezTo>
                  <a:cubicBezTo>
                    <a:pt x="11199" y="13316"/>
                    <a:pt x="11353" y="13253"/>
                    <a:pt x="11460" y="13101"/>
                  </a:cubicBezTo>
                  <a:cubicBezTo>
                    <a:pt x="12372" y="11886"/>
                    <a:pt x="13131" y="10518"/>
                    <a:pt x="13679" y="9120"/>
                  </a:cubicBezTo>
                  <a:cubicBezTo>
                    <a:pt x="13709" y="8968"/>
                    <a:pt x="13709" y="8846"/>
                    <a:pt x="13679" y="8755"/>
                  </a:cubicBezTo>
                  <a:lnTo>
                    <a:pt x="13679" y="8755"/>
                  </a:lnTo>
                  <a:cubicBezTo>
                    <a:pt x="14925" y="9302"/>
                    <a:pt x="16201" y="9880"/>
                    <a:pt x="17508" y="10457"/>
                  </a:cubicBezTo>
                  <a:cubicBezTo>
                    <a:pt x="17964" y="10639"/>
                    <a:pt x="18420" y="10822"/>
                    <a:pt x="18907" y="11035"/>
                  </a:cubicBezTo>
                  <a:cubicBezTo>
                    <a:pt x="18329" y="12250"/>
                    <a:pt x="17691" y="13466"/>
                    <a:pt x="16961" y="14621"/>
                  </a:cubicBezTo>
                  <a:cubicBezTo>
                    <a:pt x="16728" y="15025"/>
                    <a:pt x="17088" y="15414"/>
                    <a:pt x="17441" y="15414"/>
                  </a:cubicBezTo>
                  <a:cubicBezTo>
                    <a:pt x="17592" y="15414"/>
                    <a:pt x="17742" y="15342"/>
                    <a:pt x="17843" y="15168"/>
                  </a:cubicBezTo>
                  <a:cubicBezTo>
                    <a:pt x="18603" y="13953"/>
                    <a:pt x="19241" y="12706"/>
                    <a:pt x="19849" y="11430"/>
                  </a:cubicBezTo>
                  <a:cubicBezTo>
                    <a:pt x="21004" y="11886"/>
                    <a:pt x="22129" y="12311"/>
                    <a:pt x="23314" y="12737"/>
                  </a:cubicBezTo>
                  <a:cubicBezTo>
                    <a:pt x="23354" y="12744"/>
                    <a:pt x="23392" y="12747"/>
                    <a:pt x="23429" y="12747"/>
                  </a:cubicBezTo>
                  <a:cubicBezTo>
                    <a:pt x="24038" y="12747"/>
                    <a:pt x="24220" y="11843"/>
                    <a:pt x="23618" y="11642"/>
                  </a:cubicBezTo>
                  <a:cubicBezTo>
                    <a:pt x="22402" y="11217"/>
                    <a:pt x="21186" y="10700"/>
                    <a:pt x="19970" y="10275"/>
                  </a:cubicBezTo>
                  <a:cubicBezTo>
                    <a:pt x="19876" y="10180"/>
                    <a:pt x="19762" y="10103"/>
                    <a:pt x="19645" y="10103"/>
                  </a:cubicBezTo>
                  <a:cubicBezTo>
                    <a:pt x="19612" y="10103"/>
                    <a:pt x="19578" y="10109"/>
                    <a:pt x="19545" y="10123"/>
                  </a:cubicBezTo>
                  <a:cubicBezTo>
                    <a:pt x="14195" y="7934"/>
                    <a:pt x="8967" y="5381"/>
                    <a:pt x="3982" y="2463"/>
                  </a:cubicBezTo>
                  <a:cubicBezTo>
                    <a:pt x="2615" y="1673"/>
                    <a:pt x="1277" y="852"/>
                    <a:pt x="1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50"/>
            <p:cNvSpPr/>
            <p:nvPr/>
          </p:nvSpPr>
          <p:spPr>
            <a:xfrm>
              <a:off x="8066625" y="10592550"/>
              <a:ext cx="99175" cy="103425"/>
            </a:xfrm>
            <a:custGeom>
              <a:avLst/>
              <a:gdLst/>
              <a:ahLst/>
              <a:cxnLst/>
              <a:rect l="l" t="t" r="r" b="b"/>
              <a:pathLst>
                <a:path w="3967" h="4137" extrusionOk="0">
                  <a:moveTo>
                    <a:pt x="3255" y="1"/>
                  </a:moveTo>
                  <a:cubicBezTo>
                    <a:pt x="3170" y="1"/>
                    <a:pt x="3079" y="26"/>
                    <a:pt x="2986" y="85"/>
                  </a:cubicBezTo>
                  <a:cubicBezTo>
                    <a:pt x="1740" y="876"/>
                    <a:pt x="737" y="1970"/>
                    <a:pt x="190" y="3338"/>
                  </a:cubicBezTo>
                  <a:cubicBezTo>
                    <a:pt x="0" y="3759"/>
                    <a:pt x="380" y="4136"/>
                    <a:pt x="702" y="4136"/>
                  </a:cubicBezTo>
                  <a:cubicBezTo>
                    <a:pt x="844" y="4136"/>
                    <a:pt x="975" y="4062"/>
                    <a:pt x="1041" y="3885"/>
                  </a:cubicBezTo>
                  <a:cubicBezTo>
                    <a:pt x="1588" y="2638"/>
                    <a:pt x="2378" y="1666"/>
                    <a:pt x="3533" y="997"/>
                  </a:cubicBezTo>
                  <a:cubicBezTo>
                    <a:pt x="3967" y="691"/>
                    <a:pt x="3695" y="1"/>
                    <a:pt x="3255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7" name="Google Shape;277;p50"/>
          <p:cNvGrpSpPr/>
          <p:nvPr/>
        </p:nvGrpSpPr>
        <p:grpSpPr>
          <a:xfrm>
            <a:off x="7049963" y="819898"/>
            <a:ext cx="2094046" cy="3212491"/>
            <a:chOff x="13398625" y="7895617"/>
            <a:chExt cx="1869350" cy="2867783"/>
          </a:xfrm>
        </p:grpSpPr>
        <p:sp>
          <p:nvSpPr>
            <p:cNvPr id="278" name="Google Shape;278;p50"/>
            <p:cNvSpPr/>
            <p:nvPr/>
          </p:nvSpPr>
          <p:spPr>
            <a:xfrm>
              <a:off x="13644075" y="8274725"/>
              <a:ext cx="1409600" cy="1290600"/>
            </a:xfrm>
            <a:custGeom>
              <a:avLst/>
              <a:gdLst/>
              <a:ahLst/>
              <a:cxnLst/>
              <a:rect l="l" t="t" r="r" b="b"/>
              <a:pathLst>
                <a:path w="56384" h="51624" extrusionOk="0">
                  <a:moveTo>
                    <a:pt x="25867" y="1"/>
                  </a:moveTo>
                  <a:lnTo>
                    <a:pt x="18997" y="4104"/>
                  </a:lnTo>
                  <a:cubicBezTo>
                    <a:pt x="18997" y="4104"/>
                    <a:pt x="15958" y="10669"/>
                    <a:pt x="11733" y="11612"/>
                  </a:cubicBezTo>
                  <a:cubicBezTo>
                    <a:pt x="11733" y="11612"/>
                    <a:pt x="9188" y="18011"/>
                    <a:pt x="4466" y="18011"/>
                  </a:cubicBezTo>
                  <a:cubicBezTo>
                    <a:pt x="4002" y="18011"/>
                    <a:pt x="3516" y="17949"/>
                    <a:pt x="3009" y="17812"/>
                  </a:cubicBezTo>
                  <a:lnTo>
                    <a:pt x="0" y="22341"/>
                  </a:lnTo>
                  <a:cubicBezTo>
                    <a:pt x="0" y="22341"/>
                    <a:pt x="912" y="28481"/>
                    <a:pt x="1064" y="29332"/>
                  </a:cubicBezTo>
                  <a:cubicBezTo>
                    <a:pt x="1064" y="29332"/>
                    <a:pt x="4833" y="48633"/>
                    <a:pt x="24104" y="49454"/>
                  </a:cubicBezTo>
                  <a:cubicBezTo>
                    <a:pt x="24831" y="49492"/>
                    <a:pt x="25539" y="49511"/>
                    <a:pt x="26230" y="49511"/>
                  </a:cubicBezTo>
                  <a:cubicBezTo>
                    <a:pt x="29378" y="49511"/>
                    <a:pt x="32153" y="49124"/>
                    <a:pt x="34621" y="48451"/>
                  </a:cubicBezTo>
                  <a:cubicBezTo>
                    <a:pt x="35502" y="49606"/>
                    <a:pt x="36475" y="50944"/>
                    <a:pt x="37873" y="51430"/>
                  </a:cubicBezTo>
                  <a:cubicBezTo>
                    <a:pt x="38281" y="51560"/>
                    <a:pt x="38698" y="51623"/>
                    <a:pt x="39111" y="51623"/>
                  </a:cubicBezTo>
                  <a:cubicBezTo>
                    <a:pt x="40147" y="51623"/>
                    <a:pt x="41155" y="51226"/>
                    <a:pt x="41916" y="50488"/>
                  </a:cubicBezTo>
                  <a:cubicBezTo>
                    <a:pt x="42980" y="49454"/>
                    <a:pt x="43253" y="47904"/>
                    <a:pt x="42797" y="46536"/>
                  </a:cubicBezTo>
                  <a:cubicBezTo>
                    <a:pt x="42645" y="46050"/>
                    <a:pt x="42341" y="45564"/>
                    <a:pt x="41946" y="45138"/>
                  </a:cubicBezTo>
                  <a:cubicBezTo>
                    <a:pt x="48390" y="40822"/>
                    <a:pt x="51308" y="33983"/>
                    <a:pt x="52949" y="28116"/>
                  </a:cubicBezTo>
                  <a:lnTo>
                    <a:pt x="52585" y="24864"/>
                  </a:lnTo>
                  <a:cubicBezTo>
                    <a:pt x="52585" y="24864"/>
                    <a:pt x="56384" y="18208"/>
                    <a:pt x="53375" y="14317"/>
                  </a:cubicBezTo>
                  <a:cubicBezTo>
                    <a:pt x="52277" y="12894"/>
                    <a:pt x="51117" y="12301"/>
                    <a:pt x="50003" y="12301"/>
                  </a:cubicBezTo>
                  <a:cubicBezTo>
                    <a:pt x="48095" y="12301"/>
                    <a:pt x="46323" y="14039"/>
                    <a:pt x="45229" y="16323"/>
                  </a:cubicBezTo>
                  <a:lnTo>
                    <a:pt x="43010" y="11156"/>
                  </a:lnTo>
                  <a:cubicBezTo>
                    <a:pt x="43010" y="11156"/>
                    <a:pt x="42904" y="11166"/>
                    <a:pt x="42713" y="11166"/>
                  </a:cubicBezTo>
                  <a:cubicBezTo>
                    <a:pt x="41768" y="11166"/>
                    <a:pt x="38746" y="10913"/>
                    <a:pt x="36292" y="7903"/>
                  </a:cubicBezTo>
                  <a:cubicBezTo>
                    <a:pt x="36292" y="7903"/>
                    <a:pt x="35390" y="8322"/>
                    <a:pt x="34064" y="8322"/>
                  </a:cubicBezTo>
                  <a:cubicBezTo>
                    <a:pt x="32692" y="8322"/>
                    <a:pt x="30866" y="7874"/>
                    <a:pt x="29119" y="6049"/>
                  </a:cubicBezTo>
                  <a:cubicBezTo>
                    <a:pt x="25654" y="2432"/>
                    <a:pt x="25867" y="1"/>
                    <a:pt x="2586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50"/>
            <p:cNvSpPr/>
            <p:nvPr/>
          </p:nvSpPr>
          <p:spPr>
            <a:xfrm>
              <a:off x="13803650" y="9069475"/>
              <a:ext cx="253825" cy="235750"/>
            </a:xfrm>
            <a:custGeom>
              <a:avLst/>
              <a:gdLst/>
              <a:ahLst/>
              <a:cxnLst/>
              <a:rect l="l" t="t" r="r" b="b"/>
              <a:pathLst>
                <a:path w="10153" h="9430" extrusionOk="0">
                  <a:moveTo>
                    <a:pt x="5055" y="1"/>
                  </a:moveTo>
                  <a:cubicBezTo>
                    <a:pt x="2784" y="1"/>
                    <a:pt x="808" y="1635"/>
                    <a:pt x="426" y="3956"/>
                  </a:cubicBezTo>
                  <a:cubicBezTo>
                    <a:pt x="0" y="6539"/>
                    <a:pt x="1763" y="8941"/>
                    <a:pt x="4347" y="9366"/>
                  </a:cubicBezTo>
                  <a:cubicBezTo>
                    <a:pt x="4606" y="9409"/>
                    <a:pt x="4864" y="9430"/>
                    <a:pt x="5117" y="9430"/>
                  </a:cubicBezTo>
                  <a:cubicBezTo>
                    <a:pt x="7392" y="9430"/>
                    <a:pt x="9371" y="7769"/>
                    <a:pt x="9727" y="5445"/>
                  </a:cubicBezTo>
                  <a:cubicBezTo>
                    <a:pt x="10152" y="2862"/>
                    <a:pt x="8359" y="460"/>
                    <a:pt x="5836" y="65"/>
                  </a:cubicBezTo>
                  <a:cubicBezTo>
                    <a:pt x="5573" y="22"/>
                    <a:pt x="5312" y="1"/>
                    <a:pt x="5055" y="1"/>
                  </a:cubicBezTo>
                  <a:close/>
                </a:path>
              </a:pathLst>
            </a:custGeom>
            <a:solidFill>
              <a:srgbClr val="DE6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50"/>
            <p:cNvSpPr/>
            <p:nvPr/>
          </p:nvSpPr>
          <p:spPr>
            <a:xfrm>
              <a:off x="14432075" y="8918600"/>
              <a:ext cx="246225" cy="235100"/>
            </a:xfrm>
            <a:custGeom>
              <a:avLst/>
              <a:gdLst/>
              <a:ahLst/>
              <a:cxnLst/>
              <a:rect l="l" t="t" r="r" b="b"/>
              <a:pathLst>
                <a:path w="9849" h="9404" extrusionOk="0">
                  <a:moveTo>
                    <a:pt x="4878" y="0"/>
                  </a:moveTo>
                  <a:cubicBezTo>
                    <a:pt x="2481" y="0"/>
                    <a:pt x="444" y="1843"/>
                    <a:pt x="244" y="4307"/>
                  </a:cubicBezTo>
                  <a:cubicBezTo>
                    <a:pt x="0" y="6890"/>
                    <a:pt x="1915" y="9170"/>
                    <a:pt x="4529" y="9383"/>
                  </a:cubicBezTo>
                  <a:cubicBezTo>
                    <a:pt x="4678" y="9397"/>
                    <a:pt x="4825" y="9404"/>
                    <a:pt x="4971" y="9404"/>
                  </a:cubicBezTo>
                  <a:cubicBezTo>
                    <a:pt x="7368" y="9404"/>
                    <a:pt x="9405" y="7561"/>
                    <a:pt x="9605" y="5097"/>
                  </a:cubicBezTo>
                  <a:cubicBezTo>
                    <a:pt x="9849" y="2513"/>
                    <a:pt x="7934" y="234"/>
                    <a:pt x="5320" y="21"/>
                  </a:cubicBezTo>
                  <a:cubicBezTo>
                    <a:pt x="5171" y="7"/>
                    <a:pt x="5024" y="0"/>
                    <a:pt x="4878" y="0"/>
                  </a:cubicBezTo>
                  <a:close/>
                </a:path>
              </a:pathLst>
            </a:custGeom>
            <a:solidFill>
              <a:srgbClr val="DE6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50"/>
            <p:cNvSpPr/>
            <p:nvPr/>
          </p:nvSpPr>
          <p:spPr>
            <a:xfrm>
              <a:off x="13505000" y="7895617"/>
              <a:ext cx="1690775" cy="1135175"/>
            </a:xfrm>
            <a:custGeom>
              <a:avLst/>
              <a:gdLst/>
              <a:ahLst/>
              <a:cxnLst/>
              <a:rect l="l" t="t" r="r" b="b"/>
              <a:pathLst>
                <a:path w="67631" h="45407" extrusionOk="0">
                  <a:moveTo>
                    <a:pt x="35712" y="0"/>
                  </a:moveTo>
                  <a:cubicBezTo>
                    <a:pt x="33836" y="0"/>
                    <a:pt x="31967" y="551"/>
                    <a:pt x="30457" y="1679"/>
                  </a:cubicBezTo>
                  <a:cubicBezTo>
                    <a:pt x="29180" y="2652"/>
                    <a:pt x="28208" y="4050"/>
                    <a:pt x="27843" y="5600"/>
                  </a:cubicBezTo>
                  <a:cubicBezTo>
                    <a:pt x="26293" y="4263"/>
                    <a:pt x="24348" y="3412"/>
                    <a:pt x="22281" y="3138"/>
                  </a:cubicBezTo>
                  <a:cubicBezTo>
                    <a:pt x="21833" y="3069"/>
                    <a:pt x="21381" y="3032"/>
                    <a:pt x="20931" y="3032"/>
                  </a:cubicBezTo>
                  <a:cubicBezTo>
                    <a:pt x="19790" y="3032"/>
                    <a:pt x="18663" y="3270"/>
                    <a:pt x="17661" y="3837"/>
                  </a:cubicBezTo>
                  <a:cubicBezTo>
                    <a:pt x="16475" y="4536"/>
                    <a:pt x="15563" y="5570"/>
                    <a:pt x="14834" y="6694"/>
                  </a:cubicBezTo>
                  <a:cubicBezTo>
                    <a:pt x="12676" y="6785"/>
                    <a:pt x="10578" y="7545"/>
                    <a:pt x="8907" y="8943"/>
                  </a:cubicBezTo>
                  <a:cubicBezTo>
                    <a:pt x="6627" y="10828"/>
                    <a:pt x="5320" y="13655"/>
                    <a:pt x="5259" y="16603"/>
                  </a:cubicBezTo>
                  <a:lnTo>
                    <a:pt x="5259" y="16664"/>
                  </a:lnTo>
                  <a:cubicBezTo>
                    <a:pt x="3709" y="17181"/>
                    <a:pt x="2584" y="18397"/>
                    <a:pt x="1855" y="19886"/>
                  </a:cubicBezTo>
                  <a:cubicBezTo>
                    <a:pt x="31" y="22773"/>
                    <a:pt x="183" y="26147"/>
                    <a:pt x="1216" y="29248"/>
                  </a:cubicBezTo>
                  <a:cubicBezTo>
                    <a:pt x="1247" y="29704"/>
                    <a:pt x="1277" y="30129"/>
                    <a:pt x="1277" y="30646"/>
                  </a:cubicBezTo>
                  <a:cubicBezTo>
                    <a:pt x="1" y="32227"/>
                    <a:pt x="639" y="34932"/>
                    <a:pt x="1095" y="36725"/>
                  </a:cubicBezTo>
                  <a:cubicBezTo>
                    <a:pt x="1672" y="39035"/>
                    <a:pt x="2979" y="41284"/>
                    <a:pt x="5259" y="42227"/>
                  </a:cubicBezTo>
                  <a:cubicBezTo>
                    <a:pt x="5332" y="42258"/>
                    <a:pt x="5405" y="42272"/>
                    <a:pt x="5476" y="42272"/>
                  </a:cubicBezTo>
                  <a:cubicBezTo>
                    <a:pt x="5814" y="42272"/>
                    <a:pt x="6084" y="41941"/>
                    <a:pt x="5958" y="41588"/>
                  </a:cubicBezTo>
                  <a:cubicBezTo>
                    <a:pt x="5776" y="40980"/>
                    <a:pt x="5533" y="40342"/>
                    <a:pt x="5533" y="39643"/>
                  </a:cubicBezTo>
                  <a:cubicBezTo>
                    <a:pt x="5502" y="38883"/>
                    <a:pt x="5867" y="38214"/>
                    <a:pt x="6232" y="37546"/>
                  </a:cubicBezTo>
                  <a:cubicBezTo>
                    <a:pt x="6900" y="36300"/>
                    <a:pt x="7600" y="35084"/>
                    <a:pt x="8268" y="33837"/>
                  </a:cubicBezTo>
                  <a:cubicBezTo>
                    <a:pt x="8384" y="33844"/>
                    <a:pt x="8499" y="33847"/>
                    <a:pt x="8614" y="33847"/>
                  </a:cubicBezTo>
                  <a:cubicBezTo>
                    <a:pt x="11345" y="33847"/>
                    <a:pt x="13941" y="32149"/>
                    <a:pt x="15837" y="30312"/>
                  </a:cubicBezTo>
                  <a:cubicBezTo>
                    <a:pt x="16353" y="29764"/>
                    <a:pt x="16870" y="29187"/>
                    <a:pt x="17205" y="28549"/>
                  </a:cubicBezTo>
                  <a:cubicBezTo>
                    <a:pt x="17387" y="28245"/>
                    <a:pt x="17509" y="27910"/>
                    <a:pt x="17630" y="27576"/>
                  </a:cubicBezTo>
                  <a:cubicBezTo>
                    <a:pt x="17691" y="27363"/>
                    <a:pt x="17691" y="27090"/>
                    <a:pt x="17843" y="26968"/>
                  </a:cubicBezTo>
                  <a:cubicBezTo>
                    <a:pt x="17964" y="26846"/>
                    <a:pt x="18238" y="26755"/>
                    <a:pt x="18390" y="26695"/>
                  </a:cubicBezTo>
                  <a:cubicBezTo>
                    <a:pt x="19606" y="26087"/>
                    <a:pt x="20609" y="25175"/>
                    <a:pt x="21369" y="24050"/>
                  </a:cubicBezTo>
                  <a:cubicBezTo>
                    <a:pt x="22129" y="22956"/>
                    <a:pt x="22645" y="21710"/>
                    <a:pt x="22797" y="20403"/>
                  </a:cubicBezTo>
                  <a:cubicBezTo>
                    <a:pt x="22858" y="20403"/>
                    <a:pt x="22980" y="20372"/>
                    <a:pt x="23041" y="20342"/>
                  </a:cubicBezTo>
                  <a:cubicBezTo>
                    <a:pt x="25594" y="18822"/>
                    <a:pt x="29211" y="17941"/>
                    <a:pt x="30761" y="15296"/>
                  </a:cubicBezTo>
                  <a:cubicBezTo>
                    <a:pt x="31460" y="17424"/>
                    <a:pt x="32372" y="19460"/>
                    <a:pt x="33801" y="21132"/>
                  </a:cubicBezTo>
                  <a:cubicBezTo>
                    <a:pt x="34864" y="22378"/>
                    <a:pt x="36202" y="23442"/>
                    <a:pt x="37782" y="23837"/>
                  </a:cubicBezTo>
                  <a:cubicBezTo>
                    <a:pt x="38157" y="23925"/>
                    <a:pt x="38535" y="23969"/>
                    <a:pt x="38906" y="23969"/>
                  </a:cubicBezTo>
                  <a:cubicBezTo>
                    <a:pt x="39829" y="23969"/>
                    <a:pt x="40715" y="23693"/>
                    <a:pt x="41430" y="23108"/>
                  </a:cubicBezTo>
                  <a:cubicBezTo>
                    <a:pt x="42707" y="24536"/>
                    <a:pt x="44287" y="25388"/>
                    <a:pt x="46141" y="25874"/>
                  </a:cubicBezTo>
                  <a:cubicBezTo>
                    <a:pt x="46688" y="26026"/>
                    <a:pt x="47114" y="26178"/>
                    <a:pt x="47418" y="26695"/>
                  </a:cubicBezTo>
                  <a:cubicBezTo>
                    <a:pt x="47722" y="27181"/>
                    <a:pt x="47935" y="27758"/>
                    <a:pt x="48208" y="28275"/>
                  </a:cubicBezTo>
                  <a:lnTo>
                    <a:pt x="49941" y="31771"/>
                  </a:lnTo>
                  <a:cubicBezTo>
                    <a:pt x="50062" y="32014"/>
                    <a:pt x="50245" y="32075"/>
                    <a:pt x="50488" y="32075"/>
                  </a:cubicBezTo>
                  <a:cubicBezTo>
                    <a:pt x="50610" y="32224"/>
                    <a:pt x="50804" y="32306"/>
                    <a:pt x="50982" y="32306"/>
                  </a:cubicBezTo>
                  <a:cubicBezTo>
                    <a:pt x="51204" y="32306"/>
                    <a:pt x="51400" y="32179"/>
                    <a:pt x="51400" y="31892"/>
                  </a:cubicBezTo>
                  <a:cubicBezTo>
                    <a:pt x="51430" y="30251"/>
                    <a:pt x="52433" y="28731"/>
                    <a:pt x="53983" y="28184"/>
                  </a:cubicBezTo>
                  <a:cubicBezTo>
                    <a:pt x="54402" y="28025"/>
                    <a:pt x="54844" y="27949"/>
                    <a:pt x="55286" y="27949"/>
                  </a:cubicBezTo>
                  <a:cubicBezTo>
                    <a:pt x="56448" y="27949"/>
                    <a:pt x="57612" y="28475"/>
                    <a:pt x="58360" y="29400"/>
                  </a:cubicBezTo>
                  <a:cubicBezTo>
                    <a:pt x="59303" y="30555"/>
                    <a:pt x="59576" y="32135"/>
                    <a:pt x="59576" y="33594"/>
                  </a:cubicBezTo>
                  <a:cubicBezTo>
                    <a:pt x="59576" y="35266"/>
                    <a:pt x="59272" y="37059"/>
                    <a:pt x="58604" y="38579"/>
                  </a:cubicBezTo>
                  <a:cubicBezTo>
                    <a:pt x="58421" y="39066"/>
                    <a:pt x="58148" y="39521"/>
                    <a:pt x="57844" y="39947"/>
                  </a:cubicBezTo>
                  <a:cubicBezTo>
                    <a:pt x="57600" y="40342"/>
                    <a:pt x="57327" y="40707"/>
                    <a:pt x="57236" y="41193"/>
                  </a:cubicBezTo>
                  <a:cubicBezTo>
                    <a:pt x="57175" y="41740"/>
                    <a:pt x="57327" y="42318"/>
                    <a:pt x="57388" y="42804"/>
                  </a:cubicBezTo>
                  <a:cubicBezTo>
                    <a:pt x="57479" y="43382"/>
                    <a:pt x="57540" y="43929"/>
                    <a:pt x="57631" y="44537"/>
                  </a:cubicBezTo>
                  <a:cubicBezTo>
                    <a:pt x="57631" y="44598"/>
                    <a:pt x="57631" y="44628"/>
                    <a:pt x="57661" y="44658"/>
                  </a:cubicBezTo>
                  <a:cubicBezTo>
                    <a:pt x="57534" y="44990"/>
                    <a:pt x="57749" y="45407"/>
                    <a:pt x="58072" y="45407"/>
                  </a:cubicBezTo>
                  <a:cubicBezTo>
                    <a:pt x="58135" y="45407"/>
                    <a:pt x="58201" y="45392"/>
                    <a:pt x="58269" y="45357"/>
                  </a:cubicBezTo>
                  <a:cubicBezTo>
                    <a:pt x="60853" y="43929"/>
                    <a:pt x="62798" y="41558"/>
                    <a:pt x="63558" y="38701"/>
                  </a:cubicBezTo>
                  <a:cubicBezTo>
                    <a:pt x="63740" y="37941"/>
                    <a:pt x="63771" y="37151"/>
                    <a:pt x="64227" y="36451"/>
                  </a:cubicBezTo>
                  <a:cubicBezTo>
                    <a:pt x="64683" y="35813"/>
                    <a:pt x="65108" y="35175"/>
                    <a:pt x="65382" y="34415"/>
                  </a:cubicBezTo>
                  <a:cubicBezTo>
                    <a:pt x="65564" y="33898"/>
                    <a:pt x="65716" y="33382"/>
                    <a:pt x="65807" y="32834"/>
                  </a:cubicBezTo>
                  <a:cubicBezTo>
                    <a:pt x="65865" y="32856"/>
                    <a:pt x="65931" y="32867"/>
                    <a:pt x="65999" y="32867"/>
                  </a:cubicBezTo>
                  <a:cubicBezTo>
                    <a:pt x="66218" y="32867"/>
                    <a:pt x="66460" y="32748"/>
                    <a:pt x="66506" y="32470"/>
                  </a:cubicBezTo>
                  <a:cubicBezTo>
                    <a:pt x="67631" y="28640"/>
                    <a:pt x="66202" y="24324"/>
                    <a:pt x="63224" y="21740"/>
                  </a:cubicBezTo>
                  <a:cubicBezTo>
                    <a:pt x="63406" y="19126"/>
                    <a:pt x="62859" y="16482"/>
                    <a:pt x="61643" y="14111"/>
                  </a:cubicBezTo>
                  <a:cubicBezTo>
                    <a:pt x="60792" y="12378"/>
                    <a:pt x="59303" y="10554"/>
                    <a:pt x="57448" y="9795"/>
                  </a:cubicBezTo>
                  <a:cubicBezTo>
                    <a:pt x="56871" y="7880"/>
                    <a:pt x="55655" y="6177"/>
                    <a:pt x="54014" y="5022"/>
                  </a:cubicBezTo>
                  <a:cubicBezTo>
                    <a:pt x="52508" y="3963"/>
                    <a:pt x="50685" y="3427"/>
                    <a:pt x="48863" y="3427"/>
                  </a:cubicBezTo>
                  <a:cubicBezTo>
                    <a:pt x="47705" y="3427"/>
                    <a:pt x="46547" y="3643"/>
                    <a:pt x="45473" y="4080"/>
                  </a:cubicBezTo>
                  <a:cubicBezTo>
                    <a:pt x="45229" y="4202"/>
                    <a:pt x="45138" y="4384"/>
                    <a:pt x="45169" y="4567"/>
                  </a:cubicBezTo>
                  <a:cubicBezTo>
                    <a:pt x="44895" y="4567"/>
                    <a:pt x="44622" y="4536"/>
                    <a:pt x="44378" y="4475"/>
                  </a:cubicBezTo>
                  <a:cubicBezTo>
                    <a:pt x="44287" y="4415"/>
                    <a:pt x="44226" y="4415"/>
                    <a:pt x="44135" y="4415"/>
                  </a:cubicBezTo>
                  <a:cubicBezTo>
                    <a:pt x="42889" y="2834"/>
                    <a:pt x="41278" y="1497"/>
                    <a:pt x="39393" y="737"/>
                  </a:cubicBezTo>
                  <a:cubicBezTo>
                    <a:pt x="38234" y="248"/>
                    <a:pt x="36971" y="0"/>
                    <a:pt x="3571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50"/>
            <p:cNvSpPr/>
            <p:nvPr/>
          </p:nvSpPr>
          <p:spPr>
            <a:xfrm>
              <a:off x="14362925" y="8722675"/>
              <a:ext cx="186950" cy="178075"/>
            </a:xfrm>
            <a:custGeom>
              <a:avLst/>
              <a:gdLst/>
              <a:ahLst/>
              <a:cxnLst/>
              <a:rect l="l" t="t" r="r" b="b"/>
              <a:pathLst>
                <a:path w="7478" h="7123" extrusionOk="0">
                  <a:moveTo>
                    <a:pt x="3806" y="0"/>
                  </a:moveTo>
                  <a:cubicBezTo>
                    <a:pt x="2729" y="0"/>
                    <a:pt x="1664" y="492"/>
                    <a:pt x="943" y="1353"/>
                  </a:cubicBezTo>
                  <a:cubicBezTo>
                    <a:pt x="882" y="1384"/>
                    <a:pt x="882" y="1414"/>
                    <a:pt x="851" y="1445"/>
                  </a:cubicBezTo>
                  <a:cubicBezTo>
                    <a:pt x="821" y="1505"/>
                    <a:pt x="760" y="1536"/>
                    <a:pt x="760" y="1566"/>
                  </a:cubicBezTo>
                  <a:cubicBezTo>
                    <a:pt x="0" y="2782"/>
                    <a:pt x="61" y="4393"/>
                    <a:pt x="821" y="5609"/>
                  </a:cubicBezTo>
                  <a:cubicBezTo>
                    <a:pt x="1463" y="6596"/>
                    <a:pt x="2586" y="7123"/>
                    <a:pt x="3734" y="7123"/>
                  </a:cubicBezTo>
                  <a:cubicBezTo>
                    <a:pt x="4000" y="7123"/>
                    <a:pt x="4267" y="7094"/>
                    <a:pt x="4529" y="7037"/>
                  </a:cubicBezTo>
                  <a:cubicBezTo>
                    <a:pt x="5988" y="6703"/>
                    <a:pt x="7083" y="5609"/>
                    <a:pt x="7265" y="4119"/>
                  </a:cubicBezTo>
                  <a:cubicBezTo>
                    <a:pt x="7478" y="2600"/>
                    <a:pt x="6748" y="1080"/>
                    <a:pt x="5441" y="411"/>
                  </a:cubicBezTo>
                  <a:cubicBezTo>
                    <a:pt x="4923" y="131"/>
                    <a:pt x="4363" y="0"/>
                    <a:pt x="3806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50"/>
            <p:cNvSpPr/>
            <p:nvPr/>
          </p:nvSpPr>
          <p:spPr>
            <a:xfrm>
              <a:off x="13783875" y="8863250"/>
              <a:ext cx="186200" cy="178075"/>
            </a:xfrm>
            <a:custGeom>
              <a:avLst/>
              <a:gdLst/>
              <a:ahLst/>
              <a:cxnLst/>
              <a:rect l="l" t="t" r="r" b="b"/>
              <a:pathLst>
                <a:path w="7448" h="7123" extrusionOk="0">
                  <a:moveTo>
                    <a:pt x="3798" y="0"/>
                  </a:moveTo>
                  <a:cubicBezTo>
                    <a:pt x="2712" y="0"/>
                    <a:pt x="1634" y="492"/>
                    <a:pt x="913" y="1354"/>
                  </a:cubicBezTo>
                  <a:cubicBezTo>
                    <a:pt x="882" y="1384"/>
                    <a:pt x="882" y="1414"/>
                    <a:pt x="822" y="1475"/>
                  </a:cubicBezTo>
                  <a:cubicBezTo>
                    <a:pt x="791" y="1506"/>
                    <a:pt x="761" y="1536"/>
                    <a:pt x="761" y="1566"/>
                  </a:cubicBezTo>
                  <a:cubicBezTo>
                    <a:pt x="1" y="2782"/>
                    <a:pt x="31" y="4393"/>
                    <a:pt x="791" y="5609"/>
                  </a:cubicBezTo>
                  <a:cubicBezTo>
                    <a:pt x="1433" y="6596"/>
                    <a:pt x="2556" y="7123"/>
                    <a:pt x="3721" y="7123"/>
                  </a:cubicBezTo>
                  <a:cubicBezTo>
                    <a:pt x="3990" y="7123"/>
                    <a:pt x="4262" y="7095"/>
                    <a:pt x="4530" y="7038"/>
                  </a:cubicBezTo>
                  <a:cubicBezTo>
                    <a:pt x="5958" y="6703"/>
                    <a:pt x="7053" y="5609"/>
                    <a:pt x="7265" y="4120"/>
                  </a:cubicBezTo>
                  <a:cubicBezTo>
                    <a:pt x="7448" y="2600"/>
                    <a:pt x="6779" y="1080"/>
                    <a:pt x="5442" y="411"/>
                  </a:cubicBezTo>
                  <a:cubicBezTo>
                    <a:pt x="4924" y="132"/>
                    <a:pt x="4360" y="0"/>
                    <a:pt x="3798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50"/>
            <p:cNvSpPr/>
            <p:nvPr/>
          </p:nvSpPr>
          <p:spPr>
            <a:xfrm>
              <a:off x="14134200" y="8850350"/>
              <a:ext cx="86075" cy="199925"/>
            </a:xfrm>
            <a:custGeom>
              <a:avLst/>
              <a:gdLst/>
              <a:ahLst/>
              <a:cxnLst/>
              <a:rect l="l" t="t" r="r" b="b"/>
              <a:pathLst>
                <a:path w="3443" h="7997" extrusionOk="0">
                  <a:moveTo>
                    <a:pt x="1112" y="1"/>
                  </a:moveTo>
                  <a:cubicBezTo>
                    <a:pt x="888" y="1"/>
                    <a:pt x="685" y="132"/>
                    <a:pt x="699" y="411"/>
                  </a:cubicBezTo>
                  <a:cubicBezTo>
                    <a:pt x="699" y="1718"/>
                    <a:pt x="882" y="2933"/>
                    <a:pt x="1216" y="4149"/>
                  </a:cubicBezTo>
                  <a:cubicBezTo>
                    <a:pt x="426" y="4636"/>
                    <a:pt x="0" y="5639"/>
                    <a:pt x="304" y="6550"/>
                  </a:cubicBezTo>
                  <a:cubicBezTo>
                    <a:pt x="555" y="7429"/>
                    <a:pt x="1428" y="7997"/>
                    <a:pt x="2306" y="7997"/>
                  </a:cubicBezTo>
                  <a:cubicBezTo>
                    <a:pt x="2492" y="7997"/>
                    <a:pt x="2677" y="7971"/>
                    <a:pt x="2857" y="7918"/>
                  </a:cubicBezTo>
                  <a:cubicBezTo>
                    <a:pt x="3443" y="7723"/>
                    <a:pt x="3338" y="6863"/>
                    <a:pt x="2824" y="6863"/>
                  </a:cubicBezTo>
                  <a:cubicBezTo>
                    <a:pt x="2777" y="6863"/>
                    <a:pt x="2728" y="6870"/>
                    <a:pt x="2675" y="6885"/>
                  </a:cubicBezTo>
                  <a:cubicBezTo>
                    <a:pt x="2555" y="6923"/>
                    <a:pt x="2431" y="6941"/>
                    <a:pt x="2310" y="6941"/>
                  </a:cubicBezTo>
                  <a:cubicBezTo>
                    <a:pt x="1851" y="6941"/>
                    <a:pt x="1421" y="6679"/>
                    <a:pt x="1277" y="6247"/>
                  </a:cubicBezTo>
                  <a:cubicBezTo>
                    <a:pt x="1064" y="5669"/>
                    <a:pt x="1490" y="5091"/>
                    <a:pt x="2037" y="4909"/>
                  </a:cubicBezTo>
                  <a:cubicBezTo>
                    <a:pt x="2280" y="4788"/>
                    <a:pt x="2341" y="4453"/>
                    <a:pt x="2250" y="4210"/>
                  </a:cubicBezTo>
                  <a:cubicBezTo>
                    <a:pt x="1885" y="3055"/>
                    <a:pt x="1672" y="1778"/>
                    <a:pt x="1672" y="532"/>
                  </a:cubicBezTo>
                  <a:cubicBezTo>
                    <a:pt x="1672" y="186"/>
                    <a:pt x="1377" y="1"/>
                    <a:pt x="1112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50"/>
            <p:cNvSpPr/>
            <p:nvPr/>
          </p:nvSpPr>
          <p:spPr>
            <a:xfrm>
              <a:off x="14108375" y="9075300"/>
              <a:ext cx="214975" cy="69050"/>
            </a:xfrm>
            <a:custGeom>
              <a:avLst/>
              <a:gdLst/>
              <a:ahLst/>
              <a:cxnLst/>
              <a:rect l="l" t="t" r="r" b="b"/>
              <a:pathLst>
                <a:path w="8599" h="2762" extrusionOk="0">
                  <a:moveTo>
                    <a:pt x="7816" y="1"/>
                  </a:moveTo>
                  <a:cubicBezTo>
                    <a:pt x="7676" y="1"/>
                    <a:pt x="7533" y="50"/>
                    <a:pt x="7416" y="166"/>
                  </a:cubicBezTo>
                  <a:cubicBezTo>
                    <a:pt x="6483" y="1191"/>
                    <a:pt x="5098" y="1720"/>
                    <a:pt x="3712" y="1720"/>
                  </a:cubicBezTo>
                  <a:cubicBezTo>
                    <a:pt x="2796" y="1720"/>
                    <a:pt x="1880" y="1489"/>
                    <a:pt x="1094" y="1018"/>
                  </a:cubicBezTo>
                  <a:cubicBezTo>
                    <a:pt x="1002" y="964"/>
                    <a:pt x="909" y="941"/>
                    <a:pt x="821" y="941"/>
                  </a:cubicBezTo>
                  <a:cubicBezTo>
                    <a:pt x="353" y="941"/>
                    <a:pt x="1" y="1588"/>
                    <a:pt x="486" y="1869"/>
                  </a:cubicBezTo>
                  <a:cubicBezTo>
                    <a:pt x="1460" y="2470"/>
                    <a:pt x="2571" y="2762"/>
                    <a:pt x="3679" y="2762"/>
                  </a:cubicBezTo>
                  <a:cubicBezTo>
                    <a:pt x="5374" y="2762"/>
                    <a:pt x="7061" y="2079"/>
                    <a:pt x="8237" y="774"/>
                  </a:cubicBezTo>
                  <a:cubicBezTo>
                    <a:pt x="8599" y="413"/>
                    <a:pt x="8221" y="1"/>
                    <a:pt x="7816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50"/>
            <p:cNvSpPr/>
            <p:nvPr/>
          </p:nvSpPr>
          <p:spPr>
            <a:xfrm>
              <a:off x="14800350" y="8643875"/>
              <a:ext cx="171325" cy="216150"/>
            </a:xfrm>
            <a:custGeom>
              <a:avLst/>
              <a:gdLst/>
              <a:ahLst/>
              <a:cxnLst/>
              <a:rect l="l" t="t" r="r" b="b"/>
              <a:pathLst>
                <a:path w="6853" h="8646" extrusionOk="0">
                  <a:moveTo>
                    <a:pt x="6201" y="1"/>
                  </a:moveTo>
                  <a:cubicBezTo>
                    <a:pt x="6175" y="1"/>
                    <a:pt x="6149" y="3"/>
                    <a:pt x="6121" y="7"/>
                  </a:cubicBezTo>
                  <a:cubicBezTo>
                    <a:pt x="3264" y="463"/>
                    <a:pt x="923" y="2590"/>
                    <a:pt x="102" y="5387"/>
                  </a:cubicBezTo>
                  <a:cubicBezTo>
                    <a:pt x="1" y="5743"/>
                    <a:pt x="278" y="5948"/>
                    <a:pt x="575" y="5948"/>
                  </a:cubicBezTo>
                  <a:cubicBezTo>
                    <a:pt x="809" y="5948"/>
                    <a:pt x="1055" y="5820"/>
                    <a:pt x="1136" y="5539"/>
                  </a:cubicBezTo>
                  <a:cubicBezTo>
                    <a:pt x="1440" y="4414"/>
                    <a:pt x="2048" y="3442"/>
                    <a:pt x="2899" y="2682"/>
                  </a:cubicBezTo>
                  <a:cubicBezTo>
                    <a:pt x="2929" y="2742"/>
                    <a:pt x="2960" y="2834"/>
                    <a:pt x="3051" y="2894"/>
                  </a:cubicBezTo>
                  <a:cubicBezTo>
                    <a:pt x="4419" y="4232"/>
                    <a:pt x="5027" y="6177"/>
                    <a:pt x="4723" y="8062"/>
                  </a:cubicBezTo>
                  <a:cubicBezTo>
                    <a:pt x="4655" y="8434"/>
                    <a:pt x="4945" y="8646"/>
                    <a:pt x="5231" y="8646"/>
                  </a:cubicBezTo>
                  <a:cubicBezTo>
                    <a:pt x="5459" y="8646"/>
                    <a:pt x="5685" y="8510"/>
                    <a:pt x="5726" y="8214"/>
                  </a:cubicBezTo>
                  <a:cubicBezTo>
                    <a:pt x="6121" y="6025"/>
                    <a:pt x="5361" y="3745"/>
                    <a:pt x="3689" y="2135"/>
                  </a:cubicBezTo>
                  <a:cubicBezTo>
                    <a:pt x="4419" y="1587"/>
                    <a:pt x="5331" y="1192"/>
                    <a:pt x="6242" y="1040"/>
                  </a:cubicBezTo>
                  <a:cubicBezTo>
                    <a:pt x="6853" y="924"/>
                    <a:pt x="6768" y="1"/>
                    <a:pt x="6201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50"/>
            <p:cNvSpPr/>
            <p:nvPr/>
          </p:nvSpPr>
          <p:spPr>
            <a:xfrm>
              <a:off x="14250800" y="8179175"/>
              <a:ext cx="473725" cy="382725"/>
            </a:xfrm>
            <a:custGeom>
              <a:avLst/>
              <a:gdLst/>
              <a:ahLst/>
              <a:cxnLst/>
              <a:rect l="l" t="t" r="r" b="b"/>
              <a:pathLst>
                <a:path w="18949" h="15309" extrusionOk="0">
                  <a:moveTo>
                    <a:pt x="574" y="1"/>
                  </a:moveTo>
                  <a:cubicBezTo>
                    <a:pt x="295" y="1"/>
                    <a:pt x="1" y="195"/>
                    <a:pt x="17" y="540"/>
                  </a:cubicBezTo>
                  <a:cubicBezTo>
                    <a:pt x="139" y="3367"/>
                    <a:pt x="990" y="6133"/>
                    <a:pt x="2510" y="8534"/>
                  </a:cubicBezTo>
                  <a:cubicBezTo>
                    <a:pt x="3891" y="10738"/>
                    <a:pt x="5841" y="12858"/>
                    <a:pt x="8579" y="12858"/>
                  </a:cubicBezTo>
                  <a:cubicBezTo>
                    <a:pt x="8673" y="12858"/>
                    <a:pt x="8767" y="12855"/>
                    <a:pt x="8862" y="12850"/>
                  </a:cubicBezTo>
                  <a:cubicBezTo>
                    <a:pt x="10017" y="12789"/>
                    <a:pt x="11081" y="12394"/>
                    <a:pt x="11993" y="11695"/>
                  </a:cubicBezTo>
                  <a:cubicBezTo>
                    <a:pt x="12900" y="13830"/>
                    <a:pt x="15050" y="15309"/>
                    <a:pt x="17371" y="15309"/>
                  </a:cubicBezTo>
                  <a:cubicBezTo>
                    <a:pt x="17693" y="15309"/>
                    <a:pt x="18019" y="15280"/>
                    <a:pt x="18346" y="15221"/>
                  </a:cubicBezTo>
                  <a:cubicBezTo>
                    <a:pt x="18949" y="15163"/>
                    <a:pt x="18874" y="14238"/>
                    <a:pt x="18300" y="14238"/>
                  </a:cubicBezTo>
                  <a:cubicBezTo>
                    <a:pt x="18266" y="14238"/>
                    <a:pt x="18231" y="14242"/>
                    <a:pt x="18194" y="14248"/>
                  </a:cubicBezTo>
                  <a:cubicBezTo>
                    <a:pt x="17942" y="14290"/>
                    <a:pt x="17687" y="14311"/>
                    <a:pt x="17433" y="14311"/>
                  </a:cubicBezTo>
                  <a:cubicBezTo>
                    <a:pt x="15302" y="14311"/>
                    <a:pt x="13211" y="12875"/>
                    <a:pt x="12723" y="10783"/>
                  </a:cubicBezTo>
                  <a:cubicBezTo>
                    <a:pt x="12644" y="10510"/>
                    <a:pt x="12428" y="10337"/>
                    <a:pt x="12187" y="10337"/>
                  </a:cubicBezTo>
                  <a:cubicBezTo>
                    <a:pt x="12053" y="10337"/>
                    <a:pt x="11911" y="10390"/>
                    <a:pt x="11780" y="10510"/>
                  </a:cubicBezTo>
                  <a:cubicBezTo>
                    <a:pt x="10968" y="11400"/>
                    <a:pt x="9750" y="11885"/>
                    <a:pt x="8533" y="11885"/>
                  </a:cubicBezTo>
                  <a:cubicBezTo>
                    <a:pt x="8338" y="11885"/>
                    <a:pt x="8144" y="11872"/>
                    <a:pt x="7950" y="11847"/>
                  </a:cubicBezTo>
                  <a:cubicBezTo>
                    <a:pt x="6370" y="11604"/>
                    <a:pt x="5184" y="10418"/>
                    <a:pt x="4242" y="9233"/>
                  </a:cubicBezTo>
                  <a:cubicBezTo>
                    <a:pt x="2266" y="6710"/>
                    <a:pt x="1172" y="3640"/>
                    <a:pt x="1051" y="449"/>
                  </a:cubicBezTo>
                  <a:cubicBezTo>
                    <a:pt x="1037" y="141"/>
                    <a:pt x="811" y="1"/>
                    <a:pt x="574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50"/>
            <p:cNvSpPr/>
            <p:nvPr/>
          </p:nvSpPr>
          <p:spPr>
            <a:xfrm>
              <a:off x="14621150" y="8264925"/>
              <a:ext cx="158100" cy="149900"/>
            </a:xfrm>
            <a:custGeom>
              <a:avLst/>
              <a:gdLst/>
              <a:ahLst/>
              <a:cxnLst/>
              <a:rect l="l" t="t" r="r" b="b"/>
              <a:pathLst>
                <a:path w="6324" h="5996" extrusionOk="0">
                  <a:moveTo>
                    <a:pt x="566" y="1"/>
                  </a:moveTo>
                  <a:cubicBezTo>
                    <a:pt x="279" y="1"/>
                    <a:pt x="0" y="195"/>
                    <a:pt x="67" y="545"/>
                  </a:cubicBezTo>
                  <a:cubicBezTo>
                    <a:pt x="553" y="3280"/>
                    <a:pt x="2802" y="5529"/>
                    <a:pt x="5568" y="5985"/>
                  </a:cubicBezTo>
                  <a:cubicBezTo>
                    <a:pt x="5604" y="5992"/>
                    <a:pt x="5638" y="5995"/>
                    <a:pt x="5670" y="5995"/>
                  </a:cubicBezTo>
                  <a:cubicBezTo>
                    <a:pt x="6221" y="5995"/>
                    <a:pt x="6323" y="5067"/>
                    <a:pt x="5720" y="4952"/>
                  </a:cubicBezTo>
                  <a:cubicBezTo>
                    <a:pt x="3441" y="4587"/>
                    <a:pt x="1495" y="2703"/>
                    <a:pt x="1100" y="423"/>
                  </a:cubicBezTo>
                  <a:cubicBezTo>
                    <a:pt x="1045" y="134"/>
                    <a:pt x="803" y="1"/>
                    <a:pt x="566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50"/>
            <p:cNvSpPr/>
            <p:nvPr/>
          </p:nvSpPr>
          <p:spPr>
            <a:xfrm>
              <a:off x="13694108" y="8287725"/>
              <a:ext cx="438450" cy="463125"/>
            </a:xfrm>
            <a:custGeom>
              <a:avLst/>
              <a:gdLst/>
              <a:ahLst/>
              <a:cxnLst/>
              <a:rect l="l" t="t" r="r" b="b"/>
              <a:pathLst>
                <a:path w="17538" h="18525" extrusionOk="0">
                  <a:moveTo>
                    <a:pt x="16960" y="1"/>
                  </a:moveTo>
                  <a:cubicBezTo>
                    <a:pt x="16739" y="1"/>
                    <a:pt x="16523" y="130"/>
                    <a:pt x="16470" y="423"/>
                  </a:cubicBezTo>
                  <a:cubicBezTo>
                    <a:pt x="16196" y="2186"/>
                    <a:pt x="15710" y="3888"/>
                    <a:pt x="14919" y="5499"/>
                  </a:cubicBezTo>
                  <a:cubicBezTo>
                    <a:pt x="14190" y="6927"/>
                    <a:pt x="13248" y="8538"/>
                    <a:pt x="11971" y="9602"/>
                  </a:cubicBezTo>
                  <a:cubicBezTo>
                    <a:pt x="11728" y="9815"/>
                    <a:pt x="11424" y="9997"/>
                    <a:pt x="11059" y="10119"/>
                  </a:cubicBezTo>
                  <a:cubicBezTo>
                    <a:pt x="10725" y="10210"/>
                    <a:pt x="10330" y="10149"/>
                    <a:pt x="9965" y="10271"/>
                  </a:cubicBezTo>
                  <a:cubicBezTo>
                    <a:pt x="9296" y="10484"/>
                    <a:pt x="8992" y="11122"/>
                    <a:pt x="8719" y="11760"/>
                  </a:cubicBezTo>
                  <a:cubicBezTo>
                    <a:pt x="8050" y="13280"/>
                    <a:pt x="7168" y="14709"/>
                    <a:pt x="5892" y="15773"/>
                  </a:cubicBezTo>
                  <a:cubicBezTo>
                    <a:pt x="4697" y="16811"/>
                    <a:pt x="3170" y="17473"/>
                    <a:pt x="1575" y="17473"/>
                  </a:cubicBezTo>
                  <a:cubicBezTo>
                    <a:pt x="1303" y="17473"/>
                    <a:pt x="1029" y="17454"/>
                    <a:pt x="755" y="17414"/>
                  </a:cubicBezTo>
                  <a:cubicBezTo>
                    <a:pt x="720" y="17407"/>
                    <a:pt x="686" y="17404"/>
                    <a:pt x="653" y="17404"/>
                  </a:cubicBezTo>
                  <a:cubicBezTo>
                    <a:pt x="102" y="17404"/>
                    <a:pt x="0" y="18333"/>
                    <a:pt x="603" y="18447"/>
                  </a:cubicBezTo>
                  <a:cubicBezTo>
                    <a:pt x="949" y="18500"/>
                    <a:pt x="1289" y="18525"/>
                    <a:pt x="1624" y="18525"/>
                  </a:cubicBezTo>
                  <a:cubicBezTo>
                    <a:pt x="4794" y="18525"/>
                    <a:pt x="7450" y="16278"/>
                    <a:pt x="8962" y="13584"/>
                  </a:cubicBezTo>
                  <a:cubicBezTo>
                    <a:pt x="9205" y="13189"/>
                    <a:pt x="9387" y="12824"/>
                    <a:pt x="9539" y="12429"/>
                  </a:cubicBezTo>
                  <a:cubicBezTo>
                    <a:pt x="9691" y="12125"/>
                    <a:pt x="9813" y="11639"/>
                    <a:pt x="10086" y="11396"/>
                  </a:cubicBezTo>
                  <a:cubicBezTo>
                    <a:pt x="10330" y="11183"/>
                    <a:pt x="10816" y="11244"/>
                    <a:pt x="11150" y="11183"/>
                  </a:cubicBezTo>
                  <a:cubicBezTo>
                    <a:pt x="11515" y="11092"/>
                    <a:pt x="11849" y="10940"/>
                    <a:pt x="12214" y="10727"/>
                  </a:cubicBezTo>
                  <a:cubicBezTo>
                    <a:pt x="12883" y="10271"/>
                    <a:pt x="13430" y="9633"/>
                    <a:pt x="13916" y="8964"/>
                  </a:cubicBezTo>
                  <a:cubicBezTo>
                    <a:pt x="14494" y="8265"/>
                    <a:pt x="14980" y="7505"/>
                    <a:pt x="15436" y="6654"/>
                  </a:cubicBezTo>
                  <a:cubicBezTo>
                    <a:pt x="16530" y="4739"/>
                    <a:pt x="17199" y="2672"/>
                    <a:pt x="17503" y="575"/>
                  </a:cubicBezTo>
                  <a:cubicBezTo>
                    <a:pt x="17537" y="216"/>
                    <a:pt x="17244" y="1"/>
                    <a:pt x="16960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50"/>
            <p:cNvSpPr/>
            <p:nvPr/>
          </p:nvSpPr>
          <p:spPr>
            <a:xfrm>
              <a:off x="13640275" y="8835725"/>
              <a:ext cx="64475" cy="193575"/>
            </a:xfrm>
            <a:custGeom>
              <a:avLst/>
              <a:gdLst/>
              <a:ahLst/>
              <a:cxnLst/>
              <a:rect l="l" t="t" r="r" b="b"/>
              <a:pathLst>
                <a:path w="2579" h="7743" extrusionOk="0">
                  <a:moveTo>
                    <a:pt x="623" y="1"/>
                  </a:moveTo>
                  <a:cubicBezTo>
                    <a:pt x="354" y="1"/>
                    <a:pt x="61" y="195"/>
                    <a:pt x="61" y="540"/>
                  </a:cubicBezTo>
                  <a:cubicBezTo>
                    <a:pt x="0" y="2910"/>
                    <a:pt x="456" y="5251"/>
                    <a:pt x="1459" y="7439"/>
                  </a:cubicBezTo>
                  <a:cubicBezTo>
                    <a:pt x="1555" y="7653"/>
                    <a:pt x="1734" y="7743"/>
                    <a:pt x="1914" y="7743"/>
                  </a:cubicBezTo>
                  <a:cubicBezTo>
                    <a:pt x="2245" y="7743"/>
                    <a:pt x="2579" y="7438"/>
                    <a:pt x="2401" y="7044"/>
                  </a:cubicBezTo>
                  <a:cubicBezTo>
                    <a:pt x="1489" y="4947"/>
                    <a:pt x="1033" y="2728"/>
                    <a:pt x="1064" y="448"/>
                  </a:cubicBezTo>
                  <a:cubicBezTo>
                    <a:pt x="1064" y="141"/>
                    <a:pt x="852" y="1"/>
                    <a:pt x="623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50"/>
            <p:cNvSpPr/>
            <p:nvPr/>
          </p:nvSpPr>
          <p:spPr>
            <a:xfrm>
              <a:off x="15045000" y="8576350"/>
              <a:ext cx="95325" cy="243600"/>
            </a:xfrm>
            <a:custGeom>
              <a:avLst/>
              <a:gdLst/>
              <a:ahLst/>
              <a:cxnLst/>
              <a:rect l="l" t="t" r="r" b="b"/>
              <a:pathLst>
                <a:path w="3813" h="9744" extrusionOk="0">
                  <a:moveTo>
                    <a:pt x="728" y="1"/>
                  </a:moveTo>
                  <a:cubicBezTo>
                    <a:pt x="366" y="1"/>
                    <a:pt x="1" y="428"/>
                    <a:pt x="286" y="823"/>
                  </a:cubicBezTo>
                  <a:cubicBezTo>
                    <a:pt x="1988" y="3255"/>
                    <a:pt x="2748" y="6203"/>
                    <a:pt x="2444" y="9182"/>
                  </a:cubicBezTo>
                  <a:cubicBezTo>
                    <a:pt x="2410" y="9539"/>
                    <a:pt x="2709" y="9744"/>
                    <a:pt x="2994" y="9744"/>
                  </a:cubicBezTo>
                  <a:cubicBezTo>
                    <a:pt x="3220" y="9744"/>
                    <a:pt x="3438" y="9616"/>
                    <a:pt x="3478" y="9334"/>
                  </a:cubicBezTo>
                  <a:cubicBezTo>
                    <a:pt x="3812" y="6112"/>
                    <a:pt x="2991" y="2860"/>
                    <a:pt x="1107" y="215"/>
                  </a:cubicBezTo>
                  <a:cubicBezTo>
                    <a:pt x="1006" y="64"/>
                    <a:pt x="867" y="1"/>
                    <a:pt x="728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50"/>
            <p:cNvSpPr/>
            <p:nvPr/>
          </p:nvSpPr>
          <p:spPr>
            <a:xfrm>
              <a:off x="15068025" y="8540025"/>
              <a:ext cx="93700" cy="141825"/>
            </a:xfrm>
            <a:custGeom>
              <a:avLst/>
              <a:gdLst/>
              <a:ahLst/>
              <a:cxnLst/>
              <a:rect l="l" t="t" r="r" b="b"/>
              <a:pathLst>
                <a:path w="3748" h="5673" extrusionOk="0">
                  <a:moveTo>
                    <a:pt x="784" y="0"/>
                  </a:moveTo>
                  <a:cubicBezTo>
                    <a:pt x="379" y="0"/>
                    <a:pt x="0" y="427"/>
                    <a:pt x="338" y="787"/>
                  </a:cubicBezTo>
                  <a:cubicBezTo>
                    <a:pt x="1523" y="2033"/>
                    <a:pt x="2314" y="3553"/>
                    <a:pt x="2678" y="5225"/>
                  </a:cubicBezTo>
                  <a:cubicBezTo>
                    <a:pt x="2720" y="5532"/>
                    <a:pt x="2961" y="5672"/>
                    <a:pt x="3198" y="5672"/>
                  </a:cubicBezTo>
                  <a:cubicBezTo>
                    <a:pt x="3476" y="5672"/>
                    <a:pt x="3747" y="5478"/>
                    <a:pt x="3681" y="5133"/>
                  </a:cubicBezTo>
                  <a:cubicBezTo>
                    <a:pt x="3347" y="3249"/>
                    <a:pt x="2466" y="1547"/>
                    <a:pt x="1189" y="179"/>
                  </a:cubicBezTo>
                  <a:cubicBezTo>
                    <a:pt x="1071" y="53"/>
                    <a:pt x="926" y="0"/>
                    <a:pt x="784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50"/>
            <p:cNvSpPr/>
            <p:nvPr/>
          </p:nvSpPr>
          <p:spPr>
            <a:xfrm>
              <a:off x="14228425" y="9339250"/>
              <a:ext cx="1039550" cy="1424150"/>
            </a:xfrm>
            <a:custGeom>
              <a:avLst/>
              <a:gdLst/>
              <a:ahLst/>
              <a:cxnLst/>
              <a:rect l="l" t="t" r="r" b="b"/>
              <a:pathLst>
                <a:path w="41582" h="56966" extrusionOk="0">
                  <a:moveTo>
                    <a:pt x="40273" y="1"/>
                  </a:moveTo>
                  <a:cubicBezTo>
                    <a:pt x="33439" y="1"/>
                    <a:pt x="26666" y="825"/>
                    <a:pt x="20092" y="2557"/>
                  </a:cubicBezTo>
                  <a:cubicBezTo>
                    <a:pt x="19788" y="2648"/>
                    <a:pt x="19727" y="2891"/>
                    <a:pt x="19788" y="3135"/>
                  </a:cubicBezTo>
                  <a:cubicBezTo>
                    <a:pt x="19545" y="3256"/>
                    <a:pt x="19484" y="3560"/>
                    <a:pt x="19606" y="3773"/>
                  </a:cubicBezTo>
                  <a:cubicBezTo>
                    <a:pt x="19454" y="3803"/>
                    <a:pt x="19332" y="3955"/>
                    <a:pt x="19332" y="4168"/>
                  </a:cubicBezTo>
                  <a:cubicBezTo>
                    <a:pt x="19180" y="5627"/>
                    <a:pt x="18785" y="7420"/>
                    <a:pt x="17174" y="7998"/>
                  </a:cubicBezTo>
                  <a:cubicBezTo>
                    <a:pt x="16805" y="8123"/>
                    <a:pt x="16421" y="8176"/>
                    <a:pt x="16033" y="8176"/>
                  </a:cubicBezTo>
                  <a:cubicBezTo>
                    <a:pt x="14917" y="8176"/>
                    <a:pt x="13758" y="7743"/>
                    <a:pt x="12767" y="7359"/>
                  </a:cubicBezTo>
                  <a:cubicBezTo>
                    <a:pt x="12690" y="7321"/>
                    <a:pt x="12619" y="7304"/>
                    <a:pt x="12553" y="7304"/>
                  </a:cubicBezTo>
                  <a:cubicBezTo>
                    <a:pt x="12462" y="7304"/>
                    <a:pt x="12381" y="7337"/>
                    <a:pt x="12311" y="7390"/>
                  </a:cubicBezTo>
                  <a:cubicBezTo>
                    <a:pt x="12159" y="7390"/>
                    <a:pt x="12037" y="7420"/>
                    <a:pt x="11946" y="7572"/>
                  </a:cubicBezTo>
                  <a:cubicBezTo>
                    <a:pt x="11399" y="8180"/>
                    <a:pt x="10882" y="8758"/>
                    <a:pt x="10335" y="9366"/>
                  </a:cubicBezTo>
                  <a:cubicBezTo>
                    <a:pt x="10183" y="9518"/>
                    <a:pt x="10183" y="9670"/>
                    <a:pt x="10213" y="9822"/>
                  </a:cubicBezTo>
                  <a:cubicBezTo>
                    <a:pt x="7174" y="9943"/>
                    <a:pt x="4134" y="10125"/>
                    <a:pt x="1155" y="10460"/>
                  </a:cubicBezTo>
                  <a:cubicBezTo>
                    <a:pt x="730" y="10490"/>
                    <a:pt x="608" y="10946"/>
                    <a:pt x="791" y="11250"/>
                  </a:cubicBezTo>
                  <a:cubicBezTo>
                    <a:pt x="699" y="18180"/>
                    <a:pt x="608" y="25080"/>
                    <a:pt x="31" y="31980"/>
                  </a:cubicBezTo>
                  <a:cubicBezTo>
                    <a:pt x="0" y="32314"/>
                    <a:pt x="304" y="32527"/>
                    <a:pt x="578" y="32527"/>
                  </a:cubicBezTo>
                  <a:cubicBezTo>
                    <a:pt x="608" y="32527"/>
                    <a:pt x="639" y="32588"/>
                    <a:pt x="730" y="32588"/>
                  </a:cubicBezTo>
                  <a:cubicBezTo>
                    <a:pt x="3921" y="32740"/>
                    <a:pt x="7113" y="32953"/>
                    <a:pt x="10304" y="33196"/>
                  </a:cubicBezTo>
                  <a:cubicBezTo>
                    <a:pt x="15897" y="41342"/>
                    <a:pt x="23435" y="48120"/>
                    <a:pt x="32159" y="52862"/>
                  </a:cubicBezTo>
                  <a:cubicBezTo>
                    <a:pt x="34651" y="54229"/>
                    <a:pt x="37235" y="55415"/>
                    <a:pt x="39940" y="56448"/>
                  </a:cubicBezTo>
                  <a:cubicBezTo>
                    <a:pt x="40005" y="56470"/>
                    <a:pt x="40066" y="56480"/>
                    <a:pt x="40123" y="56480"/>
                  </a:cubicBezTo>
                  <a:cubicBezTo>
                    <a:pt x="40227" y="56480"/>
                    <a:pt x="40318" y="56446"/>
                    <a:pt x="40396" y="56388"/>
                  </a:cubicBezTo>
                  <a:cubicBezTo>
                    <a:pt x="40731" y="56600"/>
                    <a:pt x="41126" y="56783"/>
                    <a:pt x="41490" y="56965"/>
                  </a:cubicBezTo>
                  <a:lnTo>
                    <a:pt x="41582" y="56448"/>
                  </a:lnTo>
                  <a:lnTo>
                    <a:pt x="41582" y="22496"/>
                  </a:lnTo>
                  <a:lnTo>
                    <a:pt x="41490" y="22496"/>
                  </a:lnTo>
                  <a:cubicBezTo>
                    <a:pt x="40974" y="22041"/>
                    <a:pt x="40427" y="21554"/>
                    <a:pt x="40062" y="20977"/>
                  </a:cubicBezTo>
                  <a:lnTo>
                    <a:pt x="40153" y="20764"/>
                  </a:lnTo>
                  <a:cubicBezTo>
                    <a:pt x="40761" y="17633"/>
                    <a:pt x="41186" y="14442"/>
                    <a:pt x="41490" y="11311"/>
                  </a:cubicBezTo>
                  <a:lnTo>
                    <a:pt x="41490" y="308"/>
                  </a:lnTo>
                  <a:cubicBezTo>
                    <a:pt x="41430" y="156"/>
                    <a:pt x="41217" y="4"/>
                    <a:pt x="41004" y="4"/>
                  </a:cubicBezTo>
                  <a:cubicBezTo>
                    <a:pt x="40760" y="2"/>
                    <a:pt x="40517" y="1"/>
                    <a:pt x="402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50"/>
            <p:cNvSpPr/>
            <p:nvPr/>
          </p:nvSpPr>
          <p:spPr>
            <a:xfrm>
              <a:off x="15233950" y="9749675"/>
              <a:ext cx="32500" cy="159825"/>
            </a:xfrm>
            <a:custGeom>
              <a:avLst/>
              <a:gdLst/>
              <a:ahLst/>
              <a:cxnLst/>
              <a:rect l="l" t="t" r="r" b="b"/>
              <a:pathLst>
                <a:path w="1300" h="6393" extrusionOk="0">
                  <a:moveTo>
                    <a:pt x="1269" y="0"/>
                  </a:moveTo>
                  <a:cubicBezTo>
                    <a:pt x="965" y="1976"/>
                    <a:pt x="601" y="3921"/>
                    <a:pt x="84" y="5836"/>
                  </a:cubicBezTo>
                  <a:cubicBezTo>
                    <a:pt x="0" y="6188"/>
                    <a:pt x="268" y="6393"/>
                    <a:pt x="555" y="6393"/>
                  </a:cubicBezTo>
                  <a:cubicBezTo>
                    <a:pt x="789" y="6393"/>
                    <a:pt x="1036" y="6258"/>
                    <a:pt x="1117" y="5958"/>
                  </a:cubicBezTo>
                  <a:cubicBezTo>
                    <a:pt x="1117" y="5928"/>
                    <a:pt x="1148" y="5897"/>
                    <a:pt x="1148" y="5867"/>
                  </a:cubicBezTo>
                  <a:lnTo>
                    <a:pt x="1300" y="6019"/>
                  </a:lnTo>
                  <a:lnTo>
                    <a:pt x="1300" y="0"/>
                  </a:lnTo>
                  <a:close/>
                </a:path>
              </a:pathLst>
            </a:custGeom>
            <a:solidFill>
              <a:srgbClr val="F5BF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50"/>
            <p:cNvSpPr/>
            <p:nvPr/>
          </p:nvSpPr>
          <p:spPr>
            <a:xfrm>
              <a:off x="13398625" y="9187425"/>
              <a:ext cx="843325" cy="927125"/>
            </a:xfrm>
            <a:custGeom>
              <a:avLst/>
              <a:gdLst/>
              <a:ahLst/>
              <a:cxnLst/>
              <a:rect l="l" t="t" r="r" b="b"/>
              <a:pathLst>
                <a:path w="33733" h="37085" extrusionOk="0">
                  <a:moveTo>
                    <a:pt x="6170" y="0"/>
                  </a:moveTo>
                  <a:cubicBezTo>
                    <a:pt x="5982" y="0"/>
                    <a:pt x="5796" y="92"/>
                    <a:pt x="5715" y="271"/>
                  </a:cubicBezTo>
                  <a:cubicBezTo>
                    <a:pt x="5411" y="1001"/>
                    <a:pt x="5319" y="1761"/>
                    <a:pt x="5259" y="2551"/>
                  </a:cubicBezTo>
                  <a:cubicBezTo>
                    <a:pt x="5167" y="2369"/>
                    <a:pt x="5015" y="2125"/>
                    <a:pt x="4864" y="1943"/>
                  </a:cubicBezTo>
                  <a:cubicBezTo>
                    <a:pt x="4620" y="1594"/>
                    <a:pt x="4276" y="1386"/>
                    <a:pt x="3929" y="1386"/>
                  </a:cubicBezTo>
                  <a:cubicBezTo>
                    <a:pt x="3671" y="1386"/>
                    <a:pt x="3412" y="1501"/>
                    <a:pt x="3192" y="1761"/>
                  </a:cubicBezTo>
                  <a:cubicBezTo>
                    <a:pt x="2614" y="2369"/>
                    <a:pt x="2614" y="3280"/>
                    <a:pt x="2645" y="4040"/>
                  </a:cubicBezTo>
                  <a:cubicBezTo>
                    <a:pt x="2736" y="5013"/>
                    <a:pt x="2979" y="6016"/>
                    <a:pt x="3222" y="6958"/>
                  </a:cubicBezTo>
                  <a:cubicBezTo>
                    <a:pt x="3678" y="8873"/>
                    <a:pt x="4164" y="10758"/>
                    <a:pt x="4712" y="12612"/>
                  </a:cubicBezTo>
                  <a:cubicBezTo>
                    <a:pt x="3708" y="13524"/>
                    <a:pt x="2736" y="14405"/>
                    <a:pt x="1733" y="15317"/>
                  </a:cubicBezTo>
                  <a:cubicBezTo>
                    <a:pt x="942" y="16047"/>
                    <a:pt x="0" y="17141"/>
                    <a:pt x="639" y="18235"/>
                  </a:cubicBezTo>
                  <a:cubicBezTo>
                    <a:pt x="1101" y="19039"/>
                    <a:pt x="2033" y="19277"/>
                    <a:pt x="2901" y="19277"/>
                  </a:cubicBezTo>
                  <a:cubicBezTo>
                    <a:pt x="3116" y="19277"/>
                    <a:pt x="3327" y="19262"/>
                    <a:pt x="3526" y="19238"/>
                  </a:cubicBezTo>
                  <a:cubicBezTo>
                    <a:pt x="4430" y="19145"/>
                    <a:pt x="5386" y="18823"/>
                    <a:pt x="6328" y="18823"/>
                  </a:cubicBezTo>
                  <a:cubicBezTo>
                    <a:pt x="6622" y="18823"/>
                    <a:pt x="6915" y="18855"/>
                    <a:pt x="7204" y="18934"/>
                  </a:cubicBezTo>
                  <a:cubicBezTo>
                    <a:pt x="7260" y="18947"/>
                    <a:pt x="7313" y="18953"/>
                    <a:pt x="7364" y="18953"/>
                  </a:cubicBezTo>
                  <a:cubicBezTo>
                    <a:pt x="7562" y="18953"/>
                    <a:pt x="7721" y="18860"/>
                    <a:pt x="7842" y="18691"/>
                  </a:cubicBezTo>
                  <a:lnTo>
                    <a:pt x="7842" y="18691"/>
                  </a:lnTo>
                  <a:cubicBezTo>
                    <a:pt x="7812" y="18904"/>
                    <a:pt x="7812" y="19086"/>
                    <a:pt x="7964" y="19238"/>
                  </a:cubicBezTo>
                  <a:cubicBezTo>
                    <a:pt x="13314" y="24679"/>
                    <a:pt x="19393" y="29329"/>
                    <a:pt x="25989" y="33098"/>
                  </a:cubicBezTo>
                  <a:cubicBezTo>
                    <a:pt x="27843" y="34162"/>
                    <a:pt x="29788" y="35196"/>
                    <a:pt x="31703" y="36108"/>
                  </a:cubicBezTo>
                  <a:cubicBezTo>
                    <a:pt x="31767" y="36129"/>
                    <a:pt x="31847" y="36151"/>
                    <a:pt x="31910" y="36151"/>
                  </a:cubicBezTo>
                  <a:cubicBezTo>
                    <a:pt x="31936" y="36151"/>
                    <a:pt x="31959" y="36147"/>
                    <a:pt x="31976" y="36138"/>
                  </a:cubicBezTo>
                  <a:lnTo>
                    <a:pt x="31976" y="36533"/>
                  </a:lnTo>
                  <a:cubicBezTo>
                    <a:pt x="31991" y="36916"/>
                    <a:pt x="32241" y="37085"/>
                    <a:pt x="32495" y="37085"/>
                  </a:cubicBezTo>
                  <a:cubicBezTo>
                    <a:pt x="32765" y="37085"/>
                    <a:pt x="33040" y="36893"/>
                    <a:pt x="33040" y="36564"/>
                  </a:cubicBezTo>
                  <a:cubicBezTo>
                    <a:pt x="33010" y="34618"/>
                    <a:pt x="32919" y="32673"/>
                    <a:pt x="32888" y="30697"/>
                  </a:cubicBezTo>
                  <a:cubicBezTo>
                    <a:pt x="33162" y="30667"/>
                    <a:pt x="33435" y="30484"/>
                    <a:pt x="33435" y="30150"/>
                  </a:cubicBezTo>
                  <a:cubicBezTo>
                    <a:pt x="33435" y="27414"/>
                    <a:pt x="33527" y="24861"/>
                    <a:pt x="33375" y="22156"/>
                  </a:cubicBezTo>
                  <a:cubicBezTo>
                    <a:pt x="33375" y="22004"/>
                    <a:pt x="33466" y="21670"/>
                    <a:pt x="33375" y="21639"/>
                  </a:cubicBezTo>
                  <a:cubicBezTo>
                    <a:pt x="33496" y="19998"/>
                    <a:pt x="33375" y="18448"/>
                    <a:pt x="33648" y="16806"/>
                  </a:cubicBezTo>
                  <a:cubicBezTo>
                    <a:pt x="33732" y="16429"/>
                    <a:pt x="33454" y="16225"/>
                    <a:pt x="33154" y="16225"/>
                  </a:cubicBezTo>
                  <a:cubicBezTo>
                    <a:pt x="33019" y="16225"/>
                    <a:pt x="32880" y="16266"/>
                    <a:pt x="32767" y="16350"/>
                  </a:cubicBezTo>
                  <a:cubicBezTo>
                    <a:pt x="25715" y="15195"/>
                    <a:pt x="19484" y="11396"/>
                    <a:pt x="12675" y="9420"/>
                  </a:cubicBezTo>
                  <a:cubicBezTo>
                    <a:pt x="11915" y="9086"/>
                    <a:pt x="11277" y="8600"/>
                    <a:pt x="10699" y="7992"/>
                  </a:cubicBezTo>
                  <a:cubicBezTo>
                    <a:pt x="9788" y="5165"/>
                    <a:pt x="8420" y="2551"/>
                    <a:pt x="6596" y="210"/>
                  </a:cubicBezTo>
                  <a:cubicBezTo>
                    <a:pt x="6497" y="69"/>
                    <a:pt x="6333" y="0"/>
                    <a:pt x="617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50"/>
            <p:cNvSpPr/>
            <p:nvPr/>
          </p:nvSpPr>
          <p:spPr>
            <a:xfrm>
              <a:off x="15258075" y="9354525"/>
              <a:ext cx="7625" cy="76025"/>
            </a:xfrm>
            <a:custGeom>
              <a:avLst/>
              <a:gdLst/>
              <a:ahLst/>
              <a:cxnLst/>
              <a:rect l="l" t="t" r="r" b="b"/>
              <a:pathLst>
                <a:path w="305" h="3041" extrusionOk="0">
                  <a:moveTo>
                    <a:pt x="304" y="1"/>
                  </a:moveTo>
                  <a:cubicBezTo>
                    <a:pt x="122" y="92"/>
                    <a:pt x="0" y="274"/>
                    <a:pt x="31" y="487"/>
                  </a:cubicBezTo>
                  <a:cubicBezTo>
                    <a:pt x="152" y="1338"/>
                    <a:pt x="244" y="2220"/>
                    <a:pt x="304" y="3040"/>
                  </a:cubicBezTo>
                  <a:lnTo>
                    <a:pt x="304" y="1"/>
                  </a:ln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50"/>
            <p:cNvSpPr/>
            <p:nvPr/>
          </p:nvSpPr>
          <p:spPr>
            <a:xfrm>
              <a:off x="15086000" y="9646325"/>
              <a:ext cx="179700" cy="288775"/>
            </a:xfrm>
            <a:custGeom>
              <a:avLst/>
              <a:gdLst/>
              <a:ahLst/>
              <a:cxnLst/>
              <a:rect l="l" t="t" r="r" b="b"/>
              <a:pathLst>
                <a:path w="7188" h="11551" extrusionOk="0">
                  <a:moveTo>
                    <a:pt x="7187" y="1"/>
                  </a:moveTo>
                  <a:cubicBezTo>
                    <a:pt x="6975" y="2979"/>
                    <a:pt x="6458" y="5928"/>
                    <a:pt x="5759" y="8846"/>
                  </a:cubicBezTo>
                  <a:cubicBezTo>
                    <a:pt x="5698" y="8967"/>
                    <a:pt x="5698" y="9058"/>
                    <a:pt x="5759" y="9119"/>
                  </a:cubicBezTo>
                  <a:lnTo>
                    <a:pt x="1078" y="5472"/>
                  </a:lnTo>
                  <a:cubicBezTo>
                    <a:pt x="970" y="5388"/>
                    <a:pt x="859" y="5353"/>
                    <a:pt x="754" y="5353"/>
                  </a:cubicBezTo>
                  <a:cubicBezTo>
                    <a:pt x="326" y="5353"/>
                    <a:pt x="0" y="5945"/>
                    <a:pt x="440" y="6262"/>
                  </a:cubicBezTo>
                  <a:lnTo>
                    <a:pt x="7187" y="11551"/>
                  </a:lnTo>
                  <a:lnTo>
                    <a:pt x="7187" y="10213"/>
                  </a:lnTo>
                  <a:cubicBezTo>
                    <a:pt x="6853" y="9970"/>
                    <a:pt x="6458" y="9666"/>
                    <a:pt x="6124" y="9393"/>
                  </a:cubicBezTo>
                  <a:lnTo>
                    <a:pt x="6124" y="9393"/>
                  </a:lnTo>
                  <a:cubicBezTo>
                    <a:pt x="6150" y="9396"/>
                    <a:pt x="6177" y="9397"/>
                    <a:pt x="6204" y="9397"/>
                  </a:cubicBezTo>
                  <a:cubicBezTo>
                    <a:pt x="6449" y="9397"/>
                    <a:pt x="6680" y="9269"/>
                    <a:pt x="6762" y="8967"/>
                  </a:cubicBezTo>
                  <a:cubicBezTo>
                    <a:pt x="6914" y="8329"/>
                    <a:pt x="7066" y="7721"/>
                    <a:pt x="7187" y="7052"/>
                  </a:cubicBezTo>
                  <a:lnTo>
                    <a:pt x="7187" y="1"/>
                  </a:ln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50"/>
            <p:cNvSpPr/>
            <p:nvPr/>
          </p:nvSpPr>
          <p:spPr>
            <a:xfrm>
              <a:off x="14201825" y="9600550"/>
              <a:ext cx="55500" cy="550600"/>
            </a:xfrm>
            <a:custGeom>
              <a:avLst/>
              <a:gdLst/>
              <a:ahLst/>
              <a:cxnLst/>
              <a:rect l="l" t="t" r="r" b="b"/>
              <a:pathLst>
                <a:path w="2220" h="22024" extrusionOk="0">
                  <a:moveTo>
                    <a:pt x="1765" y="1"/>
                  </a:moveTo>
                  <a:cubicBezTo>
                    <a:pt x="1488" y="1"/>
                    <a:pt x="1186" y="194"/>
                    <a:pt x="1186" y="555"/>
                  </a:cubicBezTo>
                  <a:cubicBezTo>
                    <a:pt x="1216" y="4841"/>
                    <a:pt x="1095" y="9127"/>
                    <a:pt x="882" y="13412"/>
                  </a:cubicBezTo>
                  <a:cubicBezTo>
                    <a:pt x="760" y="15540"/>
                    <a:pt x="608" y="17637"/>
                    <a:pt x="426" y="19765"/>
                  </a:cubicBezTo>
                  <a:cubicBezTo>
                    <a:pt x="396" y="20373"/>
                    <a:pt x="0" y="21680"/>
                    <a:pt x="791" y="21984"/>
                  </a:cubicBezTo>
                  <a:cubicBezTo>
                    <a:pt x="866" y="22011"/>
                    <a:pt x="938" y="22023"/>
                    <a:pt x="1006" y="22023"/>
                  </a:cubicBezTo>
                  <a:cubicBezTo>
                    <a:pt x="1549" y="22023"/>
                    <a:pt x="1851" y="21244"/>
                    <a:pt x="1338" y="20920"/>
                  </a:cubicBezTo>
                  <a:lnTo>
                    <a:pt x="1338" y="20677"/>
                  </a:lnTo>
                  <a:cubicBezTo>
                    <a:pt x="1368" y="20464"/>
                    <a:pt x="1368" y="20221"/>
                    <a:pt x="1399" y="19947"/>
                  </a:cubicBezTo>
                  <a:cubicBezTo>
                    <a:pt x="1459" y="19552"/>
                    <a:pt x="1490" y="19157"/>
                    <a:pt x="1520" y="18732"/>
                  </a:cubicBezTo>
                  <a:cubicBezTo>
                    <a:pt x="1611" y="17880"/>
                    <a:pt x="1672" y="16999"/>
                    <a:pt x="1703" y="16117"/>
                  </a:cubicBezTo>
                  <a:cubicBezTo>
                    <a:pt x="1824" y="14385"/>
                    <a:pt x="1946" y="12622"/>
                    <a:pt x="2007" y="10889"/>
                  </a:cubicBezTo>
                  <a:cubicBezTo>
                    <a:pt x="2159" y="7394"/>
                    <a:pt x="2219" y="3929"/>
                    <a:pt x="2219" y="433"/>
                  </a:cubicBezTo>
                  <a:cubicBezTo>
                    <a:pt x="2219" y="140"/>
                    <a:pt x="2001" y="1"/>
                    <a:pt x="1765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0" name="Google Shape;300;p50"/>
          <p:cNvGrpSpPr/>
          <p:nvPr/>
        </p:nvGrpSpPr>
        <p:grpSpPr>
          <a:xfrm flipH="1">
            <a:off x="7104534" y="3921216"/>
            <a:ext cx="1515117" cy="1663457"/>
            <a:chOff x="-1278800" y="5188213"/>
            <a:chExt cx="1059300" cy="1163175"/>
          </a:xfrm>
        </p:grpSpPr>
        <p:sp>
          <p:nvSpPr>
            <p:cNvPr id="301" name="Google Shape;301;p50"/>
            <p:cNvSpPr/>
            <p:nvPr/>
          </p:nvSpPr>
          <p:spPr>
            <a:xfrm>
              <a:off x="-979400" y="5188213"/>
              <a:ext cx="374650" cy="191725"/>
            </a:xfrm>
            <a:custGeom>
              <a:avLst/>
              <a:gdLst/>
              <a:ahLst/>
              <a:cxnLst/>
              <a:rect l="l" t="t" r="r" b="b"/>
              <a:pathLst>
                <a:path w="14986" h="7669" extrusionOk="0">
                  <a:moveTo>
                    <a:pt x="10715" y="0"/>
                  </a:moveTo>
                  <a:cubicBezTo>
                    <a:pt x="10272" y="0"/>
                    <a:pt x="9811" y="18"/>
                    <a:pt x="9332" y="57"/>
                  </a:cubicBezTo>
                  <a:cubicBezTo>
                    <a:pt x="3952" y="482"/>
                    <a:pt x="1307" y="4130"/>
                    <a:pt x="0" y="6865"/>
                  </a:cubicBezTo>
                  <a:cubicBezTo>
                    <a:pt x="469" y="6687"/>
                    <a:pt x="1033" y="6621"/>
                    <a:pt x="1576" y="6621"/>
                  </a:cubicBezTo>
                  <a:cubicBezTo>
                    <a:pt x="2055" y="6621"/>
                    <a:pt x="2518" y="6673"/>
                    <a:pt x="2888" y="6744"/>
                  </a:cubicBezTo>
                  <a:cubicBezTo>
                    <a:pt x="4411" y="7105"/>
                    <a:pt x="6185" y="7669"/>
                    <a:pt x="7763" y="7669"/>
                  </a:cubicBezTo>
                  <a:cubicBezTo>
                    <a:pt x="9239" y="7669"/>
                    <a:pt x="10543" y="7175"/>
                    <a:pt x="11307" y="5558"/>
                  </a:cubicBezTo>
                  <a:cubicBezTo>
                    <a:pt x="12250" y="3643"/>
                    <a:pt x="13982" y="2488"/>
                    <a:pt x="14985" y="665"/>
                  </a:cubicBezTo>
                  <a:cubicBezTo>
                    <a:pt x="13785" y="257"/>
                    <a:pt x="12377" y="0"/>
                    <a:pt x="10715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50"/>
            <p:cNvSpPr/>
            <p:nvPr/>
          </p:nvSpPr>
          <p:spPr>
            <a:xfrm>
              <a:off x="-674270" y="5271150"/>
              <a:ext cx="157107" cy="149448"/>
            </a:xfrm>
            <a:custGeom>
              <a:avLst/>
              <a:gdLst/>
              <a:ahLst/>
              <a:cxnLst/>
              <a:rect l="l" t="t" r="r" b="b"/>
              <a:pathLst>
                <a:path w="5589" h="5317" extrusionOk="0">
                  <a:moveTo>
                    <a:pt x="3845" y="0"/>
                  </a:moveTo>
                  <a:cubicBezTo>
                    <a:pt x="3320" y="0"/>
                    <a:pt x="2798" y="299"/>
                    <a:pt x="2432" y="664"/>
                  </a:cubicBezTo>
                  <a:cubicBezTo>
                    <a:pt x="1186" y="1728"/>
                    <a:pt x="1" y="3217"/>
                    <a:pt x="183" y="5071"/>
                  </a:cubicBezTo>
                  <a:cubicBezTo>
                    <a:pt x="889" y="5182"/>
                    <a:pt x="1803" y="5316"/>
                    <a:pt x="2673" y="5316"/>
                  </a:cubicBezTo>
                  <a:cubicBezTo>
                    <a:pt x="4199" y="5316"/>
                    <a:pt x="5588" y="4902"/>
                    <a:pt x="5472" y="3217"/>
                  </a:cubicBezTo>
                  <a:cubicBezTo>
                    <a:pt x="5381" y="2062"/>
                    <a:pt x="4742" y="1059"/>
                    <a:pt x="4104" y="26"/>
                  </a:cubicBezTo>
                  <a:cubicBezTo>
                    <a:pt x="4018" y="9"/>
                    <a:pt x="3932" y="0"/>
                    <a:pt x="3845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50"/>
            <p:cNvSpPr/>
            <p:nvPr/>
          </p:nvSpPr>
          <p:spPr>
            <a:xfrm>
              <a:off x="-1235500" y="5204813"/>
              <a:ext cx="1016000" cy="1146575"/>
            </a:xfrm>
            <a:custGeom>
              <a:avLst/>
              <a:gdLst/>
              <a:ahLst/>
              <a:cxnLst/>
              <a:rect l="l" t="t" r="r" b="b"/>
              <a:pathLst>
                <a:path w="40640" h="45863" extrusionOk="0">
                  <a:moveTo>
                    <a:pt x="25805" y="2230"/>
                  </a:moveTo>
                  <a:cubicBezTo>
                    <a:pt x="26228" y="2230"/>
                    <a:pt x="26644" y="2479"/>
                    <a:pt x="26871" y="2827"/>
                  </a:cubicBezTo>
                  <a:cubicBezTo>
                    <a:pt x="26643" y="2495"/>
                    <a:pt x="26224" y="2253"/>
                    <a:pt x="25799" y="2253"/>
                  </a:cubicBezTo>
                  <a:cubicBezTo>
                    <a:pt x="25486" y="2253"/>
                    <a:pt x="25170" y="2384"/>
                    <a:pt x="24925" y="2706"/>
                  </a:cubicBezTo>
                  <a:cubicBezTo>
                    <a:pt x="25172" y="2368"/>
                    <a:pt x="25491" y="2230"/>
                    <a:pt x="25805" y="2230"/>
                  </a:cubicBezTo>
                  <a:close/>
                  <a:moveTo>
                    <a:pt x="26871" y="2827"/>
                  </a:moveTo>
                  <a:lnTo>
                    <a:pt x="26871" y="2827"/>
                  </a:lnTo>
                  <a:cubicBezTo>
                    <a:pt x="26901" y="2858"/>
                    <a:pt x="26932" y="2919"/>
                    <a:pt x="26932" y="2979"/>
                  </a:cubicBezTo>
                  <a:cubicBezTo>
                    <a:pt x="27600" y="3982"/>
                    <a:pt x="28239" y="5016"/>
                    <a:pt x="28299" y="6110"/>
                  </a:cubicBezTo>
                  <a:cubicBezTo>
                    <a:pt x="28397" y="7844"/>
                    <a:pt x="26996" y="8267"/>
                    <a:pt x="25465" y="8267"/>
                  </a:cubicBezTo>
                  <a:cubicBezTo>
                    <a:pt x="24607" y="8267"/>
                    <a:pt x="23709" y="8134"/>
                    <a:pt x="23010" y="8025"/>
                  </a:cubicBezTo>
                  <a:cubicBezTo>
                    <a:pt x="22828" y="6171"/>
                    <a:pt x="24014" y="4712"/>
                    <a:pt x="25260" y="3618"/>
                  </a:cubicBezTo>
                  <a:cubicBezTo>
                    <a:pt x="25602" y="3275"/>
                    <a:pt x="26150" y="2956"/>
                    <a:pt x="26686" y="2956"/>
                  </a:cubicBezTo>
                  <a:cubicBezTo>
                    <a:pt x="26768" y="2956"/>
                    <a:pt x="26850" y="2963"/>
                    <a:pt x="26932" y="2979"/>
                  </a:cubicBezTo>
                  <a:cubicBezTo>
                    <a:pt x="26901" y="2919"/>
                    <a:pt x="26871" y="2858"/>
                    <a:pt x="26871" y="2827"/>
                  </a:cubicBezTo>
                  <a:close/>
                  <a:moveTo>
                    <a:pt x="9272" y="27083"/>
                  </a:moveTo>
                  <a:lnTo>
                    <a:pt x="9272" y="27083"/>
                  </a:lnTo>
                  <a:cubicBezTo>
                    <a:pt x="9454" y="27144"/>
                    <a:pt x="9667" y="27205"/>
                    <a:pt x="9819" y="27296"/>
                  </a:cubicBezTo>
                  <a:cubicBezTo>
                    <a:pt x="9819" y="27296"/>
                    <a:pt x="9606" y="27205"/>
                    <a:pt x="9272" y="27083"/>
                  </a:cubicBezTo>
                  <a:close/>
                  <a:moveTo>
                    <a:pt x="25199" y="1"/>
                  </a:moveTo>
                  <a:cubicBezTo>
                    <a:pt x="24196" y="1824"/>
                    <a:pt x="22494" y="2979"/>
                    <a:pt x="21491" y="4894"/>
                  </a:cubicBezTo>
                  <a:cubicBezTo>
                    <a:pt x="20739" y="6502"/>
                    <a:pt x="19429" y="6993"/>
                    <a:pt x="17946" y="6993"/>
                  </a:cubicBezTo>
                  <a:cubicBezTo>
                    <a:pt x="16372" y="6993"/>
                    <a:pt x="14604" y="6440"/>
                    <a:pt x="13101" y="6080"/>
                  </a:cubicBezTo>
                  <a:cubicBezTo>
                    <a:pt x="12742" y="5997"/>
                    <a:pt x="12294" y="5945"/>
                    <a:pt x="11830" y="5945"/>
                  </a:cubicBezTo>
                  <a:cubicBezTo>
                    <a:pt x="11274" y="5945"/>
                    <a:pt x="10694" y="6019"/>
                    <a:pt x="10214" y="6201"/>
                  </a:cubicBezTo>
                  <a:cubicBezTo>
                    <a:pt x="9424" y="7934"/>
                    <a:pt x="9150" y="9302"/>
                    <a:pt x="9150" y="9302"/>
                  </a:cubicBezTo>
                  <a:cubicBezTo>
                    <a:pt x="5624" y="13679"/>
                    <a:pt x="3588" y="16566"/>
                    <a:pt x="4378" y="21277"/>
                  </a:cubicBezTo>
                  <a:cubicBezTo>
                    <a:pt x="5016" y="25016"/>
                    <a:pt x="8025" y="26597"/>
                    <a:pt x="9272" y="27083"/>
                  </a:cubicBezTo>
                  <a:cubicBezTo>
                    <a:pt x="9013" y="27024"/>
                    <a:pt x="8740" y="26999"/>
                    <a:pt x="8462" y="26999"/>
                  </a:cubicBezTo>
                  <a:cubicBezTo>
                    <a:pt x="6883" y="26999"/>
                    <a:pt x="5168" y="27813"/>
                    <a:pt x="5168" y="27813"/>
                  </a:cubicBezTo>
                  <a:cubicBezTo>
                    <a:pt x="5168" y="27813"/>
                    <a:pt x="3314" y="24591"/>
                    <a:pt x="1521" y="23040"/>
                  </a:cubicBezTo>
                  <a:lnTo>
                    <a:pt x="1521" y="23040"/>
                  </a:lnTo>
                  <a:cubicBezTo>
                    <a:pt x="1551" y="23892"/>
                    <a:pt x="1369" y="24803"/>
                    <a:pt x="1186" y="25654"/>
                  </a:cubicBezTo>
                  <a:cubicBezTo>
                    <a:pt x="943" y="26293"/>
                    <a:pt x="609" y="27174"/>
                    <a:pt x="1" y="27600"/>
                  </a:cubicBezTo>
                  <a:cubicBezTo>
                    <a:pt x="1156" y="29575"/>
                    <a:pt x="2585" y="31308"/>
                    <a:pt x="2585" y="31308"/>
                  </a:cubicBezTo>
                  <a:cubicBezTo>
                    <a:pt x="1490" y="36475"/>
                    <a:pt x="4895" y="41004"/>
                    <a:pt x="6110" y="43010"/>
                  </a:cubicBezTo>
                  <a:cubicBezTo>
                    <a:pt x="7160" y="44742"/>
                    <a:pt x="7734" y="45863"/>
                    <a:pt x="9534" y="45863"/>
                  </a:cubicBezTo>
                  <a:cubicBezTo>
                    <a:pt x="9819" y="45863"/>
                    <a:pt x="10134" y="45834"/>
                    <a:pt x="10487" y="45776"/>
                  </a:cubicBezTo>
                  <a:cubicBezTo>
                    <a:pt x="10953" y="45700"/>
                    <a:pt x="11419" y="45673"/>
                    <a:pt x="11874" y="45673"/>
                  </a:cubicBezTo>
                  <a:cubicBezTo>
                    <a:pt x="12873" y="45673"/>
                    <a:pt x="13822" y="45800"/>
                    <a:pt x="14617" y="45800"/>
                  </a:cubicBezTo>
                  <a:cubicBezTo>
                    <a:pt x="15470" y="45800"/>
                    <a:pt x="16144" y="45654"/>
                    <a:pt x="16506" y="45047"/>
                  </a:cubicBezTo>
                  <a:cubicBezTo>
                    <a:pt x="17326" y="43649"/>
                    <a:pt x="14439" y="42220"/>
                    <a:pt x="14439" y="42220"/>
                  </a:cubicBezTo>
                  <a:cubicBezTo>
                    <a:pt x="16232" y="41764"/>
                    <a:pt x="14864" y="39241"/>
                    <a:pt x="14864" y="39241"/>
                  </a:cubicBezTo>
                  <a:lnTo>
                    <a:pt x="14864" y="39241"/>
                  </a:lnTo>
                  <a:lnTo>
                    <a:pt x="18694" y="39393"/>
                  </a:lnTo>
                  <a:cubicBezTo>
                    <a:pt x="18968" y="42676"/>
                    <a:pt x="20852" y="44986"/>
                    <a:pt x="23862" y="45108"/>
                  </a:cubicBezTo>
                  <a:cubicBezTo>
                    <a:pt x="23904" y="45108"/>
                    <a:pt x="23946" y="45109"/>
                    <a:pt x="23986" y="45109"/>
                  </a:cubicBezTo>
                  <a:cubicBezTo>
                    <a:pt x="26844" y="45109"/>
                    <a:pt x="25928" y="43041"/>
                    <a:pt x="25928" y="43041"/>
                  </a:cubicBezTo>
                  <a:cubicBezTo>
                    <a:pt x="25928" y="43041"/>
                    <a:pt x="29059" y="42828"/>
                    <a:pt x="29454" y="41491"/>
                  </a:cubicBezTo>
                  <a:cubicBezTo>
                    <a:pt x="29861" y="40211"/>
                    <a:pt x="27126" y="40183"/>
                    <a:pt x="26887" y="40183"/>
                  </a:cubicBezTo>
                  <a:cubicBezTo>
                    <a:pt x="26876" y="40183"/>
                    <a:pt x="26871" y="40184"/>
                    <a:pt x="26871" y="40184"/>
                  </a:cubicBezTo>
                  <a:lnTo>
                    <a:pt x="27023" y="38421"/>
                  </a:lnTo>
                  <a:cubicBezTo>
                    <a:pt x="29059" y="32554"/>
                    <a:pt x="26597" y="27326"/>
                    <a:pt x="26597" y="27326"/>
                  </a:cubicBezTo>
                  <a:cubicBezTo>
                    <a:pt x="26597" y="27326"/>
                    <a:pt x="26445" y="25715"/>
                    <a:pt x="27539" y="25442"/>
                  </a:cubicBezTo>
                  <a:cubicBezTo>
                    <a:pt x="28664" y="25199"/>
                    <a:pt x="32707" y="22463"/>
                    <a:pt x="32707" y="22463"/>
                  </a:cubicBezTo>
                  <a:cubicBezTo>
                    <a:pt x="33581" y="23911"/>
                    <a:pt x="36004" y="26613"/>
                    <a:pt x="37920" y="26613"/>
                  </a:cubicBezTo>
                  <a:cubicBezTo>
                    <a:pt x="38135" y="26613"/>
                    <a:pt x="38343" y="26579"/>
                    <a:pt x="38543" y="26506"/>
                  </a:cubicBezTo>
                  <a:cubicBezTo>
                    <a:pt x="40640" y="25776"/>
                    <a:pt x="39363" y="22676"/>
                    <a:pt x="38907" y="20366"/>
                  </a:cubicBezTo>
                  <a:cubicBezTo>
                    <a:pt x="38451" y="18056"/>
                    <a:pt x="38664" y="12189"/>
                    <a:pt x="37296" y="10669"/>
                  </a:cubicBezTo>
                  <a:cubicBezTo>
                    <a:pt x="35929" y="9150"/>
                    <a:pt x="31582" y="5958"/>
                    <a:pt x="31582" y="5958"/>
                  </a:cubicBezTo>
                  <a:cubicBezTo>
                    <a:pt x="31157" y="5137"/>
                    <a:pt x="29576" y="1520"/>
                    <a:pt x="251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50"/>
            <p:cNvSpPr/>
            <p:nvPr/>
          </p:nvSpPr>
          <p:spPr>
            <a:xfrm>
              <a:off x="-1278800" y="5758113"/>
              <a:ext cx="85125" cy="135175"/>
            </a:xfrm>
            <a:custGeom>
              <a:avLst/>
              <a:gdLst/>
              <a:ahLst/>
              <a:cxnLst/>
              <a:rect l="l" t="t" r="r" b="b"/>
              <a:pathLst>
                <a:path w="3405" h="5407" extrusionOk="0">
                  <a:moveTo>
                    <a:pt x="1668" y="0"/>
                  </a:moveTo>
                  <a:cubicBezTo>
                    <a:pt x="1354" y="0"/>
                    <a:pt x="1067" y="136"/>
                    <a:pt x="821" y="453"/>
                  </a:cubicBezTo>
                  <a:cubicBezTo>
                    <a:pt x="0" y="1547"/>
                    <a:pt x="760" y="3583"/>
                    <a:pt x="1763" y="5407"/>
                  </a:cubicBezTo>
                  <a:cubicBezTo>
                    <a:pt x="2402" y="5012"/>
                    <a:pt x="2706" y="4130"/>
                    <a:pt x="2979" y="3492"/>
                  </a:cubicBezTo>
                  <a:cubicBezTo>
                    <a:pt x="3222" y="2641"/>
                    <a:pt x="3405" y="1729"/>
                    <a:pt x="3313" y="848"/>
                  </a:cubicBezTo>
                  <a:cubicBezTo>
                    <a:pt x="2735" y="344"/>
                    <a:pt x="2168" y="0"/>
                    <a:pt x="1668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50"/>
            <p:cNvSpPr/>
            <p:nvPr/>
          </p:nvSpPr>
          <p:spPr>
            <a:xfrm>
              <a:off x="-1002200" y="5881888"/>
              <a:ext cx="13700" cy="5325"/>
            </a:xfrm>
            <a:custGeom>
              <a:avLst/>
              <a:gdLst/>
              <a:ahLst/>
              <a:cxnLst/>
              <a:rect l="l" t="t" r="r" b="b"/>
              <a:pathLst>
                <a:path w="548" h="213" extrusionOk="0">
                  <a:moveTo>
                    <a:pt x="0" y="0"/>
                  </a:moveTo>
                  <a:lnTo>
                    <a:pt x="0" y="0"/>
                  </a:lnTo>
                  <a:cubicBezTo>
                    <a:pt x="365" y="152"/>
                    <a:pt x="548" y="213"/>
                    <a:pt x="548" y="213"/>
                  </a:cubicBezTo>
                  <a:cubicBezTo>
                    <a:pt x="396" y="122"/>
                    <a:pt x="213" y="61"/>
                    <a:pt x="0" y="0"/>
                  </a:cubicBezTo>
                  <a:close/>
                </a:path>
              </a:pathLst>
            </a:custGeom>
            <a:solidFill>
              <a:srgbClr val="DE6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50"/>
            <p:cNvSpPr/>
            <p:nvPr/>
          </p:nvSpPr>
          <p:spPr>
            <a:xfrm>
              <a:off x="-1027550" y="5471463"/>
              <a:ext cx="244225" cy="421400"/>
            </a:xfrm>
            <a:custGeom>
              <a:avLst/>
              <a:gdLst/>
              <a:ahLst/>
              <a:cxnLst/>
              <a:rect l="l" t="t" r="r" b="b"/>
              <a:pathLst>
                <a:path w="9769" h="16856" extrusionOk="0">
                  <a:moveTo>
                    <a:pt x="4565" y="1"/>
                  </a:moveTo>
                  <a:cubicBezTo>
                    <a:pt x="4259" y="1"/>
                    <a:pt x="3966" y="229"/>
                    <a:pt x="4115" y="581"/>
                  </a:cubicBezTo>
                  <a:cubicBezTo>
                    <a:pt x="4358" y="1280"/>
                    <a:pt x="4115" y="1949"/>
                    <a:pt x="4145" y="2648"/>
                  </a:cubicBezTo>
                  <a:cubicBezTo>
                    <a:pt x="4176" y="3347"/>
                    <a:pt x="4479" y="3924"/>
                    <a:pt x="4905" y="4472"/>
                  </a:cubicBezTo>
                  <a:cubicBezTo>
                    <a:pt x="5361" y="5019"/>
                    <a:pt x="5847" y="5535"/>
                    <a:pt x="6273" y="6083"/>
                  </a:cubicBezTo>
                  <a:cubicBezTo>
                    <a:pt x="6698" y="6690"/>
                    <a:pt x="7063" y="7329"/>
                    <a:pt x="7367" y="7997"/>
                  </a:cubicBezTo>
                  <a:cubicBezTo>
                    <a:pt x="7975" y="9335"/>
                    <a:pt x="8461" y="10855"/>
                    <a:pt x="8461" y="12283"/>
                  </a:cubicBezTo>
                  <a:cubicBezTo>
                    <a:pt x="8461" y="13803"/>
                    <a:pt x="7549" y="14867"/>
                    <a:pt x="6182" y="15414"/>
                  </a:cubicBezTo>
                  <a:cubicBezTo>
                    <a:pt x="5361" y="15688"/>
                    <a:pt x="4479" y="15809"/>
                    <a:pt x="3598" y="15870"/>
                  </a:cubicBezTo>
                  <a:cubicBezTo>
                    <a:pt x="3188" y="15885"/>
                    <a:pt x="2732" y="15931"/>
                    <a:pt x="2280" y="15931"/>
                  </a:cubicBezTo>
                  <a:cubicBezTo>
                    <a:pt x="1827" y="15931"/>
                    <a:pt x="1379" y="15885"/>
                    <a:pt x="984" y="15718"/>
                  </a:cubicBezTo>
                  <a:cubicBezTo>
                    <a:pt x="903" y="15680"/>
                    <a:pt x="825" y="15663"/>
                    <a:pt x="750" y="15663"/>
                  </a:cubicBezTo>
                  <a:cubicBezTo>
                    <a:pt x="291" y="15663"/>
                    <a:pt x="1" y="16303"/>
                    <a:pt x="498" y="16539"/>
                  </a:cubicBezTo>
                  <a:cubicBezTo>
                    <a:pt x="1058" y="16796"/>
                    <a:pt x="1637" y="16855"/>
                    <a:pt x="2233" y="16855"/>
                  </a:cubicBezTo>
                  <a:cubicBezTo>
                    <a:pt x="2413" y="16855"/>
                    <a:pt x="2594" y="16850"/>
                    <a:pt x="2777" y="16843"/>
                  </a:cubicBezTo>
                  <a:cubicBezTo>
                    <a:pt x="3659" y="16812"/>
                    <a:pt x="4571" y="16782"/>
                    <a:pt x="5422" y="16569"/>
                  </a:cubicBezTo>
                  <a:cubicBezTo>
                    <a:pt x="6850" y="16265"/>
                    <a:pt x="8309" y="15536"/>
                    <a:pt x="9008" y="14198"/>
                  </a:cubicBezTo>
                  <a:cubicBezTo>
                    <a:pt x="9768" y="12770"/>
                    <a:pt x="9434" y="10946"/>
                    <a:pt x="8978" y="9426"/>
                  </a:cubicBezTo>
                  <a:cubicBezTo>
                    <a:pt x="8522" y="7876"/>
                    <a:pt x="7762" y="6447"/>
                    <a:pt x="6759" y="5140"/>
                  </a:cubicBezTo>
                  <a:cubicBezTo>
                    <a:pt x="6242" y="4472"/>
                    <a:pt x="5391" y="3803"/>
                    <a:pt x="5179" y="2982"/>
                  </a:cubicBezTo>
                  <a:cubicBezTo>
                    <a:pt x="4935" y="2101"/>
                    <a:pt x="5391" y="1189"/>
                    <a:pt x="5057" y="307"/>
                  </a:cubicBezTo>
                  <a:cubicBezTo>
                    <a:pt x="4962" y="94"/>
                    <a:pt x="4761" y="1"/>
                    <a:pt x="4565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50"/>
            <p:cNvSpPr/>
            <p:nvPr/>
          </p:nvSpPr>
          <p:spPr>
            <a:xfrm>
              <a:off x="-749425" y="5803513"/>
              <a:ext cx="158425" cy="49250"/>
            </a:xfrm>
            <a:custGeom>
              <a:avLst/>
              <a:gdLst/>
              <a:ahLst/>
              <a:cxnLst/>
              <a:rect l="l" t="t" r="r" b="b"/>
              <a:pathLst>
                <a:path w="6337" h="1970" extrusionOk="0">
                  <a:moveTo>
                    <a:pt x="728" y="1"/>
                  </a:moveTo>
                  <a:cubicBezTo>
                    <a:pt x="307" y="1"/>
                    <a:pt x="1" y="657"/>
                    <a:pt x="467" y="916"/>
                  </a:cubicBezTo>
                  <a:cubicBezTo>
                    <a:pt x="1748" y="1628"/>
                    <a:pt x="3140" y="1969"/>
                    <a:pt x="4557" y="1969"/>
                  </a:cubicBezTo>
                  <a:cubicBezTo>
                    <a:pt x="4955" y="1969"/>
                    <a:pt x="5356" y="1942"/>
                    <a:pt x="5756" y="1889"/>
                  </a:cubicBezTo>
                  <a:cubicBezTo>
                    <a:pt x="6337" y="1831"/>
                    <a:pt x="6113" y="941"/>
                    <a:pt x="5562" y="941"/>
                  </a:cubicBezTo>
                  <a:cubicBezTo>
                    <a:pt x="5536" y="941"/>
                    <a:pt x="5510" y="942"/>
                    <a:pt x="5482" y="947"/>
                  </a:cubicBezTo>
                  <a:cubicBezTo>
                    <a:pt x="5174" y="989"/>
                    <a:pt x="4864" y="1010"/>
                    <a:pt x="4553" y="1010"/>
                  </a:cubicBezTo>
                  <a:cubicBezTo>
                    <a:pt x="3301" y="1010"/>
                    <a:pt x="2049" y="674"/>
                    <a:pt x="953" y="65"/>
                  </a:cubicBezTo>
                  <a:cubicBezTo>
                    <a:pt x="877" y="20"/>
                    <a:pt x="801" y="1"/>
                    <a:pt x="728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50"/>
            <p:cNvSpPr/>
            <p:nvPr/>
          </p:nvSpPr>
          <p:spPr>
            <a:xfrm>
              <a:off x="-444450" y="5367438"/>
              <a:ext cx="110975" cy="406600"/>
            </a:xfrm>
            <a:custGeom>
              <a:avLst/>
              <a:gdLst/>
              <a:ahLst/>
              <a:cxnLst/>
              <a:rect l="l" t="t" r="r" b="b"/>
              <a:pathLst>
                <a:path w="4439" h="16264" extrusionOk="0">
                  <a:moveTo>
                    <a:pt x="609" y="0"/>
                  </a:moveTo>
                  <a:cubicBezTo>
                    <a:pt x="92" y="0"/>
                    <a:pt x="1" y="669"/>
                    <a:pt x="335" y="912"/>
                  </a:cubicBezTo>
                  <a:cubicBezTo>
                    <a:pt x="274" y="1034"/>
                    <a:pt x="274" y="1125"/>
                    <a:pt x="305" y="1277"/>
                  </a:cubicBezTo>
                  <a:cubicBezTo>
                    <a:pt x="913" y="3313"/>
                    <a:pt x="1034" y="5380"/>
                    <a:pt x="609" y="7478"/>
                  </a:cubicBezTo>
                  <a:cubicBezTo>
                    <a:pt x="578" y="7660"/>
                    <a:pt x="639" y="7812"/>
                    <a:pt x="730" y="7903"/>
                  </a:cubicBezTo>
                  <a:cubicBezTo>
                    <a:pt x="761" y="7964"/>
                    <a:pt x="852" y="8025"/>
                    <a:pt x="913" y="8085"/>
                  </a:cubicBezTo>
                  <a:cubicBezTo>
                    <a:pt x="2159" y="8693"/>
                    <a:pt x="3648" y="9848"/>
                    <a:pt x="3314" y="11429"/>
                  </a:cubicBezTo>
                  <a:cubicBezTo>
                    <a:pt x="3010" y="12918"/>
                    <a:pt x="2098" y="14347"/>
                    <a:pt x="1186" y="15563"/>
                  </a:cubicBezTo>
                  <a:cubicBezTo>
                    <a:pt x="908" y="15906"/>
                    <a:pt x="1249" y="16264"/>
                    <a:pt x="1602" y="16264"/>
                  </a:cubicBezTo>
                  <a:cubicBezTo>
                    <a:pt x="1750" y="16264"/>
                    <a:pt x="1899" y="16201"/>
                    <a:pt x="2007" y="16049"/>
                  </a:cubicBezTo>
                  <a:cubicBezTo>
                    <a:pt x="2584" y="15289"/>
                    <a:pt x="3071" y="14499"/>
                    <a:pt x="3496" y="13678"/>
                  </a:cubicBezTo>
                  <a:cubicBezTo>
                    <a:pt x="3891" y="12827"/>
                    <a:pt x="4287" y="11915"/>
                    <a:pt x="4347" y="11003"/>
                  </a:cubicBezTo>
                  <a:cubicBezTo>
                    <a:pt x="4439" y="9332"/>
                    <a:pt x="3010" y="8055"/>
                    <a:pt x="1642" y="7326"/>
                  </a:cubicBezTo>
                  <a:cubicBezTo>
                    <a:pt x="1977" y="5228"/>
                    <a:pt x="1855" y="3070"/>
                    <a:pt x="1247" y="1034"/>
                  </a:cubicBezTo>
                  <a:cubicBezTo>
                    <a:pt x="1217" y="882"/>
                    <a:pt x="1156" y="791"/>
                    <a:pt x="1034" y="730"/>
                  </a:cubicBezTo>
                  <a:cubicBezTo>
                    <a:pt x="1186" y="426"/>
                    <a:pt x="1034" y="0"/>
                    <a:pt x="609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50"/>
            <p:cNvSpPr/>
            <p:nvPr/>
          </p:nvSpPr>
          <p:spPr>
            <a:xfrm>
              <a:off x="-825925" y="6009363"/>
              <a:ext cx="82025" cy="190575"/>
            </a:xfrm>
            <a:custGeom>
              <a:avLst/>
              <a:gdLst/>
              <a:ahLst/>
              <a:cxnLst/>
              <a:rect l="l" t="t" r="r" b="b"/>
              <a:pathLst>
                <a:path w="3281" h="7623" extrusionOk="0">
                  <a:moveTo>
                    <a:pt x="624" y="0"/>
                  </a:moveTo>
                  <a:cubicBezTo>
                    <a:pt x="323" y="0"/>
                    <a:pt x="0" y="246"/>
                    <a:pt x="92" y="615"/>
                  </a:cubicBezTo>
                  <a:cubicBezTo>
                    <a:pt x="670" y="2895"/>
                    <a:pt x="1369" y="5084"/>
                    <a:pt x="2190" y="7302"/>
                  </a:cubicBezTo>
                  <a:cubicBezTo>
                    <a:pt x="2284" y="7526"/>
                    <a:pt x="2483" y="7622"/>
                    <a:pt x="2678" y="7622"/>
                  </a:cubicBezTo>
                  <a:cubicBezTo>
                    <a:pt x="2985" y="7622"/>
                    <a:pt x="3281" y="7383"/>
                    <a:pt x="3132" y="7029"/>
                  </a:cubicBezTo>
                  <a:cubicBezTo>
                    <a:pt x="2311" y="4871"/>
                    <a:pt x="1612" y="2622"/>
                    <a:pt x="1065" y="342"/>
                  </a:cubicBezTo>
                  <a:cubicBezTo>
                    <a:pt x="1005" y="103"/>
                    <a:pt x="819" y="0"/>
                    <a:pt x="624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50"/>
            <p:cNvSpPr/>
            <p:nvPr/>
          </p:nvSpPr>
          <p:spPr>
            <a:xfrm>
              <a:off x="-693550" y="5964538"/>
              <a:ext cx="126800" cy="327125"/>
            </a:xfrm>
            <a:custGeom>
              <a:avLst/>
              <a:gdLst/>
              <a:ahLst/>
              <a:cxnLst/>
              <a:rect l="l" t="t" r="r" b="b"/>
              <a:pathLst>
                <a:path w="5072" h="13085" extrusionOk="0">
                  <a:moveTo>
                    <a:pt x="598" y="0"/>
                  </a:moveTo>
                  <a:cubicBezTo>
                    <a:pt x="315" y="0"/>
                    <a:pt x="0" y="246"/>
                    <a:pt x="56" y="615"/>
                  </a:cubicBezTo>
                  <a:cubicBezTo>
                    <a:pt x="481" y="3077"/>
                    <a:pt x="785" y="5570"/>
                    <a:pt x="937" y="8032"/>
                  </a:cubicBezTo>
                  <a:cubicBezTo>
                    <a:pt x="998" y="9004"/>
                    <a:pt x="937" y="10038"/>
                    <a:pt x="1758" y="10737"/>
                  </a:cubicBezTo>
                  <a:cubicBezTo>
                    <a:pt x="2305" y="11132"/>
                    <a:pt x="4068" y="11557"/>
                    <a:pt x="3825" y="12469"/>
                  </a:cubicBezTo>
                  <a:cubicBezTo>
                    <a:pt x="3733" y="12839"/>
                    <a:pt x="4044" y="13084"/>
                    <a:pt x="4337" y="13084"/>
                  </a:cubicBezTo>
                  <a:cubicBezTo>
                    <a:pt x="4526" y="13084"/>
                    <a:pt x="4707" y="12982"/>
                    <a:pt x="4767" y="12743"/>
                  </a:cubicBezTo>
                  <a:cubicBezTo>
                    <a:pt x="5071" y="11709"/>
                    <a:pt x="4281" y="10919"/>
                    <a:pt x="3430" y="10494"/>
                  </a:cubicBezTo>
                  <a:cubicBezTo>
                    <a:pt x="3065" y="10311"/>
                    <a:pt x="2548" y="10159"/>
                    <a:pt x="2275" y="9825"/>
                  </a:cubicBezTo>
                  <a:cubicBezTo>
                    <a:pt x="1880" y="9369"/>
                    <a:pt x="1971" y="8609"/>
                    <a:pt x="1910" y="8032"/>
                  </a:cubicBezTo>
                  <a:cubicBezTo>
                    <a:pt x="1880" y="7484"/>
                    <a:pt x="1849" y="6937"/>
                    <a:pt x="1758" y="6390"/>
                  </a:cubicBezTo>
                  <a:cubicBezTo>
                    <a:pt x="1849" y="6360"/>
                    <a:pt x="1910" y="6269"/>
                    <a:pt x="2001" y="6208"/>
                  </a:cubicBezTo>
                  <a:cubicBezTo>
                    <a:pt x="2852" y="4810"/>
                    <a:pt x="3460" y="3199"/>
                    <a:pt x="3734" y="1557"/>
                  </a:cubicBezTo>
                  <a:cubicBezTo>
                    <a:pt x="3806" y="1195"/>
                    <a:pt x="3500" y="962"/>
                    <a:pt x="3216" y="962"/>
                  </a:cubicBezTo>
                  <a:cubicBezTo>
                    <a:pt x="3023" y="962"/>
                    <a:pt x="2841" y="1069"/>
                    <a:pt x="2791" y="1314"/>
                  </a:cubicBezTo>
                  <a:cubicBezTo>
                    <a:pt x="2548" y="2560"/>
                    <a:pt x="2184" y="3776"/>
                    <a:pt x="1606" y="4870"/>
                  </a:cubicBezTo>
                  <a:cubicBezTo>
                    <a:pt x="1454" y="3351"/>
                    <a:pt x="1241" y="1861"/>
                    <a:pt x="998" y="342"/>
                  </a:cubicBezTo>
                  <a:cubicBezTo>
                    <a:pt x="950" y="103"/>
                    <a:pt x="781" y="0"/>
                    <a:pt x="598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50"/>
            <p:cNvSpPr/>
            <p:nvPr/>
          </p:nvSpPr>
          <p:spPr>
            <a:xfrm>
              <a:off x="-982600" y="6015163"/>
              <a:ext cx="141650" cy="272875"/>
            </a:xfrm>
            <a:custGeom>
              <a:avLst/>
              <a:gdLst/>
              <a:ahLst/>
              <a:cxnLst/>
              <a:rect l="l" t="t" r="r" b="b"/>
              <a:pathLst>
                <a:path w="5666" h="10915" extrusionOk="0">
                  <a:moveTo>
                    <a:pt x="689" y="1"/>
                  </a:moveTo>
                  <a:cubicBezTo>
                    <a:pt x="269" y="1"/>
                    <a:pt x="0" y="621"/>
                    <a:pt x="432" y="900"/>
                  </a:cubicBezTo>
                  <a:cubicBezTo>
                    <a:pt x="3077" y="2693"/>
                    <a:pt x="3563" y="6463"/>
                    <a:pt x="1435" y="8803"/>
                  </a:cubicBezTo>
                  <a:cubicBezTo>
                    <a:pt x="1253" y="8773"/>
                    <a:pt x="1040" y="8742"/>
                    <a:pt x="858" y="8742"/>
                  </a:cubicBezTo>
                  <a:cubicBezTo>
                    <a:pt x="831" y="8738"/>
                    <a:pt x="806" y="8736"/>
                    <a:pt x="782" y="8736"/>
                  </a:cubicBezTo>
                  <a:cubicBezTo>
                    <a:pt x="251" y="8736"/>
                    <a:pt x="276" y="9657"/>
                    <a:pt x="858" y="9715"/>
                  </a:cubicBezTo>
                  <a:cubicBezTo>
                    <a:pt x="2195" y="9867"/>
                    <a:pt x="3472" y="10262"/>
                    <a:pt x="4688" y="10839"/>
                  </a:cubicBezTo>
                  <a:cubicBezTo>
                    <a:pt x="4778" y="10892"/>
                    <a:pt x="4866" y="10914"/>
                    <a:pt x="4948" y="10914"/>
                  </a:cubicBezTo>
                  <a:cubicBezTo>
                    <a:pt x="5392" y="10914"/>
                    <a:pt x="5666" y="10259"/>
                    <a:pt x="5204" y="10080"/>
                  </a:cubicBezTo>
                  <a:cubicBezTo>
                    <a:pt x="4323" y="9654"/>
                    <a:pt x="3411" y="9350"/>
                    <a:pt x="2499" y="9107"/>
                  </a:cubicBezTo>
                  <a:cubicBezTo>
                    <a:pt x="2985" y="8469"/>
                    <a:pt x="3320" y="7709"/>
                    <a:pt x="3563" y="6918"/>
                  </a:cubicBezTo>
                  <a:cubicBezTo>
                    <a:pt x="3928" y="7040"/>
                    <a:pt x="4232" y="7222"/>
                    <a:pt x="4596" y="7435"/>
                  </a:cubicBezTo>
                  <a:cubicBezTo>
                    <a:pt x="4667" y="7486"/>
                    <a:pt x="4748" y="7509"/>
                    <a:pt x="4831" y="7509"/>
                  </a:cubicBezTo>
                  <a:cubicBezTo>
                    <a:pt x="4995" y="7509"/>
                    <a:pt x="5164" y="7415"/>
                    <a:pt x="5265" y="7253"/>
                  </a:cubicBezTo>
                  <a:cubicBezTo>
                    <a:pt x="5417" y="6979"/>
                    <a:pt x="5296" y="6766"/>
                    <a:pt x="5083" y="6584"/>
                  </a:cubicBezTo>
                  <a:cubicBezTo>
                    <a:pt x="4657" y="6280"/>
                    <a:pt x="4232" y="6037"/>
                    <a:pt x="3745" y="5885"/>
                  </a:cubicBezTo>
                  <a:cubicBezTo>
                    <a:pt x="3776" y="5399"/>
                    <a:pt x="3776" y="4852"/>
                    <a:pt x="3715" y="4365"/>
                  </a:cubicBezTo>
                  <a:cubicBezTo>
                    <a:pt x="3441" y="2633"/>
                    <a:pt x="2408" y="1052"/>
                    <a:pt x="949" y="79"/>
                  </a:cubicBezTo>
                  <a:cubicBezTo>
                    <a:pt x="859" y="25"/>
                    <a:pt x="771" y="1"/>
                    <a:pt x="689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50"/>
            <p:cNvSpPr/>
            <p:nvPr/>
          </p:nvSpPr>
          <p:spPr>
            <a:xfrm>
              <a:off x="-1178700" y="5889788"/>
              <a:ext cx="88425" cy="102475"/>
            </a:xfrm>
            <a:custGeom>
              <a:avLst/>
              <a:gdLst/>
              <a:ahLst/>
              <a:cxnLst/>
              <a:rect l="l" t="t" r="r" b="b"/>
              <a:pathLst>
                <a:path w="3537" h="4099" extrusionOk="0">
                  <a:moveTo>
                    <a:pt x="2840" y="1"/>
                  </a:moveTo>
                  <a:cubicBezTo>
                    <a:pt x="2761" y="1"/>
                    <a:pt x="2676" y="25"/>
                    <a:pt x="2592" y="79"/>
                  </a:cubicBezTo>
                  <a:cubicBezTo>
                    <a:pt x="1376" y="900"/>
                    <a:pt x="525" y="2085"/>
                    <a:pt x="130" y="3483"/>
                  </a:cubicBezTo>
                  <a:cubicBezTo>
                    <a:pt x="1" y="3853"/>
                    <a:pt x="309" y="4099"/>
                    <a:pt x="612" y="4099"/>
                  </a:cubicBezTo>
                  <a:cubicBezTo>
                    <a:pt x="807" y="4099"/>
                    <a:pt x="1001" y="3996"/>
                    <a:pt x="1072" y="3757"/>
                  </a:cubicBezTo>
                  <a:cubicBezTo>
                    <a:pt x="1407" y="2632"/>
                    <a:pt x="2106" y="1629"/>
                    <a:pt x="3079" y="961"/>
                  </a:cubicBezTo>
                  <a:cubicBezTo>
                    <a:pt x="3537" y="630"/>
                    <a:pt x="3249" y="1"/>
                    <a:pt x="2840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50"/>
            <p:cNvSpPr/>
            <p:nvPr/>
          </p:nvSpPr>
          <p:spPr>
            <a:xfrm>
              <a:off x="-805025" y="5520713"/>
              <a:ext cx="102250" cy="84150"/>
            </a:xfrm>
            <a:custGeom>
              <a:avLst/>
              <a:gdLst/>
              <a:ahLst/>
              <a:cxnLst/>
              <a:rect l="l" t="t" r="r" b="b"/>
              <a:pathLst>
                <a:path w="4090" h="3366" extrusionOk="0">
                  <a:moveTo>
                    <a:pt x="1933" y="1"/>
                  </a:moveTo>
                  <a:cubicBezTo>
                    <a:pt x="1358" y="1"/>
                    <a:pt x="833" y="377"/>
                    <a:pt x="563" y="891"/>
                  </a:cubicBezTo>
                  <a:cubicBezTo>
                    <a:pt x="1" y="2069"/>
                    <a:pt x="878" y="3366"/>
                    <a:pt x="2072" y="3366"/>
                  </a:cubicBezTo>
                  <a:cubicBezTo>
                    <a:pt x="2233" y="3366"/>
                    <a:pt x="2400" y="3342"/>
                    <a:pt x="2570" y="3292"/>
                  </a:cubicBezTo>
                  <a:cubicBezTo>
                    <a:pt x="3968" y="2836"/>
                    <a:pt x="4089" y="739"/>
                    <a:pt x="2691" y="222"/>
                  </a:cubicBezTo>
                  <a:cubicBezTo>
                    <a:pt x="2661" y="222"/>
                    <a:pt x="2600" y="161"/>
                    <a:pt x="2570" y="161"/>
                  </a:cubicBezTo>
                  <a:lnTo>
                    <a:pt x="2357" y="70"/>
                  </a:lnTo>
                  <a:cubicBezTo>
                    <a:pt x="2215" y="23"/>
                    <a:pt x="2073" y="1"/>
                    <a:pt x="1933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50"/>
            <p:cNvSpPr/>
            <p:nvPr/>
          </p:nvSpPr>
          <p:spPr>
            <a:xfrm>
              <a:off x="-521200" y="5474763"/>
              <a:ext cx="87425" cy="78200"/>
            </a:xfrm>
            <a:custGeom>
              <a:avLst/>
              <a:gdLst/>
              <a:ahLst/>
              <a:cxnLst/>
              <a:rect l="l" t="t" r="r" b="b"/>
              <a:pathLst>
                <a:path w="3497" h="3128" extrusionOk="0">
                  <a:moveTo>
                    <a:pt x="1638" y="0"/>
                  </a:moveTo>
                  <a:cubicBezTo>
                    <a:pt x="1221" y="0"/>
                    <a:pt x="800" y="223"/>
                    <a:pt x="518" y="571"/>
                  </a:cubicBezTo>
                  <a:cubicBezTo>
                    <a:pt x="1" y="1300"/>
                    <a:pt x="274" y="2425"/>
                    <a:pt x="974" y="2881"/>
                  </a:cubicBezTo>
                  <a:cubicBezTo>
                    <a:pt x="1239" y="3046"/>
                    <a:pt x="1548" y="3128"/>
                    <a:pt x="1853" y="3128"/>
                  </a:cubicBezTo>
                  <a:cubicBezTo>
                    <a:pt x="2388" y="3128"/>
                    <a:pt x="2910" y="2878"/>
                    <a:pt x="3162" y="2394"/>
                  </a:cubicBezTo>
                  <a:cubicBezTo>
                    <a:pt x="3496" y="1756"/>
                    <a:pt x="3223" y="996"/>
                    <a:pt x="2706" y="571"/>
                  </a:cubicBezTo>
                  <a:cubicBezTo>
                    <a:pt x="2554" y="327"/>
                    <a:pt x="2311" y="145"/>
                    <a:pt x="2129" y="115"/>
                  </a:cubicBezTo>
                  <a:cubicBezTo>
                    <a:pt x="1972" y="36"/>
                    <a:pt x="1805" y="0"/>
                    <a:pt x="1638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50"/>
            <p:cNvSpPr/>
            <p:nvPr/>
          </p:nvSpPr>
          <p:spPr>
            <a:xfrm>
              <a:off x="-585775" y="5620463"/>
              <a:ext cx="162625" cy="88950"/>
            </a:xfrm>
            <a:custGeom>
              <a:avLst/>
              <a:gdLst/>
              <a:ahLst/>
              <a:cxnLst/>
              <a:rect l="l" t="t" r="r" b="b"/>
              <a:pathLst>
                <a:path w="6505" h="3558" extrusionOk="0">
                  <a:moveTo>
                    <a:pt x="5407" y="1"/>
                  </a:moveTo>
                  <a:cubicBezTo>
                    <a:pt x="5261" y="1"/>
                    <a:pt x="5117" y="15"/>
                    <a:pt x="4985" y="31"/>
                  </a:cubicBezTo>
                  <a:cubicBezTo>
                    <a:pt x="4286" y="31"/>
                    <a:pt x="3648" y="92"/>
                    <a:pt x="2949" y="214"/>
                  </a:cubicBezTo>
                  <a:cubicBezTo>
                    <a:pt x="1946" y="396"/>
                    <a:pt x="639" y="670"/>
                    <a:pt x="122" y="1734"/>
                  </a:cubicBezTo>
                  <a:cubicBezTo>
                    <a:pt x="0" y="2007"/>
                    <a:pt x="91" y="2220"/>
                    <a:pt x="304" y="2402"/>
                  </a:cubicBezTo>
                  <a:cubicBezTo>
                    <a:pt x="1094" y="2980"/>
                    <a:pt x="1976" y="3375"/>
                    <a:pt x="2918" y="3496"/>
                  </a:cubicBezTo>
                  <a:cubicBezTo>
                    <a:pt x="3009" y="3496"/>
                    <a:pt x="3070" y="3557"/>
                    <a:pt x="3161" y="3557"/>
                  </a:cubicBezTo>
                  <a:lnTo>
                    <a:pt x="3253" y="3557"/>
                  </a:lnTo>
                  <a:cubicBezTo>
                    <a:pt x="3344" y="3557"/>
                    <a:pt x="3405" y="3557"/>
                    <a:pt x="3496" y="3496"/>
                  </a:cubicBezTo>
                  <a:cubicBezTo>
                    <a:pt x="3709" y="3466"/>
                    <a:pt x="3982" y="3405"/>
                    <a:pt x="4225" y="3223"/>
                  </a:cubicBezTo>
                  <a:cubicBezTo>
                    <a:pt x="4772" y="2828"/>
                    <a:pt x="5289" y="2311"/>
                    <a:pt x="5775" y="1855"/>
                  </a:cubicBezTo>
                  <a:cubicBezTo>
                    <a:pt x="6110" y="1460"/>
                    <a:pt x="6505" y="1034"/>
                    <a:pt x="6353" y="548"/>
                  </a:cubicBezTo>
                  <a:cubicBezTo>
                    <a:pt x="6198" y="104"/>
                    <a:pt x="5799" y="1"/>
                    <a:pt x="5407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6AF1EDC-8071-4582-8F2E-864DE670D8B9}"/>
              </a:ext>
            </a:extLst>
          </p:cNvPr>
          <p:cNvSpPr/>
          <p:nvPr/>
        </p:nvSpPr>
        <p:spPr>
          <a:xfrm>
            <a:off x="596900" y="1232922"/>
            <a:ext cx="7950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1800" dirty="0">
                <a:solidFill>
                  <a:schemeClr val="accent5">
                    <a:lumMod val="50000"/>
                  </a:schemeClr>
                </a:solidFill>
                <a:latin typeface="#9Slide03 Quicksand Bold" panose="00000800000000000000" pitchFamily="2" charset="0"/>
              </a:rPr>
              <a:t>1. Có lần, cô giáo cho chúng tôi một đề văn ở lớp : "Em đã làm gì để giúp đỡ mẹ ?"</a:t>
            </a:r>
          </a:p>
          <a:p>
            <a:pPr algn="just"/>
            <a:r>
              <a:rPr lang="vi-VN" sz="1800" dirty="0">
                <a:solidFill>
                  <a:schemeClr val="accent5">
                    <a:lumMod val="50000"/>
                  </a:schemeClr>
                </a:solidFill>
                <a:latin typeface="#9Slide03 Quicksand Bold" panose="00000800000000000000" pitchFamily="2" charset="0"/>
              </a:rPr>
              <a:t>Tôi loay hoay mất một lúc, rồi cầm bút và bắt đầu viết : "Em đã nhiều lần giúp đỡ mẹ. Em quét nhà và rửa bát đĩa. Đôi khi, em giặt khăn mùi soa."</a:t>
            </a:r>
          </a:p>
          <a:p>
            <a:pPr algn="just"/>
            <a:r>
              <a:rPr lang="vi-VN" sz="1800" dirty="0">
                <a:solidFill>
                  <a:schemeClr val="accent5">
                    <a:lumMod val="50000"/>
                  </a:schemeClr>
                </a:solidFill>
                <a:latin typeface="#9Slide03 Quicksand Bold" panose="00000800000000000000" pitchFamily="2" charset="0"/>
              </a:rPr>
              <a:t>2. Đến đây, tôi bỗng thấy bí. Quả thật, ở nhà, mẹ thường làm mọi việc. Thỉnh thoảng, mẹ bận, định gọi tôi giúp việc này, việc kia, nhưng thấy tôi đang học, mẹ lại thôi."</a:t>
            </a:r>
          </a:p>
          <a:p>
            <a:pPr algn="just"/>
            <a:r>
              <a:rPr lang="vi-VN" sz="1800" dirty="0">
                <a:solidFill>
                  <a:schemeClr val="accent5">
                    <a:lumMod val="50000"/>
                  </a:schemeClr>
                </a:solidFill>
                <a:latin typeface="#9Slide03 Quicksand Bold" panose="00000800000000000000" pitchFamily="2" charset="0"/>
              </a:rPr>
              <a:t>Tôi nhìn sang Liu-xi-a, thấy bạn ấy đang viết lia lịa. Thế là tôi bỗng nhỡ có lần tôi nhặt thêm cả bít tất của mình, bèn viết thêm : "Em còn giặt bít tất."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8DE181-0CDA-4C77-AF8C-DE691067A255}"/>
              </a:ext>
            </a:extLst>
          </p:cNvPr>
          <p:cNvSpPr txBox="1"/>
          <p:nvPr/>
        </p:nvSpPr>
        <p:spPr>
          <a:xfrm>
            <a:off x="2974975" y="641350"/>
            <a:ext cx="3194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bg2"/>
                </a:solidFill>
                <a:latin typeface="#9Slide03 Quicksand Bold" panose="00000800000000000000" pitchFamily="2" charset="0"/>
              </a:rPr>
              <a:t>Bài</a:t>
            </a:r>
            <a:r>
              <a:rPr lang="en-US" sz="2800" dirty="0">
                <a:solidFill>
                  <a:schemeClr val="bg2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800" dirty="0" err="1">
                <a:solidFill>
                  <a:schemeClr val="bg2"/>
                </a:solidFill>
                <a:latin typeface="#9Slide03 Quicksand Bold" panose="00000800000000000000" pitchFamily="2" charset="0"/>
              </a:rPr>
              <a:t>tập</a:t>
            </a:r>
            <a:r>
              <a:rPr lang="en-US" sz="2800" dirty="0">
                <a:solidFill>
                  <a:schemeClr val="bg2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800" dirty="0" err="1">
                <a:solidFill>
                  <a:schemeClr val="bg2"/>
                </a:solidFill>
                <a:latin typeface="#9Slide03 Quicksand Bold" panose="00000800000000000000" pitchFamily="2" charset="0"/>
              </a:rPr>
              <a:t>làm</a:t>
            </a:r>
            <a:r>
              <a:rPr lang="en-US" sz="2800" dirty="0">
                <a:solidFill>
                  <a:schemeClr val="bg2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800" dirty="0" err="1">
                <a:solidFill>
                  <a:schemeClr val="bg2"/>
                </a:solidFill>
                <a:latin typeface="#9Slide03 Quicksand Bold" panose="00000800000000000000" pitchFamily="2" charset="0"/>
              </a:rPr>
              <a:t>văn</a:t>
            </a:r>
            <a:endParaRPr lang="en-US" sz="2800" dirty="0">
              <a:solidFill>
                <a:schemeClr val="bg2"/>
              </a:solidFill>
              <a:latin typeface="#9Slide03 Quicksand Bold" panose="000008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1062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8DE181-0CDA-4C77-AF8C-DE691067A255}"/>
              </a:ext>
            </a:extLst>
          </p:cNvPr>
          <p:cNvSpPr txBox="1"/>
          <p:nvPr/>
        </p:nvSpPr>
        <p:spPr>
          <a:xfrm>
            <a:off x="2974975" y="641350"/>
            <a:ext cx="3194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bg2"/>
                </a:solidFill>
                <a:latin typeface="#9Slide03 Quicksand Bold" panose="00000800000000000000" pitchFamily="2" charset="0"/>
              </a:rPr>
              <a:t>Bài</a:t>
            </a:r>
            <a:r>
              <a:rPr lang="en-US" sz="2800" dirty="0">
                <a:solidFill>
                  <a:schemeClr val="bg2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800" dirty="0" err="1">
                <a:solidFill>
                  <a:schemeClr val="bg2"/>
                </a:solidFill>
                <a:latin typeface="#9Slide03 Quicksand Bold" panose="00000800000000000000" pitchFamily="2" charset="0"/>
              </a:rPr>
              <a:t>tập</a:t>
            </a:r>
            <a:r>
              <a:rPr lang="en-US" sz="2800" dirty="0">
                <a:solidFill>
                  <a:schemeClr val="bg2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800" dirty="0" err="1">
                <a:solidFill>
                  <a:schemeClr val="bg2"/>
                </a:solidFill>
                <a:latin typeface="#9Slide03 Quicksand Bold" panose="00000800000000000000" pitchFamily="2" charset="0"/>
              </a:rPr>
              <a:t>làm</a:t>
            </a:r>
            <a:r>
              <a:rPr lang="en-US" sz="2800" dirty="0">
                <a:solidFill>
                  <a:schemeClr val="bg2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800" dirty="0" err="1">
                <a:solidFill>
                  <a:schemeClr val="bg2"/>
                </a:solidFill>
                <a:latin typeface="#9Slide03 Quicksand Bold" panose="00000800000000000000" pitchFamily="2" charset="0"/>
              </a:rPr>
              <a:t>văn</a:t>
            </a:r>
            <a:endParaRPr lang="en-US" sz="2800" dirty="0">
              <a:solidFill>
                <a:schemeClr val="bg2"/>
              </a:solidFill>
              <a:latin typeface="#9Slide03 Quicksand Bold" panose="000008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DC641D-7CF7-4972-9D22-F301948090A7}"/>
              </a:ext>
            </a:extLst>
          </p:cNvPr>
          <p:cNvSpPr/>
          <p:nvPr/>
        </p:nvSpPr>
        <p:spPr>
          <a:xfrm>
            <a:off x="752475" y="1326803"/>
            <a:ext cx="763905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1800" dirty="0">
                <a:solidFill>
                  <a:schemeClr val="accent5">
                    <a:lumMod val="50000"/>
                  </a:schemeClr>
                </a:solidFill>
                <a:latin typeface="#9Slide03 Quicksand Bold" panose="00000800000000000000" pitchFamily="2" charset="0"/>
              </a:rPr>
              <a:t>3. Nhưng chẳng lẽ lại nộp bài văn ngắn ngủn như thế này ? Tôi nhìn xung quanh, mọi người vẫn viết. Lạ thật, các bạn viết gì mà nhiều thế ? Tôi cố nghĩ, rồi viết tiếp :"Em giặt cả áo lót, áo sơ mi và quần." Cuối cùng, tôi kết thúc bài văn của mình :"Em muốn giúp mẹ nhiều việc hơn, để mẹ đỡ vất vả.“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#9Slide03 Quicksand Bold" panose="00000800000000000000" pitchFamily="2" charset="0"/>
            </a:endParaRPr>
          </a:p>
          <a:p>
            <a:pPr algn="just"/>
            <a:r>
              <a:rPr lang="vi-VN" sz="1800" dirty="0">
                <a:solidFill>
                  <a:schemeClr val="accent5">
                    <a:lumMod val="50000"/>
                  </a:schemeClr>
                </a:solidFill>
                <a:latin typeface="#9Slide03 Quicksand Bold" panose="00000800000000000000" pitchFamily="2" charset="0"/>
              </a:rPr>
              <a:t>4. Mấy hôm sau, sáng chủ nhật, mẹ bảo tôi:</a:t>
            </a:r>
          </a:p>
          <a:p>
            <a:pPr algn="just"/>
            <a:r>
              <a:rPr lang="vi-VN" sz="1800" dirty="0">
                <a:solidFill>
                  <a:schemeClr val="accent5">
                    <a:lumMod val="50000"/>
                  </a:schemeClr>
                </a:solidFill>
                <a:latin typeface="#9Slide03 Quicksand Bold" panose="00000800000000000000" pitchFamily="2" charset="0"/>
              </a:rPr>
              <a:t>- Cô-li-a này ! Hôm nay con giặt áo sơ mi và quần áo lót đi nhé !</a:t>
            </a:r>
          </a:p>
          <a:p>
            <a:pPr algn="just"/>
            <a:r>
              <a:rPr lang="vi-VN" sz="1800" dirty="0">
                <a:solidFill>
                  <a:schemeClr val="accent5">
                    <a:lumMod val="50000"/>
                  </a:schemeClr>
                </a:solidFill>
                <a:latin typeface="#9Slide03 Quicksand Bold" panose="00000800000000000000" pitchFamily="2" charset="0"/>
              </a:rPr>
              <a:t>Tôi tròn xoe mắt. Nhưng rồi tôi vui vẻ nhận lời, vì đó là việc làm mà tôi đã nói trong bài tập làm văn.</a:t>
            </a:r>
          </a:p>
          <a:p>
            <a:pPr algn="r"/>
            <a:r>
              <a:rPr lang="en-US" sz="1800" i="1" dirty="0">
                <a:solidFill>
                  <a:schemeClr val="accent5">
                    <a:lumMod val="50000"/>
                  </a:schemeClr>
                </a:solidFill>
                <a:latin typeface="#9Slide03 Quicksand Bold" panose="00000800000000000000" pitchFamily="2" charset="0"/>
              </a:rPr>
              <a:t>Theo PI-VÔ-NA-RÔ-VA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#9Slide03 Quicksand Bold" panose="00000800000000000000" pitchFamily="2" charset="0"/>
            </a:endParaRPr>
          </a:p>
          <a:p>
            <a:pPr algn="r"/>
            <a:r>
              <a:rPr lang="en-US" sz="1800" i="1" dirty="0">
                <a:solidFill>
                  <a:schemeClr val="accent5">
                    <a:lumMod val="50000"/>
                  </a:schemeClr>
                </a:solidFill>
                <a:latin typeface="#9Slide03 Quicksand Bold" panose="00000800000000000000" pitchFamily="2" charset="0"/>
              </a:rPr>
              <a:t>(</a:t>
            </a:r>
            <a:r>
              <a:rPr lang="en-US" sz="1800" i="1" dirty="0" err="1">
                <a:solidFill>
                  <a:schemeClr val="accent5">
                    <a:lumMod val="50000"/>
                  </a:schemeClr>
                </a:solidFill>
                <a:latin typeface="#9Slide03 Quicksand Bold" panose="00000800000000000000" pitchFamily="2" charset="0"/>
              </a:rPr>
              <a:t>Tiếng</a:t>
            </a:r>
            <a:r>
              <a:rPr lang="en-US" sz="1800" i="1" dirty="0">
                <a:solidFill>
                  <a:schemeClr val="accent5">
                    <a:lumMod val="50000"/>
                  </a:schemeClr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i="1" dirty="0" err="1">
                <a:solidFill>
                  <a:schemeClr val="accent5">
                    <a:lumMod val="50000"/>
                  </a:schemeClr>
                </a:solidFill>
                <a:latin typeface="#9Slide03 Quicksand Bold" panose="00000800000000000000" pitchFamily="2" charset="0"/>
              </a:rPr>
              <a:t>Việt</a:t>
            </a:r>
            <a:r>
              <a:rPr lang="en-US" sz="1800" i="1" dirty="0">
                <a:solidFill>
                  <a:schemeClr val="accent5">
                    <a:lumMod val="50000"/>
                  </a:schemeClr>
                </a:solidFill>
                <a:latin typeface="#9Slide03 Quicksand Bold" panose="00000800000000000000" pitchFamily="2" charset="0"/>
              </a:rPr>
              <a:t> 3, 1995)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#9Slide03 Quicksand Bold" panose="00000800000000000000" pitchFamily="2" charset="0"/>
            </a:endParaRPr>
          </a:p>
          <a:p>
            <a:pPr algn="just"/>
            <a:endParaRPr lang="en-US" sz="1800" dirty="0">
              <a:solidFill>
                <a:schemeClr val="accent5">
                  <a:lumMod val="50000"/>
                </a:schemeClr>
              </a:solidFill>
              <a:latin typeface="#9Slide03 Quicksand Bold" panose="000008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31637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ăn mùi xoa đẹp - mềm mại thấm hút mồ hôi giá tốt">
            <a:extLst>
              <a:ext uri="{FF2B5EF4-FFF2-40B4-BE49-F238E27FC236}">
                <a16:creationId xmlns:a16="http://schemas.microsoft.com/office/drawing/2014/main" id="{C48E841D-B5DB-43CC-B85E-730C457255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53" y="1152604"/>
            <a:ext cx="5599259" cy="27508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4232E17-BFC3-48C0-92F6-2DDF2F6E18BF}"/>
              </a:ext>
            </a:extLst>
          </p:cNvPr>
          <p:cNvSpPr txBox="1"/>
          <p:nvPr/>
        </p:nvSpPr>
        <p:spPr>
          <a:xfrm>
            <a:off x="1163295" y="4034652"/>
            <a:ext cx="7230676" cy="369332"/>
          </a:xfrm>
          <a:prstGeom prst="rect">
            <a:avLst/>
          </a:prstGeom>
          <a:noFill/>
          <a:ln w="28575">
            <a:solidFill>
              <a:schemeClr val="bg1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Khăn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mùi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soa</a:t>
            </a:r>
            <a:r>
              <a:rPr lang="en-US" sz="1800" dirty="0">
                <a:latin typeface="#9Slide03 Quicksand Bold" panose="00000800000000000000" pitchFamily="2" charset="0"/>
              </a:rPr>
              <a:t>: </a:t>
            </a:r>
            <a:r>
              <a:rPr lang="en-US" sz="1800" dirty="0" err="1">
                <a:latin typeface="#9Slide03 Quicksand Bold" panose="00000800000000000000" pitchFamily="2" charset="0"/>
              </a:rPr>
              <a:t>loại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khăn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mỏng</a:t>
            </a:r>
            <a:r>
              <a:rPr lang="en-US" sz="1800" dirty="0">
                <a:latin typeface="#9Slide03 Quicksand Bold" panose="00000800000000000000" pitchFamily="2" charset="0"/>
              </a:rPr>
              <a:t>, </a:t>
            </a:r>
            <a:r>
              <a:rPr lang="en-US" sz="1800" dirty="0" err="1">
                <a:latin typeface="#9Slide03 Quicksand Bold" panose="00000800000000000000" pitchFamily="2" charset="0"/>
              </a:rPr>
              <a:t>nhỏ</a:t>
            </a:r>
            <a:r>
              <a:rPr lang="en-US" sz="1800" dirty="0">
                <a:latin typeface="#9Slide03 Quicksand Bold" panose="00000800000000000000" pitchFamily="2" charset="0"/>
              </a:rPr>
              <a:t>, </a:t>
            </a:r>
            <a:r>
              <a:rPr lang="en-US" sz="1800" dirty="0" err="1">
                <a:latin typeface="#9Slide03 Quicksand Bold" panose="00000800000000000000" pitchFamily="2" charset="0"/>
              </a:rPr>
              <a:t>bỏ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túi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để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lau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mặt</a:t>
            </a:r>
            <a:r>
              <a:rPr lang="en-US" sz="1800" dirty="0">
                <a:latin typeface="#9Slide03 Quicksand Bold" panose="00000800000000000000" pitchFamily="2" charset="0"/>
              </a:rPr>
              <a:t>, </a:t>
            </a:r>
            <a:r>
              <a:rPr lang="en-US" sz="1800" dirty="0" err="1">
                <a:latin typeface="#9Slide03 Quicksand Bold" panose="00000800000000000000" pitchFamily="2" charset="0"/>
              </a:rPr>
              <a:t>lau</a:t>
            </a:r>
            <a:r>
              <a:rPr lang="en-US" sz="1800" dirty="0"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latin typeface="#9Slide03 Quicksand Bold" panose="00000800000000000000" pitchFamily="2" charset="0"/>
              </a:rPr>
              <a:t>tay</a:t>
            </a:r>
            <a:r>
              <a:rPr lang="en-US" sz="1800" dirty="0">
                <a:latin typeface="#9Slide03 Quicksand Bold" panose="00000800000000000000" pitchFamily="2" charset="0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A435F6-7BFC-4537-9E57-148D162253B2}"/>
              </a:ext>
            </a:extLst>
          </p:cNvPr>
          <p:cNvSpPr/>
          <p:nvPr/>
        </p:nvSpPr>
        <p:spPr>
          <a:xfrm>
            <a:off x="2828925" y="419100"/>
            <a:ext cx="3486150" cy="48761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#9Slide03 Quicksand Bold" panose="00000800000000000000" pitchFamily="2" charset="0"/>
              </a:rPr>
              <a:t>Giải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#9Slide03 Quicksand Bold" panose="00000800000000000000" pitchFamily="2" charset="0"/>
              </a:rPr>
              <a:t>nghĩa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#9Slide03 Quicksand Bold" panose="00000800000000000000" pitchFamily="2" charset="0"/>
              </a:rPr>
              <a:t>từ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#9Slide03 Quicksand Bold" panose="000008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790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2F8192C-4837-4446-A500-EAE9F22C5BD5}"/>
              </a:ext>
            </a:extLst>
          </p:cNvPr>
          <p:cNvSpPr/>
          <p:nvPr/>
        </p:nvSpPr>
        <p:spPr>
          <a:xfrm>
            <a:off x="2828925" y="419100"/>
            <a:ext cx="3486150" cy="615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#9Slide03 Quicksand Bold" panose="00000800000000000000" pitchFamily="2" charset="0"/>
              </a:rPr>
              <a:t>LUYỆN ĐỌC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46851D-2AA4-43BA-8717-C42B8A71E3E4}"/>
              </a:ext>
            </a:extLst>
          </p:cNvPr>
          <p:cNvSpPr txBox="1"/>
          <p:nvPr/>
        </p:nvSpPr>
        <p:spPr>
          <a:xfrm>
            <a:off x="762000" y="1181100"/>
            <a:ext cx="157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  <a:latin typeface="#9Slide03 Quicksand Bold" panose="00000800000000000000" pitchFamily="2" charset="0"/>
              </a:rPr>
              <a:t>Từ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  <a:latin typeface="#9Slide03 Quicksand Bold" panose="00000800000000000000" pitchFamily="2" charset="0"/>
              </a:rPr>
              <a:t>khó</a:t>
            </a:r>
            <a:endParaRPr lang="en-US" sz="1800" dirty="0">
              <a:solidFill>
                <a:schemeClr val="accent6">
                  <a:lumMod val="50000"/>
                </a:schemeClr>
              </a:solidFill>
              <a:latin typeface="#9Slide03 Quicksand Bold" panose="00000800000000000000" pitchFamily="2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42D9B9-A8FD-4954-B66B-874A52E5E64E}"/>
              </a:ext>
            </a:extLst>
          </p:cNvPr>
          <p:cNvSpPr txBox="1"/>
          <p:nvPr/>
        </p:nvSpPr>
        <p:spPr>
          <a:xfrm>
            <a:off x="2724150" y="1181100"/>
            <a:ext cx="157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loay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hoay</a:t>
            </a:r>
            <a:endParaRPr lang="en-US" sz="1800" dirty="0">
              <a:solidFill>
                <a:srgbClr val="0000FF"/>
              </a:solidFill>
              <a:latin typeface="#9Slide03 Quicksand Bold" panose="00000800000000000000" pitchFamily="2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94930F-BB9C-4692-93E1-40EA33FF7E63}"/>
              </a:ext>
            </a:extLst>
          </p:cNvPr>
          <p:cNvSpPr txBox="1"/>
          <p:nvPr/>
        </p:nvSpPr>
        <p:spPr>
          <a:xfrm>
            <a:off x="4686300" y="1181100"/>
            <a:ext cx="2120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khăn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mùi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soa</a:t>
            </a:r>
            <a:endParaRPr lang="en-US" sz="1800" dirty="0">
              <a:solidFill>
                <a:srgbClr val="0000FF"/>
              </a:solidFill>
              <a:latin typeface="#9Slide03 Quicksand Bold" panose="00000800000000000000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7C23AA8-FF2E-4558-AA83-7760192D2099}"/>
              </a:ext>
            </a:extLst>
          </p:cNvPr>
          <p:cNvSpPr txBox="1"/>
          <p:nvPr/>
        </p:nvSpPr>
        <p:spPr>
          <a:xfrm>
            <a:off x="2724150" y="1550432"/>
            <a:ext cx="157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Liu – xi - 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55789A-CA3C-443F-A7E0-29A209B0BF8B}"/>
              </a:ext>
            </a:extLst>
          </p:cNvPr>
          <p:cNvSpPr txBox="1"/>
          <p:nvPr/>
        </p:nvSpPr>
        <p:spPr>
          <a:xfrm>
            <a:off x="4686300" y="1550432"/>
            <a:ext cx="157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lia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lịa</a:t>
            </a:r>
            <a:endParaRPr lang="en-US" sz="1800" dirty="0">
              <a:solidFill>
                <a:srgbClr val="0000FF"/>
              </a:solidFill>
              <a:latin typeface="#9Slide03 Quicksand Bold" panose="00000800000000000000" pitchFamily="2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CFD2B7C-9C53-4A75-80D0-F57E58671580}"/>
              </a:ext>
            </a:extLst>
          </p:cNvPr>
          <p:cNvSpPr txBox="1"/>
          <p:nvPr/>
        </p:nvSpPr>
        <p:spPr>
          <a:xfrm>
            <a:off x="6261100" y="1511816"/>
            <a:ext cx="157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Cô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– li -a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D57C60E-D8D0-477B-A18E-6B9BCB1CCBDA}"/>
              </a:ext>
            </a:extLst>
          </p:cNvPr>
          <p:cNvSpPr txBox="1"/>
          <p:nvPr/>
        </p:nvSpPr>
        <p:spPr>
          <a:xfrm>
            <a:off x="762000" y="2202418"/>
            <a:ext cx="157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  <a:latin typeface="#9Slide03 Quicksand Bold" panose="00000800000000000000" pitchFamily="2" charset="0"/>
              </a:rPr>
              <a:t>Câu</a:t>
            </a:r>
            <a:endParaRPr lang="en-US" sz="1800" dirty="0">
              <a:solidFill>
                <a:schemeClr val="accent6">
                  <a:lumMod val="50000"/>
                </a:schemeClr>
              </a:solidFill>
              <a:latin typeface="#9Slide03 Quicksand Bold" panose="00000800000000000000" pitchFamily="2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5F96008-B0ED-4DC4-982C-AE0FE558158A}"/>
              </a:ext>
            </a:extLst>
          </p:cNvPr>
          <p:cNvSpPr txBox="1"/>
          <p:nvPr/>
        </p:nvSpPr>
        <p:spPr>
          <a:xfrm>
            <a:off x="1508125" y="2755900"/>
            <a:ext cx="7083425" cy="1291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l-NL" sz="1800" b="1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Nhưng chẳng lẽ lại nộp một bài văn ngắn ngủn như thế này à?</a:t>
            </a:r>
          </a:p>
          <a:p>
            <a:pPr>
              <a:lnSpc>
                <a:spcPct val="150000"/>
              </a:lnSpc>
            </a:pPr>
            <a:r>
              <a:rPr lang="nl-NL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Tôi nhìn xung quanh, mọi người vẫn viết. Lạ thật, các bạn viết gì mà nhiều thế? </a:t>
            </a:r>
            <a:endParaRPr lang="en-US" sz="2400" dirty="0">
              <a:solidFill>
                <a:srgbClr val="0000FF"/>
              </a:solidFill>
              <a:latin typeface="#9Slide03 Quicksand Bold" panose="00000800000000000000" pitchFamily="2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46F877-033B-4305-8199-2DAE699C2586}"/>
              </a:ext>
            </a:extLst>
          </p:cNvPr>
          <p:cNvCxnSpPr/>
          <p:nvPr/>
        </p:nvCxnSpPr>
        <p:spPr>
          <a:xfrm flipH="1">
            <a:off x="2333625" y="2858532"/>
            <a:ext cx="44450" cy="3238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BCEF1D4-4A35-4C52-8740-C4B0AADB8EFC}"/>
              </a:ext>
            </a:extLst>
          </p:cNvPr>
          <p:cNvCxnSpPr/>
          <p:nvPr/>
        </p:nvCxnSpPr>
        <p:spPr>
          <a:xfrm flipH="1">
            <a:off x="8397875" y="2858532"/>
            <a:ext cx="44450" cy="3238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557FDB0-6291-42E7-915B-646E3098504E}"/>
              </a:ext>
            </a:extLst>
          </p:cNvPr>
          <p:cNvCxnSpPr/>
          <p:nvPr/>
        </p:nvCxnSpPr>
        <p:spPr>
          <a:xfrm flipH="1">
            <a:off x="8442325" y="2858532"/>
            <a:ext cx="44450" cy="3238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F258AD7-1A42-48AE-A7C8-841AA2960239}"/>
              </a:ext>
            </a:extLst>
          </p:cNvPr>
          <p:cNvCxnSpPr>
            <a:cxnSpLocks/>
          </p:cNvCxnSpPr>
          <p:nvPr/>
        </p:nvCxnSpPr>
        <p:spPr>
          <a:xfrm flipH="1">
            <a:off x="5543552" y="3156982"/>
            <a:ext cx="1206498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D177F4C-64EE-4FBE-9CA1-529F451E27A2}"/>
              </a:ext>
            </a:extLst>
          </p:cNvPr>
          <p:cNvCxnSpPr/>
          <p:nvPr/>
        </p:nvCxnSpPr>
        <p:spPr>
          <a:xfrm flipH="1">
            <a:off x="5991225" y="3271282"/>
            <a:ext cx="44450" cy="3238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BDA4BFF-9C17-4E3D-B927-75FC4580C6DB}"/>
              </a:ext>
            </a:extLst>
          </p:cNvPr>
          <p:cNvCxnSpPr/>
          <p:nvPr/>
        </p:nvCxnSpPr>
        <p:spPr>
          <a:xfrm flipH="1">
            <a:off x="6035675" y="3271282"/>
            <a:ext cx="44450" cy="3238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8046E4A-2935-40D6-9F9C-2676BE5D651D}"/>
              </a:ext>
            </a:extLst>
          </p:cNvPr>
          <p:cNvCxnSpPr/>
          <p:nvPr/>
        </p:nvCxnSpPr>
        <p:spPr>
          <a:xfrm flipH="1">
            <a:off x="3394075" y="3691744"/>
            <a:ext cx="44450" cy="3238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A562665-8140-4BF9-8D12-62A8F09450AB}"/>
              </a:ext>
            </a:extLst>
          </p:cNvPr>
          <p:cNvCxnSpPr/>
          <p:nvPr/>
        </p:nvCxnSpPr>
        <p:spPr>
          <a:xfrm flipH="1">
            <a:off x="3438525" y="3691744"/>
            <a:ext cx="44450" cy="3238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D02003B-5955-4E4A-A8A3-F3656F7E1BBE}"/>
              </a:ext>
            </a:extLst>
          </p:cNvPr>
          <p:cNvCxnSpPr/>
          <p:nvPr/>
        </p:nvCxnSpPr>
        <p:spPr>
          <a:xfrm flipH="1">
            <a:off x="3844925" y="3271282"/>
            <a:ext cx="44450" cy="3238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30653CE-7298-4DC2-B6B6-4738230D4311}"/>
              </a:ext>
            </a:extLst>
          </p:cNvPr>
          <p:cNvCxnSpPr/>
          <p:nvPr/>
        </p:nvCxnSpPr>
        <p:spPr>
          <a:xfrm flipH="1">
            <a:off x="6924675" y="3271282"/>
            <a:ext cx="44450" cy="3238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8DA80BD-8142-413E-804F-5450A987EC42}"/>
              </a:ext>
            </a:extLst>
          </p:cNvPr>
          <p:cNvCxnSpPr>
            <a:cxnSpLocks/>
          </p:cNvCxnSpPr>
          <p:nvPr/>
        </p:nvCxnSpPr>
        <p:spPr>
          <a:xfrm flipH="1">
            <a:off x="6080125" y="3569732"/>
            <a:ext cx="727077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2F8192C-4837-4446-A500-EAE9F22C5BD5}"/>
              </a:ext>
            </a:extLst>
          </p:cNvPr>
          <p:cNvSpPr/>
          <p:nvPr/>
        </p:nvSpPr>
        <p:spPr>
          <a:xfrm>
            <a:off x="2828925" y="419100"/>
            <a:ext cx="3486150" cy="615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#9Slide03 Quicksand Bold" panose="00000800000000000000" pitchFamily="2" charset="0"/>
              </a:rPr>
              <a:t>BỐ CỤC</a:t>
            </a:r>
          </a:p>
        </p:txBody>
      </p:sp>
      <p:grpSp>
        <p:nvGrpSpPr>
          <p:cNvPr id="28" name="Google Shape;375;p53">
            <a:extLst>
              <a:ext uri="{FF2B5EF4-FFF2-40B4-BE49-F238E27FC236}">
                <a16:creationId xmlns:a16="http://schemas.microsoft.com/office/drawing/2014/main" id="{A3F0DEBB-9A7F-4E95-9EE1-4093A3AEFE86}"/>
              </a:ext>
            </a:extLst>
          </p:cNvPr>
          <p:cNvGrpSpPr/>
          <p:nvPr/>
        </p:nvGrpSpPr>
        <p:grpSpPr>
          <a:xfrm flipH="1">
            <a:off x="1472400" y="1394006"/>
            <a:ext cx="6687350" cy="3158943"/>
            <a:chOff x="1348616" y="1641450"/>
            <a:chExt cx="6453784" cy="2605550"/>
          </a:xfrm>
        </p:grpSpPr>
        <p:grpSp>
          <p:nvGrpSpPr>
            <p:cNvPr id="29" name="Google Shape;376;p53">
              <a:extLst>
                <a:ext uri="{FF2B5EF4-FFF2-40B4-BE49-F238E27FC236}">
                  <a16:creationId xmlns:a16="http://schemas.microsoft.com/office/drawing/2014/main" id="{C17A477C-D301-4B4F-BD79-3B1C67222E92}"/>
                </a:ext>
              </a:extLst>
            </p:cNvPr>
            <p:cNvGrpSpPr/>
            <p:nvPr/>
          </p:nvGrpSpPr>
          <p:grpSpPr>
            <a:xfrm>
              <a:off x="1348616" y="1641450"/>
              <a:ext cx="6453784" cy="2130563"/>
              <a:chOff x="1348616" y="1641450"/>
              <a:chExt cx="6453784" cy="2130563"/>
            </a:xfrm>
          </p:grpSpPr>
          <p:sp>
            <p:nvSpPr>
              <p:cNvPr id="45" name="Google Shape;377;p53">
                <a:extLst>
                  <a:ext uri="{FF2B5EF4-FFF2-40B4-BE49-F238E27FC236}">
                    <a16:creationId xmlns:a16="http://schemas.microsoft.com/office/drawing/2014/main" id="{F3F0C407-BF08-47BA-B274-2261F72135DB}"/>
                  </a:ext>
                </a:extLst>
              </p:cNvPr>
              <p:cNvSpPr/>
              <p:nvPr/>
            </p:nvSpPr>
            <p:spPr>
              <a:xfrm rot="5400000" flipH="1">
                <a:off x="7116600" y="1982638"/>
                <a:ext cx="475200" cy="896400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chemeClr val="accent6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#9Slide03 Quicksand Bold" panose="00000800000000000000" pitchFamily="2" charset="0"/>
                </a:endParaRPr>
              </a:p>
            </p:txBody>
          </p:sp>
          <p:sp>
            <p:nvSpPr>
              <p:cNvPr id="46" name="Google Shape;378;p53">
                <a:extLst>
                  <a:ext uri="{FF2B5EF4-FFF2-40B4-BE49-F238E27FC236}">
                    <a16:creationId xmlns:a16="http://schemas.microsoft.com/office/drawing/2014/main" id="{1D9E734B-271E-4CDB-A5E4-B9EA4770D6C5}"/>
                  </a:ext>
                </a:extLst>
              </p:cNvPr>
              <p:cNvSpPr/>
              <p:nvPr/>
            </p:nvSpPr>
            <p:spPr>
              <a:xfrm rot="5400000" flipH="1">
                <a:off x="7116600" y="2534425"/>
                <a:ext cx="475200" cy="896400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  <a:effectLst>
                <a:outerShdw blurRad="57150" dist="19050" dir="5400000" algn="bl" rotWithShape="0">
                  <a:schemeClr val="accent6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#9Slide03 Quicksand Bold" panose="00000800000000000000" pitchFamily="2" charset="0"/>
                </a:endParaRPr>
              </a:p>
            </p:txBody>
          </p:sp>
          <p:sp>
            <p:nvSpPr>
              <p:cNvPr id="47" name="Google Shape;379;p53">
                <a:extLst>
                  <a:ext uri="{FF2B5EF4-FFF2-40B4-BE49-F238E27FC236}">
                    <a16:creationId xmlns:a16="http://schemas.microsoft.com/office/drawing/2014/main" id="{1D8513DF-3493-4F01-90CC-A41A8E9A7B99}"/>
                  </a:ext>
                </a:extLst>
              </p:cNvPr>
              <p:cNvSpPr/>
              <p:nvPr/>
            </p:nvSpPr>
            <p:spPr>
              <a:xfrm rot="5400000" flipH="1">
                <a:off x="7116600" y="3086213"/>
                <a:ext cx="475200" cy="896400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bl" rotWithShape="0">
                  <a:schemeClr val="accent6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#9Slide03 Quicksand Bold" panose="00000800000000000000" pitchFamily="2" charset="0"/>
                </a:endParaRPr>
              </a:p>
            </p:txBody>
          </p:sp>
          <p:grpSp>
            <p:nvGrpSpPr>
              <p:cNvPr id="48" name="Google Shape;381;p53">
                <a:extLst>
                  <a:ext uri="{FF2B5EF4-FFF2-40B4-BE49-F238E27FC236}">
                    <a16:creationId xmlns:a16="http://schemas.microsoft.com/office/drawing/2014/main" id="{159AAC5F-0D9A-4F22-877F-9A66D040E072}"/>
                  </a:ext>
                </a:extLst>
              </p:cNvPr>
              <p:cNvGrpSpPr/>
              <p:nvPr/>
            </p:nvGrpSpPr>
            <p:grpSpPr>
              <a:xfrm>
                <a:off x="1348616" y="1641450"/>
                <a:ext cx="6453784" cy="2130563"/>
                <a:chOff x="1348616" y="1641450"/>
                <a:chExt cx="6453784" cy="2130563"/>
              </a:xfrm>
            </p:grpSpPr>
            <p:grpSp>
              <p:nvGrpSpPr>
                <p:cNvPr id="49" name="Google Shape;382;p53">
                  <a:extLst>
                    <a:ext uri="{FF2B5EF4-FFF2-40B4-BE49-F238E27FC236}">
                      <a16:creationId xmlns:a16="http://schemas.microsoft.com/office/drawing/2014/main" id="{6DE01CAE-3A26-4E9C-A04B-D60682E0328E}"/>
                    </a:ext>
                  </a:extLst>
                </p:cNvPr>
                <p:cNvGrpSpPr/>
                <p:nvPr/>
              </p:nvGrpSpPr>
              <p:grpSpPr>
                <a:xfrm>
                  <a:off x="1348616" y="1641450"/>
                  <a:ext cx="5557192" cy="2130563"/>
                  <a:chOff x="1348650" y="1641450"/>
                  <a:chExt cx="6450600" cy="2130563"/>
                </a:xfrm>
              </p:grpSpPr>
              <p:sp>
                <p:nvSpPr>
                  <p:cNvPr id="51" name="Google Shape;383;p53">
                    <a:extLst>
                      <a:ext uri="{FF2B5EF4-FFF2-40B4-BE49-F238E27FC236}">
                        <a16:creationId xmlns:a16="http://schemas.microsoft.com/office/drawing/2014/main" id="{CBB4203F-1D8D-444F-B8EA-098FC4EDB256}"/>
                      </a:ext>
                    </a:extLst>
                  </p:cNvPr>
                  <p:cNvSpPr/>
                  <p:nvPr/>
                </p:nvSpPr>
                <p:spPr>
                  <a:xfrm rot="-5400000">
                    <a:off x="4336350" y="-1346250"/>
                    <a:ext cx="475200" cy="6450600"/>
                  </a:xfrm>
                  <a:prstGeom prst="round2SameRect">
                    <a:avLst>
                      <a:gd name="adj1" fmla="val 16667"/>
                      <a:gd name="adj2" fmla="val 0"/>
                    </a:avLst>
                  </a:prstGeom>
                  <a:solidFill>
                    <a:schemeClr val="dk1"/>
                  </a:solidFill>
                  <a:ln>
                    <a:noFill/>
                  </a:ln>
                  <a:effectLst>
                    <a:outerShdw blurRad="57150" dist="19050" dir="5400000" algn="bl" rotWithShape="0">
                      <a:schemeClr val="accent6">
                        <a:alpha val="50000"/>
                      </a:schemeClr>
                    </a:outerShdw>
                  </a:effectLst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dirty="0">
                      <a:latin typeface="#9Slide03 Quicksand Bold" panose="00000800000000000000" pitchFamily="2" charset="0"/>
                    </a:endParaRPr>
                  </a:p>
                </p:txBody>
              </p:sp>
              <p:sp>
                <p:nvSpPr>
                  <p:cNvPr id="52" name="Google Shape;384;p53">
                    <a:extLst>
                      <a:ext uri="{FF2B5EF4-FFF2-40B4-BE49-F238E27FC236}">
                        <a16:creationId xmlns:a16="http://schemas.microsoft.com/office/drawing/2014/main" id="{47ED28C6-CAB4-4017-AE14-8AA990B93D2D}"/>
                      </a:ext>
                    </a:extLst>
                  </p:cNvPr>
                  <p:cNvSpPr/>
                  <p:nvPr/>
                </p:nvSpPr>
                <p:spPr>
                  <a:xfrm rot="-5400000">
                    <a:off x="4336350" y="-794462"/>
                    <a:ext cx="475200" cy="6450600"/>
                  </a:xfrm>
                  <a:prstGeom prst="round2SameRect">
                    <a:avLst>
                      <a:gd name="adj1" fmla="val 16667"/>
                      <a:gd name="adj2" fmla="val 0"/>
                    </a:avLst>
                  </a:prstGeom>
                  <a:solidFill>
                    <a:schemeClr val="dk1"/>
                  </a:solidFill>
                  <a:ln>
                    <a:noFill/>
                  </a:ln>
                  <a:effectLst>
                    <a:outerShdw blurRad="57150" dist="19050" dir="5400000" algn="bl" rotWithShape="0">
                      <a:schemeClr val="accent6">
                        <a:alpha val="50000"/>
                      </a:schemeClr>
                    </a:outerShdw>
                  </a:effectLst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>
                      <a:latin typeface="#9Slide03 Quicksand Bold" panose="00000800000000000000" pitchFamily="2" charset="0"/>
                    </a:endParaRPr>
                  </a:p>
                </p:txBody>
              </p:sp>
              <p:sp>
                <p:nvSpPr>
                  <p:cNvPr id="53" name="Google Shape;385;p53">
                    <a:extLst>
                      <a:ext uri="{FF2B5EF4-FFF2-40B4-BE49-F238E27FC236}">
                        <a16:creationId xmlns:a16="http://schemas.microsoft.com/office/drawing/2014/main" id="{8BB5A57F-7289-4253-AE5D-A735D4ED9A40}"/>
                      </a:ext>
                    </a:extLst>
                  </p:cNvPr>
                  <p:cNvSpPr/>
                  <p:nvPr/>
                </p:nvSpPr>
                <p:spPr>
                  <a:xfrm rot="-5400000">
                    <a:off x="4336350" y="-242675"/>
                    <a:ext cx="475200" cy="6450600"/>
                  </a:xfrm>
                  <a:prstGeom prst="round2SameRect">
                    <a:avLst>
                      <a:gd name="adj1" fmla="val 16667"/>
                      <a:gd name="adj2" fmla="val 0"/>
                    </a:avLst>
                  </a:prstGeom>
                  <a:solidFill>
                    <a:schemeClr val="dk1"/>
                  </a:solidFill>
                  <a:ln>
                    <a:noFill/>
                  </a:ln>
                  <a:effectLst>
                    <a:outerShdw blurRad="57150" dist="19050" dir="5400000" algn="bl" rotWithShape="0">
                      <a:schemeClr val="accent6">
                        <a:alpha val="50000"/>
                      </a:schemeClr>
                    </a:outerShdw>
                  </a:effectLst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>
                      <a:latin typeface="#9Slide03 Quicksand Bold" panose="00000800000000000000" pitchFamily="2" charset="0"/>
                    </a:endParaRPr>
                  </a:p>
                </p:txBody>
              </p:sp>
              <p:sp>
                <p:nvSpPr>
                  <p:cNvPr id="54" name="Google Shape;386;p53">
                    <a:extLst>
                      <a:ext uri="{FF2B5EF4-FFF2-40B4-BE49-F238E27FC236}">
                        <a16:creationId xmlns:a16="http://schemas.microsoft.com/office/drawing/2014/main" id="{E00C297F-62B9-40D3-B8F4-0AF1E57B6C20}"/>
                      </a:ext>
                    </a:extLst>
                  </p:cNvPr>
                  <p:cNvSpPr/>
                  <p:nvPr/>
                </p:nvSpPr>
                <p:spPr>
                  <a:xfrm rot="-5400000">
                    <a:off x="4336350" y="309113"/>
                    <a:ext cx="475200" cy="6450600"/>
                  </a:xfrm>
                  <a:prstGeom prst="round2SameRect">
                    <a:avLst>
                      <a:gd name="adj1" fmla="val 16667"/>
                      <a:gd name="adj2" fmla="val 0"/>
                    </a:avLst>
                  </a:prstGeom>
                  <a:solidFill>
                    <a:schemeClr val="dk1"/>
                  </a:solidFill>
                  <a:ln>
                    <a:noFill/>
                  </a:ln>
                  <a:effectLst>
                    <a:outerShdw blurRad="57150" dist="19050" dir="5400000" algn="bl" rotWithShape="0">
                      <a:schemeClr val="accent6">
                        <a:alpha val="50000"/>
                      </a:schemeClr>
                    </a:outerShdw>
                  </a:effectLst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>
                      <a:latin typeface="#9Slide03 Quicksand Bold" panose="00000800000000000000" pitchFamily="2" charset="0"/>
                    </a:endParaRPr>
                  </a:p>
                </p:txBody>
              </p:sp>
            </p:grpSp>
            <p:sp>
              <p:nvSpPr>
                <p:cNvPr id="50" name="Google Shape;388;p53">
                  <a:extLst>
                    <a:ext uri="{FF2B5EF4-FFF2-40B4-BE49-F238E27FC236}">
                      <a16:creationId xmlns:a16="http://schemas.microsoft.com/office/drawing/2014/main" id="{E24E3F89-C1A4-4083-A193-14FB12EAB0DF}"/>
                    </a:ext>
                  </a:extLst>
                </p:cNvPr>
                <p:cNvSpPr/>
                <p:nvPr/>
              </p:nvSpPr>
              <p:spPr>
                <a:xfrm rot="5400000" flipH="1">
                  <a:off x="7116600" y="1430850"/>
                  <a:ext cx="475200" cy="896400"/>
                </a:xfrm>
                <a:prstGeom prst="round2SameRect">
                  <a:avLst>
                    <a:gd name="adj1" fmla="val 16667"/>
                    <a:gd name="adj2" fmla="val 0"/>
                  </a:avLst>
                </a:prstGeom>
                <a:solidFill>
                  <a:schemeClr val="accent1"/>
                </a:solidFill>
                <a:ln>
                  <a:noFill/>
                </a:ln>
                <a:effectLst>
                  <a:outerShdw blurRad="57150" dist="19050" dir="5400000" algn="bl" rotWithShape="0">
                    <a:schemeClr val="accent6">
                      <a:alpha val="50000"/>
                    </a:schemeClr>
                  </a:outerShdw>
                </a:effectLst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#9Slide03 Quicksand Bold" panose="00000800000000000000" pitchFamily="2" charset="0"/>
                  </a:endParaRPr>
                </a:p>
              </p:txBody>
            </p:sp>
          </p:grpSp>
        </p:grpSp>
        <p:sp>
          <p:nvSpPr>
            <p:cNvPr id="33" name="Google Shape;389;p53">
              <a:extLst>
                <a:ext uri="{FF2B5EF4-FFF2-40B4-BE49-F238E27FC236}">
                  <a16:creationId xmlns:a16="http://schemas.microsoft.com/office/drawing/2014/main" id="{1DE7E602-206D-4A93-9996-8A8169D39D06}"/>
                </a:ext>
              </a:extLst>
            </p:cNvPr>
            <p:cNvSpPr/>
            <p:nvPr/>
          </p:nvSpPr>
          <p:spPr>
            <a:xfrm>
              <a:off x="7194300" y="3927200"/>
              <a:ext cx="319800" cy="3198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2"/>
                </a:solidFill>
                <a:latin typeface="#9Slide03 Quicksand Bold" panose="00000800000000000000" pitchFamily="2" charset="0"/>
                <a:ea typeface="Handlee"/>
                <a:cs typeface="Handlee"/>
                <a:sym typeface="Handlee"/>
              </a:endParaRPr>
            </a:p>
          </p:txBody>
        </p:sp>
        <p:sp>
          <p:nvSpPr>
            <p:cNvPr id="34" name="Google Shape;390;p53">
              <a:extLst>
                <a:ext uri="{FF2B5EF4-FFF2-40B4-BE49-F238E27FC236}">
                  <a16:creationId xmlns:a16="http://schemas.microsoft.com/office/drawing/2014/main" id="{7E2A4DAA-22AD-40D1-9F0E-A3D92675BE71}"/>
                </a:ext>
              </a:extLst>
            </p:cNvPr>
            <p:cNvSpPr/>
            <p:nvPr/>
          </p:nvSpPr>
          <p:spPr>
            <a:xfrm>
              <a:off x="7194300" y="3374963"/>
              <a:ext cx="319800" cy="3198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2"/>
                  </a:solidFill>
                  <a:latin typeface="#9Slide03 Quicksand Bold" panose="00000800000000000000" pitchFamily="2" charset="0"/>
                  <a:ea typeface="Handlee"/>
                  <a:cs typeface="Handlee"/>
                  <a:sym typeface="Handlee"/>
                </a:rPr>
                <a:t>4</a:t>
              </a:r>
              <a:endParaRPr sz="1800" b="1" dirty="0">
                <a:solidFill>
                  <a:schemeClr val="dk2"/>
                </a:solidFill>
                <a:latin typeface="#9Slide03 Quicksand Bold" panose="00000800000000000000" pitchFamily="2" charset="0"/>
                <a:ea typeface="Handlee"/>
                <a:cs typeface="Handlee"/>
                <a:sym typeface="Handlee"/>
              </a:endParaRPr>
            </a:p>
          </p:txBody>
        </p:sp>
        <p:sp>
          <p:nvSpPr>
            <p:cNvPr id="35" name="Google Shape;391;p53">
              <a:extLst>
                <a:ext uri="{FF2B5EF4-FFF2-40B4-BE49-F238E27FC236}">
                  <a16:creationId xmlns:a16="http://schemas.microsoft.com/office/drawing/2014/main" id="{9741817A-66DF-4568-BCF8-70846A9D88FE}"/>
                </a:ext>
              </a:extLst>
            </p:cNvPr>
            <p:cNvSpPr/>
            <p:nvPr/>
          </p:nvSpPr>
          <p:spPr>
            <a:xfrm>
              <a:off x="7194300" y="2822725"/>
              <a:ext cx="319800" cy="3198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2"/>
                  </a:solidFill>
                  <a:latin typeface="#9Slide03 Quicksand Bold" panose="00000800000000000000" pitchFamily="2" charset="0"/>
                  <a:ea typeface="Handlee"/>
                  <a:cs typeface="Handlee"/>
                  <a:sym typeface="Handlee"/>
                </a:rPr>
                <a:t>3</a:t>
              </a:r>
              <a:endParaRPr sz="1800" b="1" dirty="0">
                <a:solidFill>
                  <a:schemeClr val="dk2"/>
                </a:solidFill>
                <a:latin typeface="#9Slide03 Quicksand Bold" panose="00000800000000000000" pitchFamily="2" charset="0"/>
                <a:ea typeface="Handlee"/>
                <a:cs typeface="Handlee"/>
                <a:sym typeface="Handlee"/>
              </a:endParaRPr>
            </a:p>
          </p:txBody>
        </p:sp>
        <p:sp>
          <p:nvSpPr>
            <p:cNvPr id="43" name="Google Shape;392;p53">
              <a:extLst>
                <a:ext uri="{FF2B5EF4-FFF2-40B4-BE49-F238E27FC236}">
                  <a16:creationId xmlns:a16="http://schemas.microsoft.com/office/drawing/2014/main" id="{C078915F-800A-4CE6-B625-D9E2323CE5D7}"/>
                </a:ext>
              </a:extLst>
            </p:cNvPr>
            <p:cNvSpPr/>
            <p:nvPr/>
          </p:nvSpPr>
          <p:spPr>
            <a:xfrm>
              <a:off x="7194300" y="2270488"/>
              <a:ext cx="319800" cy="3198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2"/>
                  </a:solidFill>
                  <a:latin typeface="#9Slide03 Quicksand Bold" panose="00000800000000000000" pitchFamily="2" charset="0"/>
                  <a:ea typeface="Handlee"/>
                  <a:cs typeface="Handlee"/>
                  <a:sym typeface="Handlee"/>
                </a:rPr>
                <a:t>2</a:t>
              </a:r>
              <a:endParaRPr sz="1800" b="1" dirty="0">
                <a:solidFill>
                  <a:schemeClr val="dk2"/>
                </a:solidFill>
                <a:latin typeface="#9Slide03 Quicksand Bold" panose="00000800000000000000" pitchFamily="2" charset="0"/>
                <a:ea typeface="Handlee"/>
                <a:cs typeface="Handlee"/>
                <a:sym typeface="Handlee"/>
              </a:endParaRPr>
            </a:p>
          </p:txBody>
        </p:sp>
        <p:sp>
          <p:nvSpPr>
            <p:cNvPr id="44" name="Google Shape;393;p53">
              <a:extLst>
                <a:ext uri="{FF2B5EF4-FFF2-40B4-BE49-F238E27FC236}">
                  <a16:creationId xmlns:a16="http://schemas.microsoft.com/office/drawing/2014/main" id="{E76AB7A9-E43C-415C-AB3C-D86DE0DBA71B}"/>
                </a:ext>
              </a:extLst>
            </p:cNvPr>
            <p:cNvSpPr/>
            <p:nvPr/>
          </p:nvSpPr>
          <p:spPr>
            <a:xfrm>
              <a:off x="7194300" y="1718250"/>
              <a:ext cx="319800" cy="3198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2"/>
                  </a:solidFill>
                  <a:latin typeface="#9Slide03 Quicksand Bold" panose="00000800000000000000" pitchFamily="2" charset="0"/>
                  <a:ea typeface="Handlee"/>
                  <a:cs typeface="Handlee"/>
                  <a:sym typeface="Handlee"/>
                </a:rPr>
                <a:t>1</a:t>
              </a:r>
              <a:endParaRPr sz="1800" b="1" dirty="0">
                <a:solidFill>
                  <a:schemeClr val="dk2"/>
                </a:solidFill>
                <a:latin typeface="#9Slide03 Quicksand Bold" panose="00000800000000000000" pitchFamily="2" charset="0"/>
                <a:ea typeface="Handlee"/>
                <a:cs typeface="Handlee"/>
                <a:sym typeface="Handlee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B9576B7-92CE-4630-8ADF-0958A6EAC717}"/>
              </a:ext>
            </a:extLst>
          </p:cNvPr>
          <p:cNvSpPr txBox="1"/>
          <p:nvPr/>
        </p:nvSpPr>
        <p:spPr>
          <a:xfrm>
            <a:off x="2463800" y="1480603"/>
            <a:ext cx="5441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latin typeface="#9Slide03 Quicksand Bold" panose="00000800000000000000" pitchFamily="2" charset="0"/>
              </a:rPr>
              <a:t>Đoạn</a:t>
            </a:r>
            <a:r>
              <a:rPr lang="en-US" sz="1800" dirty="0">
                <a:latin typeface="#9Slide03 Quicksand Bold" panose="00000800000000000000" pitchFamily="2" charset="0"/>
              </a:rPr>
              <a:t> 1: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Đề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văn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của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cô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giáo</a:t>
            </a:r>
            <a:endParaRPr lang="en-US" sz="1800" dirty="0">
              <a:solidFill>
                <a:srgbClr val="0000FF"/>
              </a:solidFill>
              <a:latin typeface="#9Slide03 Quicksand Bold" panose="00000800000000000000" pitchFamily="2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83802BF-29DA-43CE-8552-C18549522277}"/>
              </a:ext>
            </a:extLst>
          </p:cNvPr>
          <p:cNvSpPr txBox="1"/>
          <p:nvPr/>
        </p:nvSpPr>
        <p:spPr>
          <a:xfrm>
            <a:off x="2463800" y="2142575"/>
            <a:ext cx="5441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latin typeface="#9Slide03 Quicksand Bold" panose="00000800000000000000" pitchFamily="2" charset="0"/>
              </a:rPr>
              <a:t>Đoạn</a:t>
            </a:r>
            <a:r>
              <a:rPr lang="en-US" sz="1800" dirty="0">
                <a:latin typeface="#9Slide03 Quicksand Bold" panose="00000800000000000000" pitchFamily="2" charset="0"/>
              </a:rPr>
              <a:t> 2: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Lí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do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Cô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-li-a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thấy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khó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viết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bài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văn</a:t>
            </a:r>
            <a:endParaRPr lang="en-US" sz="1800" dirty="0">
              <a:solidFill>
                <a:srgbClr val="0000FF"/>
              </a:solidFill>
              <a:latin typeface="#9Slide03 Quicksand Bold" panose="00000800000000000000" pitchFamily="2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67992C2-645C-40D9-9D2C-34F660F5C07F}"/>
              </a:ext>
            </a:extLst>
          </p:cNvPr>
          <p:cNvSpPr txBox="1"/>
          <p:nvPr/>
        </p:nvSpPr>
        <p:spPr>
          <a:xfrm>
            <a:off x="2463800" y="2804547"/>
            <a:ext cx="5441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latin typeface="#9Slide03 Quicksand Bold" panose="00000800000000000000" pitchFamily="2" charset="0"/>
              </a:rPr>
              <a:t>Đoạn</a:t>
            </a:r>
            <a:r>
              <a:rPr lang="en-US" sz="1800" dirty="0">
                <a:latin typeface="#9Slide03 Quicksand Bold" panose="00000800000000000000" pitchFamily="2" charset="0"/>
              </a:rPr>
              <a:t> 3: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Cách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viết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dài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của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Cô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-li-a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0252057-B336-436F-B3F3-83744E750120}"/>
              </a:ext>
            </a:extLst>
          </p:cNvPr>
          <p:cNvSpPr txBox="1"/>
          <p:nvPr/>
        </p:nvSpPr>
        <p:spPr>
          <a:xfrm>
            <a:off x="2463800" y="3466519"/>
            <a:ext cx="5441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latin typeface="#9Slide03 Quicksand Bold" panose="00000800000000000000" pitchFamily="2" charset="0"/>
              </a:rPr>
              <a:t>Đoạn</a:t>
            </a:r>
            <a:r>
              <a:rPr lang="en-US" sz="1800" dirty="0">
                <a:latin typeface="#9Slide03 Quicksand Bold" panose="00000800000000000000" pitchFamily="2" charset="0"/>
              </a:rPr>
              <a:t> 4: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Cô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-li-a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nghe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lời</a:t>
            </a:r>
            <a:r>
              <a:rPr lang="en-US" sz="18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mẹ</a:t>
            </a:r>
            <a:endParaRPr lang="en-US" sz="1800" dirty="0">
              <a:solidFill>
                <a:srgbClr val="0000FF"/>
              </a:solidFill>
              <a:latin typeface="#9Slide03 Quicksand Bold" panose="000008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415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55" grpId="0"/>
      <p:bldP spid="56" grpId="0"/>
      <p:bldP spid="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" name="Google Shape;337;p52"/>
          <p:cNvGrpSpPr/>
          <p:nvPr/>
        </p:nvGrpSpPr>
        <p:grpSpPr>
          <a:xfrm>
            <a:off x="3605196" y="3342563"/>
            <a:ext cx="1933607" cy="1800937"/>
            <a:chOff x="10936650" y="9416675"/>
            <a:chExt cx="2345050" cy="2380925"/>
          </a:xfrm>
        </p:grpSpPr>
        <p:sp>
          <p:nvSpPr>
            <p:cNvPr id="338" name="Google Shape;338;p52"/>
            <p:cNvSpPr/>
            <p:nvPr/>
          </p:nvSpPr>
          <p:spPr>
            <a:xfrm>
              <a:off x="11265250" y="9843150"/>
              <a:ext cx="1603650" cy="1238625"/>
            </a:xfrm>
            <a:custGeom>
              <a:avLst/>
              <a:gdLst/>
              <a:ahLst/>
              <a:cxnLst/>
              <a:rect l="l" t="t" r="r" b="b"/>
              <a:pathLst>
                <a:path w="64146" h="49545" extrusionOk="0">
                  <a:moveTo>
                    <a:pt x="18376" y="0"/>
                  </a:moveTo>
                  <a:cubicBezTo>
                    <a:pt x="18376" y="0"/>
                    <a:pt x="16158" y="7021"/>
                    <a:pt x="10078" y="10395"/>
                  </a:cubicBezTo>
                  <a:cubicBezTo>
                    <a:pt x="10078" y="10395"/>
                    <a:pt x="7829" y="11155"/>
                    <a:pt x="7373" y="14468"/>
                  </a:cubicBezTo>
                  <a:cubicBezTo>
                    <a:pt x="7373" y="14468"/>
                    <a:pt x="7221" y="16079"/>
                    <a:pt x="7373" y="18481"/>
                  </a:cubicBezTo>
                  <a:cubicBezTo>
                    <a:pt x="6805" y="17946"/>
                    <a:pt x="6035" y="17439"/>
                    <a:pt x="5139" y="17439"/>
                  </a:cubicBezTo>
                  <a:cubicBezTo>
                    <a:pt x="4404" y="17439"/>
                    <a:pt x="3585" y="17779"/>
                    <a:pt x="2723" y="18724"/>
                  </a:cubicBezTo>
                  <a:cubicBezTo>
                    <a:pt x="1" y="21758"/>
                    <a:pt x="2939" y="29023"/>
                    <a:pt x="8330" y="29023"/>
                  </a:cubicBezTo>
                  <a:cubicBezTo>
                    <a:pt x="8718" y="29023"/>
                    <a:pt x="9119" y="28986"/>
                    <a:pt x="9531" y="28906"/>
                  </a:cubicBezTo>
                  <a:cubicBezTo>
                    <a:pt x="12145" y="35897"/>
                    <a:pt x="17860" y="43040"/>
                    <a:pt x="30079" y="44408"/>
                  </a:cubicBezTo>
                  <a:lnTo>
                    <a:pt x="30079" y="44530"/>
                  </a:lnTo>
                  <a:cubicBezTo>
                    <a:pt x="30231" y="45229"/>
                    <a:pt x="30292" y="45989"/>
                    <a:pt x="30292" y="46718"/>
                  </a:cubicBezTo>
                  <a:cubicBezTo>
                    <a:pt x="30140" y="46870"/>
                    <a:pt x="30018" y="47144"/>
                    <a:pt x="30140" y="47356"/>
                  </a:cubicBezTo>
                  <a:cubicBezTo>
                    <a:pt x="30960" y="49241"/>
                    <a:pt x="33270" y="49545"/>
                    <a:pt x="35094" y="49545"/>
                  </a:cubicBezTo>
                  <a:cubicBezTo>
                    <a:pt x="37039" y="49545"/>
                    <a:pt x="38985" y="49119"/>
                    <a:pt x="40626" y="48055"/>
                  </a:cubicBezTo>
                  <a:cubicBezTo>
                    <a:pt x="40646" y="48058"/>
                    <a:pt x="40667" y="48059"/>
                    <a:pt x="40688" y="48059"/>
                  </a:cubicBezTo>
                  <a:cubicBezTo>
                    <a:pt x="40922" y="48059"/>
                    <a:pt x="41204" y="47904"/>
                    <a:pt x="41204" y="47569"/>
                  </a:cubicBezTo>
                  <a:cubicBezTo>
                    <a:pt x="41264" y="46353"/>
                    <a:pt x="41204" y="45168"/>
                    <a:pt x="41112" y="43982"/>
                  </a:cubicBezTo>
                  <a:cubicBezTo>
                    <a:pt x="47161" y="42554"/>
                    <a:pt x="55520" y="38086"/>
                    <a:pt x="58316" y="25016"/>
                  </a:cubicBezTo>
                  <a:cubicBezTo>
                    <a:pt x="58316" y="25016"/>
                    <a:pt x="63727" y="24833"/>
                    <a:pt x="63970" y="19088"/>
                  </a:cubicBezTo>
                  <a:cubicBezTo>
                    <a:pt x="64145" y="15408"/>
                    <a:pt x="62087" y="14235"/>
                    <a:pt x="60234" y="14235"/>
                  </a:cubicBezTo>
                  <a:cubicBezTo>
                    <a:pt x="59195" y="14235"/>
                    <a:pt x="58219" y="14604"/>
                    <a:pt x="57739" y="15107"/>
                  </a:cubicBezTo>
                  <a:lnTo>
                    <a:pt x="56645" y="12189"/>
                  </a:lnTo>
                  <a:lnTo>
                    <a:pt x="50262" y="11581"/>
                  </a:lnTo>
                  <a:lnTo>
                    <a:pt x="46158" y="9939"/>
                  </a:lnTo>
                  <a:lnTo>
                    <a:pt x="34912" y="9483"/>
                  </a:lnTo>
                  <a:lnTo>
                    <a:pt x="31264" y="9939"/>
                  </a:lnTo>
                  <a:cubicBezTo>
                    <a:pt x="31264" y="9939"/>
                    <a:pt x="23969" y="4924"/>
                    <a:pt x="21811" y="0"/>
                  </a:cubicBezTo>
                  <a:close/>
                </a:path>
              </a:pathLst>
            </a:custGeom>
            <a:solidFill>
              <a:srgbClr val="F5BF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52"/>
            <p:cNvSpPr/>
            <p:nvPr/>
          </p:nvSpPr>
          <p:spPr>
            <a:xfrm>
              <a:off x="11660050" y="10450300"/>
              <a:ext cx="235600" cy="234825"/>
            </a:xfrm>
            <a:custGeom>
              <a:avLst/>
              <a:gdLst/>
              <a:ahLst/>
              <a:cxnLst/>
              <a:rect l="l" t="t" r="r" b="b"/>
              <a:pathLst>
                <a:path w="9424" h="9393" extrusionOk="0">
                  <a:moveTo>
                    <a:pt x="4712" y="0"/>
                  </a:moveTo>
                  <a:cubicBezTo>
                    <a:pt x="2129" y="0"/>
                    <a:pt x="1" y="2097"/>
                    <a:pt x="1" y="4711"/>
                  </a:cubicBezTo>
                  <a:cubicBezTo>
                    <a:pt x="1" y="7295"/>
                    <a:pt x="2129" y="9392"/>
                    <a:pt x="4712" y="9392"/>
                  </a:cubicBezTo>
                  <a:cubicBezTo>
                    <a:pt x="7326" y="9392"/>
                    <a:pt x="9423" y="7295"/>
                    <a:pt x="9423" y="4711"/>
                  </a:cubicBezTo>
                  <a:cubicBezTo>
                    <a:pt x="9423" y="2097"/>
                    <a:pt x="7326" y="0"/>
                    <a:pt x="4712" y="0"/>
                  </a:cubicBezTo>
                  <a:close/>
                </a:path>
              </a:pathLst>
            </a:custGeom>
            <a:solidFill>
              <a:srgbClr val="DE6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52"/>
            <p:cNvSpPr/>
            <p:nvPr/>
          </p:nvSpPr>
          <p:spPr>
            <a:xfrm>
              <a:off x="12255825" y="10466025"/>
              <a:ext cx="259125" cy="235275"/>
            </a:xfrm>
            <a:custGeom>
              <a:avLst/>
              <a:gdLst/>
              <a:ahLst/>
              <a:cxnLst/>
              <a:rect l="l" t="t" r="r" b="b"/>
              <a:pathLst>
                <a:path w="10365" h="9411" extrusionOk="0">
                  <a:moveTo>
                    <a:pt x="5171" y="1"/>
                  </a:moveTo>
                  <a:cubicBezTo>
                    <a:pt x="3048" y="1"/>
                    <a:pt x="1128" y="1469"/>
                    <a:pt x="608" y="3626"/>
                  </a:cubicBezTo>
                  <a:cubicBezTo>
                    <a:pt x="0" y="6149"/>
                    <a:pt x="1581" y="8703"/>
                    <a:pt x="4103" y="9280"/>
                  </a:cubicBezTo>
                  <a:cubicBezTo>
                    <a:pt x="4469" y="9368"/>
                    <a:pt x="4835" y="9410"/>
                    <a:pt x="5196" y="9410"/>
                  </a:cubicBezTo>
                  <a:cubicBezTo>
                    <a:pt x="7325" y="9410"/>
                    <a:pt x="9268" y="7942"/>
                    <a:pt x="9787" y="5785"/>
                  </a:cubicBezTo>
                  <a:cubicBezTo>
                    <a:pt x="10365" y="3262"/>
                    <a:pt x="8815" y="709"/>
                    <a:pt x="6262" y="131"/>
                  </a:cubicBezTo>
                  <a:cubicBezTo>
                    <a:pt x="5896" y="43"/>
                    <a:pt x="5531" y="1"/>
                    <a:pt x="5171" y="1"/>
                  </a:cubicBezTo>
                  <a:close/>
                </a:path>
              </a:pathLst>
            </a:custGeom>
            <a:solidFill>
              <a:srgbClr val="DE6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52"/>
            <p:cNvSpPr/>
            <p:nvPr/>
          </p:nvSpPr>
          <p:spPr>
            <a:xfrm>
              <a:off x="11320375" y="9416675"/>
              <a:ext cx="1508425" cy="902950"/>
            </a:xfrm>
            <a:custGeom>
              <a:avLst/>
              <a:gdLst/>
              <a:ahLst/>
              <a:cxnLst/>
              <a:rect l="l" t="t" r="r" b="b"/>
              <a:pathLst>
                <a:path w="60337" h="36118" extrusionOk="0">
                  <a:moveTo>
                    <a:pt x="33317" y="1"/>
                  </a:moveTo>
                  <a:cubicBezTo>
                    <a:pt x="33296" y="1"/>
                    <a:pt x="33275" y="3"/>
                    <a:pt x="33254" y="7"/>
                  </a:cubicBezTo>
                  <a:cubicBezTo>
                    <a:pt x="29546" y="341"/>
                    <a:pt x="25047" y="949"/>
                    <a:pt x="22980" y="4414"/>
                  </a:cubicBezTo>
                  <a:cubicBezTo>
                    <a:pt x="22798" y="3107"/>
                    <a:pt x="22555" y="1831"/>
                    <a:pt x="22372" y="524"/>
                  </a:cubicBezTo>
                  <a:cubicBezTo>
                    <a:pt x="22334" y="295"/>
                    <a:pt x="22105" y="162"/>
                    <a:pt x="21871" y="162"/>
                  </a:cubicBezTo>
                  <a:cubicBezTo>
                    <a:pt x="21733" y="162"/>
                    <a:pt x="21593" y="209"/>
                    <a:pt x="21491" y="311"/>
                  </a:cubicBezTo>
                  <a:cubicBezTo>
                    <a:pt x="19363" y="2530"/>
                    <a:pt x="18117" y="5509"/>
                    <a:pt x="17995" y="8548"/>
                  </a:cubicBezTo>
                  <a:cubicBezTo>
                    <a:pt x="17504" y="8482"/>
                    <a:pt x="17013" y="8449"/>
                    <a:pt x="16524" y="8449"/>
                  </a:cubicBezTo>
                  <a:cubicBezTo>
                    <a:pt x="12776" y="8449"/>
                    <a:pt x="9158" y="10342"/>
                    <a:pt x="6658" y="13138"/>
                  </a:cubicBezTo>
                  <a:cubicBezTo>
                    <a:pt x="3405" y="16725"/>
                    <a:pt x="1703" y="21497"/>
                    <a:pt x="791" y="26147"/>
                  </a:cubicBezTo>
                  <a:cubicBezTo>
                    <a:pt x="214" y="29065"/>
                    <a:pt x="1" y="32074"/>
                    <a:pt x="153" y="35023"/>
                  </a:cubicBezTo>
                  <a:cubicBezTo>
                    <a:pt x="153" y="35348"/>
                    <a:pt x="384" y="35532"/>
                    <a:pt x="656" y="35532"/>
                  </a:cubicBezTo>
                  <a:cubicBezTo>
                    <a:pt x="740" y="35532"/>
                    <a:pt x="827" y="35514"/>
                    <a:pt x="913" y="35479"/>
                  </a:cubicBezTo>
                  <a:cubicBezTo>
                    <a:pt x="1385" y="35260"/>
                    <a:pt x="1902" y="35154"/>
                    <a:pt x="2419" y="35154"/>
                  </a:cubicBezTo>
                  <a:cubicBezTo>
                    <a:pt x="3265" y="35154"/>
                    <a:pt x="4113" y="35437"/>
                    <a:pt x="4773" y="35965"/>
                  </a:cubicBezTo>
                  <a:cubicBezTo>
                    <a:pt x="4885" y="36064"/>
                    <a:pt x="5036" y="36118"/>
                    <a:pt x="5183" y="36118"/>
                  </a:cubicBezTo>
                  <a:cubicBezTo>
                    <a:pt x="5397" y="36118"/>
                    <a:pt x="5601" y="36004"/>
                    <a:pt x="5655" y="35752"/>
                  </a:cubicBezTo>
                  <a:cubicBezTo>
                    <a:pt x="5776" y="34810"/>
                    <a:pt x="5928" y="33898"/>
                    <a:pt x="6019" y="32926"/>
                  </a:cubicBezTo>
                  <a:cubicBezTo>
                    <a:pt x="6080" y="32530"/>
                    <a:pt x="6141" y="32135"/>
                    <a:pt x="6202" y="31710"/>
                  </a:cubicBezTo>
                  <a:cubicBezTo>
                    <a:pt x="6232" y="31315"/>
                    <a:pt x="6262" y="30859"/>
                    <a:pt x="6384" y="30433"/>
                  </a:cubicBezTo>
                  <a:cubicBezTo>
                    <a:pt x="6566" y="29856"/>
                    <a:pt x="7448" y="29673"/>
                    <a:pt x="7873" y="29278"/>
                  </a:cubicBezTo>
                  <a:cubicBezTo>
                    <a:pt x="8329" y="28883"/>
                    <a:pt x="8664" y="28366"/>
                    <a:pt x="8846" y="27758"/>
                  </a:cubicBezTo>
                  <a:cubicBezTo>
                    <a:pt x="13527" y="25327"/>
                    <a:pt x="16445" y="22713"/>
                    <a:pt x="17965" y="17667"/>
                  </a:cubicBezTo>
                  <a:cubicBezTo>
                    <a:pt x="18016" y="17505"/>
                    <a:pt x="18173" y="17455"/>
                    <a:pt x="18375" y="17455"/>
                  </a:cubicBezTo>
                  <a:cubicBezTo>
                    <a:pt x="18689" y="17455"/>
                    <a:pt x="19112" y="17575"/>
                    <a:pt x="19415" y="17575"/>
                  </a:cubicBezTo>
                  <a:cubicBezTo>
                    <a:pt x="19610" y="17575"/>
                    <a:pt x="19754" y="17525"/>
                    <a:pt x="19789" y="17363"/>
                  </a:cubicBezTo>
                  <a:cubicBezTo>
                    <a:pt x="20700" y="19764"/>
                    <a:pt x="21126" y="18883"/>
                    <a:pt x="22555" y="21010"/>
                  </a:cubicBezTo>
                  <a:cubicBezTo>
                    <a:pt x="23558" y="22500"/>
                    <a:pt x="24682" y="23959"/>
                    <a:pt x="25959" y="25235"/>
                  </a:cubicBezTo>
                  <a:cubicBezTo>
                    <a:pt x="26536" y="25843"/>
                    <a:pt x="27266" y="26360"/>
                    <a:pt x="28056" y="26694"/>
                  </a:cubicBezTo>
                  <a:cubicBezTo>
                    <a:pt x="28998" y="27090"/>
                    <a:pt x="29971" y="27150"/>
                    <a:pt x="30944" y="27211"/>
                  </a:cubicBezTo>
                  <a:cubicBezTo>
                    <a:pt x="33375" y="27363"/>
                    <a:pt x="35868" y="27546"/>
                    <a:pt x="38300" y="27697"/>
                  </a:cubicBezTo>
                  <a:lnTo>
                    <a:pt x="38360" y="27697"/>
                  </a:lnTo>
                  <a:cubicBezTo>
                    <a:pt x="38391" y="27758"/>
                    <a:pt x="38482" y="27819"/>
                    <a:pt x="38603" y="27849"/>
                  </a:cubicBezTo>
                  <a:cubicBezTo>
                    <a:pt x="39424" y="28184"/>
                    <a:pt x="40275" y="28457"/>
                    <a:pt x="41126" y="28670"/>
                  </a:cubicBezTo>
                  <a:cubicBezTo>
                    <a:pt x="41525" y="28770"/>
                    <a:pt x="42081" y="28974"/>
                    <a:pt x="42571" y="28974"/>
                  </a:cubicBezTo>
                  <a:cubicBezTo>
                    <a:pt x="42827" y="28974"/>
                    <a:pt x="43066" y="28918"/>
                    <a:pt x="43254" y="28761"/>
                  </a:cubicBezTo>
                  <a:cubicBezTo>
                    <a:pt x="43497" y="28579"/>
                    <a:pt x="43558" y="28214"/>
                    <a:pt x="43619" y="27971"/>
                  </a:cubicBezTo>
                  <a:cubicBezTo>
                    <a:pt x="43619" y="27849"/>
                    <a:pt x="43649" y="27697"/>
                    <a:pt x="43649" y="27576"/>
                  </a:cubicBezTo>
                  <a:cubicBezTo>
                    <a:pt x="43953" y="28640"/>
                    <a:pt x="44743" y="29552"/>
                    <a:pt x="45929" y="29795"/>
                  </a:cubicBezTo>
                  <a:cubicBezTo>
                    <a:pt x="46107" y="29827"/>
                    <a:pt x="46284" y="29843"/>
                    <a:pt x="46457" y="29843"/>
                  </a:cubicBezTo>
                  <a:cubicBezTo>
                    <a:pt x="47585" y="29843"/>
                    <a:pt x="48577" y="29181"/>
                    <a:pt x="48999" y="28153"/>
                  </a:cubicBezTo>
                  <a:cubicBezTo>
                    <a:pt x="49394" y="29704"/>
                    <a:pt x="50184" y="31193"/>
                    <a:pt x="51309" y="32257"/>
                  </a:cubicBezTo>
                  <a:cubicBezTo>
                    <a:pt x="52050" y="32942"/>
                    <a:pt x="52959" y="33287"/>
                    <a:pt x="53852" y="33287"/>
                  </a:cubicBezTo>
                  <a:cubicBezTo>
                    <a:pt x="54898" y="33287"/>
                    <a:pt x="55923" y="32813"/>
                    <a:pt x="56628" y="31862"/>
                  </a:cubicBezTo>
                  <a:cubicBezTo>
                    <a:pt x="56628" y="31831"/>
                    <a:pt x="56689" y="31831"/>
                    <a:pt x="56689" y="31801"/>
                  </a:cubicBezTo>
                  <a:lnTo>
                    <a:pt x="59425" y="31801"/>
                  </a:lnTo>
                  <a:cubicBezTo>
                    <a:pt x="59789" y="31801"/>
                    <a:pt x="59941" y="31467"/>
                    <a:pt x="59911" y="31193"/>
                  </a:cubicBezTo>
                  <a:cubicBezTo>
                    <a:pt x="60154" y="31193"/>
                    <a:pt x="60336" y="31011"/>
                    <a:pt x="60336" y="30737"/>
                  </a:cubicBezTo>
                  <a:cubicBezTo>
                    <a:pt x="60184" y="24476"/>
                    <a:pt x="58938" y="18032"/>
                    <a:pt x="55655" y="12652"/>
                  </a:cubicBezTo>
                  <a:cubicBezTo>
                    <a:pt x="52616" y="7667"/>
                    <a:pt x="47753" y="3867"/>
                    <a:pt x="41977" y="2621"/>
                  </a:cubicBezTo>
                  <a:cubicBezTo>
                    <a:pt x="40791" y="2374"/>
                    <a:pt x="39572" y="2246"/>
                    <a:pt x="38355" y="2246"/>
                  </a:cubicBezTo>
                  <a:cubicBezTo>
                    <a:pt x="36424" y="2246"/>
                    <a:pt x="34497" y="2570"/>
                    <a:pt x="32707" y="3259"/>
                  </a:cubicBezTo>
                  <a:lnTo>
                    <a:pt x="33740" y="645"/>
                  </a:lnTo>
                  <a:cubicBezTo>
                    <a:pt x="33853" y="363"/>
                    <a:pt x="33598" y="1"/>
                    <a:pt x="33317" y="1"/>
                  </a:cubicBezTo>
                  <a:close/>
                </a:path>
              </a:pathLst>
            </a:custGeom>
            <a:solidFill>
              <a:srgbClr val="FF9D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2" name="Google Shape;342;p52"/>
            <p:cNvSpPr/>
            <p:nvPr/>
          </p:nvSpPr>
          <p:spPr>
            <a:xfrm>
              <a:off x="12296100" y="10272725"/>
              <a:ext cx="190750" cy="176250"/>
            </a:xfrm>
            <a:custGeom>
              <a:avLst/>
              <a:gdLst/>
              <a:ahLst/>
              <a:cxnLst/>
              <a:rect l="l" t="t" r="r" b="b"/>
              <a:pathLst>
                <a:path w="7630" h="7050" extrusionOk="0">
                  <a:moveTo>
                    <a:pt x="3787" y="0"/>
                  </a:moveTo>
                  <a:cubicBezTo>
                    <a:pt x="3057" y="0"/>
                    <a:pt x="2325" y="209"/>
                    <a:pt x="1702" y="629"/>
                  </a:cubicBezTo>
                  <a:cubicBezTo>
                    <a:pt x="1672" y="659"/>
                    <a:pt x="1611" y="720"/>
                    <a:pt x="1581" y="720"/>
                  </a:cubicBezTo>
                  <a:cubicBezTo>
                    <a:pt x="1550" y="750"/>
                    <a:pt x="1520" y="750"/>
                    <a:pt x="1459" y="781"/>
                  </a:cubicBezTo>
                  <a:cubicBezTo>
                    <a:pt x="395" y="1723"/>
                    <a:pt x="0" y="3273"/>
                    <a:pt x="395" y="4671"/>
                  </a:cubicBezTo>
                  <a:cubicBezTo>
                    <a:pt x="821" y="6070"/>
                    <a:pt x="2158" y="6982"/>
                    <a:pt x="3587" y="7042"/>
                  </a:cubicBezTo>
                  <a:cubicBezTo>
                    <a:pt x="3667" y="7047"/>
                    <a:pt x="3747" y="7050"/>
                    <a:pt x="3827" y="7050"/>
                  </a:cubicBezTo>
                  <a:cubicBezTo>
                    <a:pt x="5221" y="7050"/>
                    <a:pt x="6475" y="6298"/>
                    <a:pt x="7021" y="4975"/>
                  </a:cubicBezTo>
                  <a:cubicBezTo>
                    <a:pt x="7629" y="3668"/>
                    <a:pt x="7386" y="1997"/>
                    <a:pt x="6292" y="963"/>
                  </a:cubicBezTo>
                  <a:cubicBezTo>
                    <a:pt x="5601" y="323"/>
                    <a:pt x="4696" y="0"/>
                    <a:pt x="3787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52"/>
            <p:cNvSpPr/>
            <p:nvPr/>
          </p:nvSpPr>
          <p:spPr>
            <a:xfrm>
              <a:off x="11700325" y="10248600"/>
              <a:ext cx="190775" cy="176825"/>
            </a:xfrm>
            <a:custGeom>
              <a:avLst/>
              <a:gdLst/>
              <a:ahLst/>
              <a:cxnLst/>
              <a:rect l="l" t="t" r="r" b="b"/>
              <a:pathLst>
                <a:path w="7631" h="7073" extrusionOk="0">
                  <a:moveTo>
                    <a:pt x="3796" y="0"/>
                  </a:moveTo>
                  <a:cubicBezTo>
                    <a:pt x="3063" y="0"/>
                    <a:pt x="2328" y="217"/>
                    <a:pt x="1703" y="652"/>
                  </a:cubicBezTo>
                  <a:cubicBezTo>
                    <a:pt x="1673" y="682"/>
                    <a:pt x="1642" y="712"/>
                    <a:pt x="1581" y="712"/>
                  </a:cubicBezTo>
                  <a:cubicBezTo>
                    <a:pt x="1551" y="743"/>
                    <a:pt x="1521" y="743"/>
                    <a:pt x="1490" y="804"/>
                  </a:cubicBezTo>
                  <a:cubicBezTo>
                    <a:pt x="426" y="1746"/>
                    <a:pt x="1" y="3296"/>
                    <a:pt x="426" y="4664"/>
                  </a:cubicBezTo>
                  <a:cubicBezTo>
                    <a:pt x="821" y="6092"/>
                    <a:pt x="2159" y="7004"/>
                    <a:pt x="3618" y="7065"/>
                  </a:cubicBezTo>
                  <a:cubicBezTo>
                    <a:pt x="3696" y="7070"/>
                    <a:pt x="3775" y="7072"/>
                    <a:pt x="3853" y="7072"/>
                  </a:cubicBezTo>
                  <a:cubicBezTo>
                    <a:pt x="5222" y="7072"/>
                    <a:pt x="6476" y="6319"/>
                    <a:pt x="7022" y="4968"/>
                  </a:cubicBezTo>
                  <a:cubicBezTo>
                    <a:pt x="7630" y="3661"/>
                    <a:pt x="7417" y="2019"/>
                    <a:pt x="6293" y="986"/>
                  </a:cubicBezTo>
                  <a:cubicBezTo>
                    <a:pt x="5604" y="331"/>
                    <a:pt x="4701" y="0"/>
                    <a:pt x="3796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52"/>
            <p:cNvSpPr/>
            <p:nvPr/>
          </p:nvSpPr>
          <p:spPr>
            <a:xfrm>
              <a:off x="12082975" y="10301750"/>
              <a:ext cx="82425" cy="201450"/>
            </a:xfrm>
            <a:custGeom>
              <a:avLst/>
              <a:gdLst/>
              <a:ahLst/>
              <a:cxnLst/>
              <a:rect l="l" t="t" r="r" b="b"/>
              <a:pathLst>
                <a:path w="3297" h="8058" extrusionOk="0">
                  <a:moveTo>
                    <a:pt x="1901" y="0"/>
                  </a:moveTo>
                  <a:cubicBezTo>
                    <a:pt x="1627" y="0"/>
                    <a:pt x="1335" y="202"/>
                    <a:pt x="1352" y="562"/>
                  </a:cubicBezTo>
                  <a:cubicBezTo>
                    <a:pt x="1443" y="1839"/>
                    <a:pt x="1321" y="3085"/>
                    <a:pt x="987" y="4301"/>
                  </a:cubicBezTo>
                  <a:cubicBezTo>
                    <a:pt x="896" y="4514"/>
                    <a:pt x="987" y="4878"/>
                    <a:pt x="1260" y="4969"/>
                  </a:cubicBezTo>
                  <a:cubicBezTo>
                    <a:pt x="1777" y="5121"/>
                    <a:pt x="2233" y="5669"/>
                    <a:pt x="2081" y="6276"/>
                  </a:cubicBezTo>
                  <a:cubicBezTo>
                    <a:pt x="1957" y="6774"/>
                    <a:pt x="1507" y="7047"/>
                    <a:pt x="1032" y="7047"/>
                  </a:cubicBezTo>
                  <a:cubicBezTo>
                    <a:pt x="926" y="7047"/>
                    <a:pt x="819" y="7034"/>
                    <a:pt x="713" y="7006"/>
                  </a:cubicBezTo>
                  <a:cubicBezTo>
                    <a:pt x="669" y="6995"/>
                    <a:pt x="626" y="6990"/>
                    <a:pt x="587" y="6990"/>
                  </a:cubicBezTo>
                  <a:cubicBezTo>
                    <a:pt x="62" y="6990"/>
                    <a:pt x="0" y="7868"/>
                    <a:pt x="622" y="8009"/>
                  </a:cubicBezTo>
                  <a:cubicBezTo>
                    <a:pt x="766" y="8042"/>
                    <a:pt x="911" y="8058"/>
                    <a:pt x="1055" y="8058"/>
                  </a:cubicBezTo>
                  <a:cubicBezTo>
                    <a:pt x="1975" y="8058"/>
                    <a:pt x="2848" y="7417"/>
                    <a:pt x="3084" y="6550"/>
                  </a:cubicBezTo>
                  <a:cubicBezTo>
                    <a:pt x="3297" y="5638"/>
                    <a:pt x="2841" y="4635"/>
                    <a:pt x="2051" y="4179"/>
                  </a:cubicBezTo>
                  <a:cubicBezTo>
                    <a:pt x="2355" y="2963"/>
                    <a:pt x="2476" y="1717"/>
                    <a:pt x="2355" y="471"/>
                  </a:cubicBezTo>
                  <a:cubicBezTo>
                    <a:pt x="2355" y="148"/>
                    <a:pt x="2135" y="0"/>
                    <a:pt x="1901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52"/>
            <p:cNvSpPr/>
            <p:nvPr/>
          </p:nvSpPr>
          <p:spPr>
            <a:xfrm>
              <a:off x="11974475" y="10547025"/>
              <a:ext cx="214475" cy="70250"/>
            </a:xfrm>
            <a:custGeom>
              <a:avLst/>
              <a:gdLst/>
              <a:ahLst/>
              <a:cxnLst/>
              <a:rect l="l" t="t" r="r" b="b"/>
              <a:pathLst>
                <a:path w="8579" h="2810" extrusionOk="0">
                  <a:moveTo>
                    <a:pt x="776" y="0"/>
                  </a:moveTo>
                  <a:cubicBezTo>
                    <a:pt x="375" y="0"/>
                    <a:pt x="1" y="455"/>
                    <a:pt x="342" y="842"/>
                  </a:cubicBezTo>
                  <a:cubicBezTo>
                    <a:pt x="1529" y="2139"/>
                    <a:pt x="3198" y="2810"/>
                    <a:pt x="4875" y="2810"/>
                  </a:cubicBezTo>
                  <a:cubicBezTo>
                    <a:pt x="5991" y="2810"/>
                    <a:pt x="7110" y="2513"/>
                    <a:pt x="8093" y="1906"/>
                  </a:cubicBezTo>
                  <a:cubicBezTo>
                    <a:pt x="8578" y="1651"/>
                    <a:pt x="8205" y="1009"/>
                    <a:pt x="7731" y="1009"/>
                  </a:cubicBezTo>
                  <a:cubicBezTo>
                    <a:pt x="7641" y="1009"/>
                    <a:pt x="7547" y="1032"/>
                    <a:pt x="7455" y="1086"/>
                  </a:cubicBezTo>
                  <a:cubicBezTo>
                    <a:pt x="6683" y="1560"/>
                    <a:pt x="5792" y="1789"/>
                    <a:pt x="4899" y="1789"/>
                  </a:cubicBezTo>
                  <a:cubicBezTo>
                    <a:pt x="3505" y="1789"/>
                    <a:pt x="2108" y="1230"/>
                    <a:pt x="1163" y="174"/>
                  </a:cubicBezTo>
                  <a:cubicBezTo>
                    <a:pt x="1048" y="52"/>
                    <a:pt x="911" y="0"/>
                    <a:pt x="776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52"/>
            <p:cNvSpPr/>
            <p:nvPr/>
          </p:nvSpPr>
          <p:spPr>
            <a:xfrm>
              <a:off x="11327675" y="10337750"/>
              <a:ext cx="119425" cy="175375"/>
            </a:xfrm>
            <a:custGeom>
              <a:avLst/>
              <a:gdLst/>
              <a:ahLst/>
              <a:cxnLst/>
              <a:rect l="l" t="t" r="r" b="b"/>
              <a:pathLst>
                <a:path w="4777" h="7015" extrusionOk="0">
                  <a:moveTo>
                    <a:pt x="1386" y="1"/>
                  </a:moveTo>
                  <a:cubicBezTo>
                    <a:pt x="1132" y="1"/>
                    <a:pt x="875" y="31"/>
                    <a:pt x="621" y="95"/>
                  </a:cubicBezTo>
                  <a:cubicBezTo>
                    <a:pt x="0" y="236"/>
                    <a:pt x="191" y="1083"/>
                    <a:pt x="756" y="1083"/>
                  </a:cubicBezTo>
                  <a:cubicBezTo>
                    <a:pt x="800" y="1083"/>
                    <a:pt x="846" y="1078"/>
                    <a:pt x="894" y="1067"/>
                  </a:cubicBezTo>
                  <a:cubicBezTo>
                    <a:pt x="1107" y="1037"/>
                    <a:pt x="1290" y="976"/>
                    <a:pt x="1533" y="976"/>
                  </a:cubicBezTo>
                  <a:cubicBezTo>
                    <a:pt x="1046" y="3225"/>
                    <a:pt x="1928" y="5596"/>
                    <a:pt x="3843" y="6903"/>
                  </a:cubicBezTo>
                  <a:cubicBezTo>
                    <a:pt x="3932" y="6981"/>
                    <a:pt x="4022" y="7014"/>
                    <a:pt x="4108" y="7014"/>
                  </a:cubicBezTo>
                  <a:cubicBezTo>
                    <a:pt x="4492" y="7014"/>
                    <a:pt x="4776" y="6350"/>
                    <a:pt x="4329" y="6052"/>
                  </a:cubicBezTo>
                  <a:cubicBezTo>
                    <a:pt x="2809" y="4988"/>
                    <a:pt x="2141" y="3043"/>
                    <a:pt x="2505" y="1311"/>
                  </a:cubicBezTo>
                  <a:lnTo>
                    <a:pt x="2505" y="1311"/>
                  </a:lnTo>
                  <a:cubicBezTo>
                    <a:pt x="2961" y="1523"/>
                    <a:pt x="3326" y="1918"/>
                    <a:pt x="3508" y="2405"/>
                  </a:cubicBezTo>
                  <a:cubicBezTo>
                    <a:pt x="3592" y="2644"/>
                    <a:pt x="3797" y="2746"/>
                    <a:pt x="4001" y="2746"/>
                  </a:cubicBezTo>
                  <a:cubicBezTo>
                    <a:pt x="4317" y="2746"/>
                    <a:pt x="4629" y="2500"/>
                    <a:pt x="4481" y="2131"/>
                  </a:cubicBezTo>
                  <a:cubicBezTo>
                    <a:pt x="3971" y="831"/>
                    <a:pt x="2712" y="1"/>
                    <a:pt x="1386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52"/>
            <p:cNvSpPr/>
            <p:nvPr/>
          </p:nvSpPr>
          <p:spPr>
            <a:xfrm>
              <a:off x="11511775" y="9797575"/>
              <a:ext cx="237525" cy="304750"/>
            </a:xfrm>
            <a:custGeom>
              <a:avLst/>
              <a:gdLst/>
              <a:ahLst/>
              <a:cxnLst/>
              <a:rect l="l" t="t" r="r" b="b"/>
              <a:pathLst>
                <a:path w="9501" h="12190" extrusionOk="0">
                  <a:moveTo>
                    <a:pt x="8874" y="1"/>
                  </a:moveTo>
                  <a:cubicBezTo>
                    <a:pt x="8675" y="1"/>
                    <a:pt x="8485" y="110"/>
                    <a:pt x="8424" y="364"/>
                  </a:cubicBezTo>
                  <a:cubicBezTo>
                    <a:pt x="7208" y="4832"/>
                    <a:pt x="4777" y="9148"/>
                    <a:pt x="521" y="11246"/>
                  </a:cubicBezTo>
                  <a:cubicBezTo>
                    <a:pt x="1" y="11506"/>
                    <a:pt x="305" y="12190"/>
                    <a:pt x="785" y="12190"/>
                  </a:cubicBezTo>
                  <a:cubicBezTo>
                    <a:pt x="865" y="12190"/>
                    <a:pt x="951" y="12171"/>
                    <a:pt x="1038" y="12127"/>
                  </a:cubicBezTo>
                  <a:cubicBezTo>
                    <a:pt x="5567" y="9908"/>
                    <a:pt x="8151" y="5319"/>
                    <a:pt x="9427" y="638"/>
                  </a:cubicBezTo>
                  <a:cubicBezTo>
                    <a:pt x="9501" y="253"/>
                    <a:pt x="9176" y="1"/>
                    <a:pt x="8874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52"/>
            <p:cNvSpPr/>
            <p:nvPr/>
          </p:nvSpPr>
          <p:spPr>
            <a:xfrm>
              <a:off x="11390300" y="10023800"/>
              <a:ext cx="115950" cy="180525"/>
            </a:xfrm>
            <a:custGeom>
              <a:avLst/>
              <a:gdLst/>
              <a:ahLst/>
              <a:cxnLst/>
              <a:rect l="l" t="t" r="r" b="b"/>
              <a:pathLst>
                <a:path w="4638" h="7221" extrusionOk="0">
                  <a:moveTo>
                    <a:pt x="4037" y="1"/>
                  </a:moveTo>
                  <a:cubicBezTo>
                    <a:pt x="3833" y="1"/>
                    <a:pt x="3630" y="115"/>
                    <a:pt x="3557" y="373"/>
                  </a:cubicBezTo>
                  <a:cubicBezTo>
                    <a:pt x="2888" y="2531"/>
                    <a:pt x="1794" y="4598"/>
                    <a:pt x="304" y="6330"/>
                  </a:cubicBezTo>
                  <a:cubicBezTo>
                    <a:pt x="1" y="6704"/>
                    <a:pt x="342" y="7220"/>
                    <a:pt x="710" y="7220"/>
                  </a:cubicBezTo>
                  <a:cubicBezTo>
                    <a:pt x="821" y="7220"/>
                    <a:pt x="935" y="7173"/>
                    <a:pt x="1034" y="7060"/>
                  </a:cubicBezTo>
                  <a:cubicBezTo>
                    <a:pt x="2645" y="5145"/>
                    <a:pt x="3800" y="2987"/>
                    <a:pt x="4529" y="646"/>
                  </a:cubicBezTo>
                  <a:cubicBezTo>
                    <a:pt x="4638" y="248"/>
                    <a:pt x="4337" y="1"/>
                    <a:pt x="4037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52"/>
            <p:cNvSpPr/>
            <p:nvPr/>
          </p:nvSpPr>
          <p:spPr>
            <a:xfrm>
              <a:off x="11786050" y="9772450"/>
              <a:ext cx="290775" cy="327600"/>
            </a:xfrm>
            <a:custGeom>
              <a:avLst/>
              <a:gdLst/>
              <a:ahLst/>
              <a:cxnLst/>
              <a:rect l="l" t="t" r="r" b="b"/>
              <a:pathLst>
                <a:path w="11631" h="13104" extrusionOk="0">
                  <a:moveTo>
                    <a:pt x="623" y="1"/>
                  </a:moveTo>
                  <a:cubicBezTo>
                    <a:pt x="310" y="1"/>
                    <a:pt x="1" y="245"/>
                    <a:pt x="128" y="609"/>
                  </a:cubicBezTo>
                  <a:cubicBezTo>
                    <a:pt x="1891" y="5928"/>
                    <a:pt x="5691" y="10457"/>
                    <a:pt x="10675" y="13041"/>
                  </a:cubicBezTo>
                  <a:cubicBezTo>
                    <a:pt x="10750" y="13085"/>
                    <a:pt x="10824" y="13104"/>
                    <a:pt x="10895" y="13104"/>
                  </a:cubicBezTo>
                  <a:cubicBezTo>
                    <a:pt x="11319" y="13104"/>
                    <a:pt x="11630" y="12420"/>
                    <a:pt x="11162" y="12159"/>
                  </a:cubicBezTo>
                  <a:cubicBezTo>
                    <a:pt x="6450" y="9697"/>
                    <a:pt x="2773" y="5412"/>
                    <a:pt x="1131" y="366"/>
                  </a:cubicBezTo>
                  <a:cubicBezTo>
                    <a:pt x="1046" y="110"/>
                    <a:pt x="834" y="1"/>
                    <a:pt x="623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52"/>
            <p:cNvSpPr/>
            <p:nvPr/>
          </p:nvSpPr>
          <p:spPr>
            <a:xfrm>
              <a:off x="11951550" y="9903450"/>
              <a:ext cx="191875" cy="176375"/>
            </a:xfrm>
            <a:custGeom>
              <a:avLst/>
              <a:gdLst/>
              <a:ahLst/>
              <a:cxnLst/>
              <a:rect l="l" t="t" r="r" b="b"/>
              <a:pathLst>
                <a:path w="7675" h="7055" extrusionOk="0">
                  <a:moveTo>
                    <a:pt x="708" y="0"/>
                  </a:moveTo>
                  <a:cubicBezTo>
                    <a:pt x="357" y="0"/>
                    <a:pt x="0" y="375"/>
                    <a:pt x="256" y="780"/>
                  </a:cubicBezTo>
                  <a:cubicBezTo>
                    <a:pt x="1806" y="3363"/>
                    <a:pt x="3995" y="5521"/>
                    <a:pt x="6669" y="6980"/>
                  </a:cubicBezTo>
                  <a:cubicBezTo>
                    <a:pt x="6759" y="7032"/>
                    <a:pt x="6847" y="7055"/>
                    <a:pt x="6930" y="7055"/>
                  </a:cubicBezTo>
                  <a:cubicBezTo>
                    <a:pt x="7381" y="7055"/>
                    <a:pt x="7674" y="6381"/>
                    <a:pt x="7186" y="6099"/>
                  </a:cubicBezTo>
                  <a:cubicBezTo>
                    <a:pt x="4694" y="4731"/>
                    <a:pt x="2596" y="2725"/>
                    <a:pt x="1107" y="232"/>
                  </a:cubicBezTo>
                  <a:cubicBezTo>
                    <a:pt x="1007" y="69"/>
                    <a:pt x="858" y="0"/>
                    <a:pt x="708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52"/>
            <p:cNvSpPr/>
            <p:nvPr/>
          </p:nvSpPr>
          <p:spPr>
            <a:xfrm>
              <a:off x="12288800" y="9828575"/>
              <a:ext cx="144850" cy="271625"/>
            </a:xfrm>
            <a:custGeom>
              <a:avLst/>
              <a:gdLst/>
              <a:ahLst/>
              <a:cxnLst/>
              <a:rect l="l" t="t" r="r" b="b"/>
              <a:pathLst>
                <a:path w="5794" h="10865" extrusionOk="0">
                  <a:moveTo>
                    <a:pt x="746" y="1"/>
                  </a:moveTo>
                  <a:cubicBezTo>
                    <a:pt x="356" y="1"/>
                    <a:pt x="0" y="535"/>
                    <a:pt x="353" y="887"/>
                  </a:cubicBezTo>
                  <a:cubicBezTo>
                    <a:pt x="2815" y="3440"/>
                    <a:pt x="4365" y="6814"/>
                    <a:pt x="4730" y="10340"/>
                  </a:cubicBezTo>
                  <a:cubicBezTo>
                    <a:pt x="4760" y="10690"/>
                    <a:pt x="5034" y="10864"/>
                    <a:pt x="5292" y="10864"/>
                  </a:cubicBezTo>
                  <a:cubicBezTo>
                    <a:pt x="5550" y="10864"/>
                    <a:pt x="5794" y="10690"/>
                    <a:pt x="5763" y="10340"/>
                  </a:cubicBezTo>
                  <a:cubicBezTo>
                    <a:pt x="5368" y="6541"/>
                    <a:pt x="3727" y="2923"/>
                    <a:pt x="1082" y="157"/>
                  </a:cubicBezTo>
                  <a:cubicBezTo>
                    <a:pt x="979" y="47"/>
                    <a:pt x="861" y="1"/>
                    <a:pt x="746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52"/>
            <p:cNvSpPr/>
            <p:nvPr/>
          </p:nvSpPr>
          <p:spPr>
            <a:xfrm>
              <a:off x="12505650" y="9842425"/>
              <a:ext cx="85300" cy="290275"/>
            </a:xfrm>
            <a:custGeom>
              <a:avLst/>
              <a:gdLst/>
              <a:ahLst/>
              <a:cxnLst/>
              <a:rect l="l" t="t" r="r" b="b"/>
              <a:pathLst>
                <a:path w="3412" h="11611" extrusionOk="0">
                  <a:moveTo>
                    <a:pt x="1262" y="0"/>
                  </a:moveTo>
                  <a:cubicBezTo>
                    <a:pt x="962" y="0"/>
                    <a:pt x="645" y="252"/>
                    <a:pt x="737" y="637"/>
                  </a:cubicBezTo>
                  <a:cubicBezTo>
                    <a:pt x="1527" y="3980"/>
                    <a:pt x="2408" y="7810"/>
                    <a:pt x="281" y="10850"/>
                  </a:cubicBezTo>
                  <a:cubicBezTo>
                    <a:pt x="1" y="11238"/>
                    <a:pt x="362" y="11610"/>
                    <a:pt x="726" y="11610"/>
                  </a:cubicBezTo>
                  <a:cubicBezTo>
                    <a:pt x="876" y="11610"/>
                    <a:pt x="1026" y="11547"/>
                    <a:pt x="1132" y="11397"/>
                  </a:cubicBezTo>
                  <a:cubicBezTo>
                    <a:pt x="3412" y="8114"/>
                    <a:pt x="2560" y="3980"/>
                    <a:pt x="1709" y="363"/>
                  </a:cubicBezTo>
                  <a:cubicBezTo>
                    <a:pt x="1649" y="110"/>
                    <a:pt x="1459" y="0"/>
                    <a:pt x="1262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52"/>
            <p:cNvSpPr/>
            <p:nvPr/>
          </p:nvSpPr>
          <p:spPr>
            <a:xfrm>
              <a:off x="12607350" y="9962700"/>
              <a:ext cx="152450" cy="258150"/>
            </a:xfrm>
            <a:custGeom>
              <a:avLst/>
              <a:gdLst/>
              <a:ahLst/>
              <a:cxnLst/>
              <a:rect l="l" t="t" r="r" b="b"/>
              <a:pathLst>
                <a:path w="6098" h="10326" extrusionOk="0">
                  <a:moveTo>
                    <a:pt x="633" y="0"/>
                  </a:moveTo>
                  <a:cubicBezTo>
                    <a:pt x="330" y="0"/>
                    <a:pt x="0" y="259"/>
                    <a:pt x="73" y="659"/>
                  </a:cubicBezTo>
                  <a:cubicBezTo>
                    <a:pt x="377" y="2665"/>
                    <a:pt x="985" y="4610"/>
                    <a:pt x="1836" y="6434"/>
                  </a:cubicBezTo>
                  <a:cubicBezTo>
                    <a:pt x="2535" y="7984"/>
                    <a:pt x="3508" y="9504"/>
                    <a:pt x="5088" y="10264"/>
                  </a:cubicBezTo>
                  <a:cubicBezTo>
                    <a:pt x="5169" y="10306"/>
                    <a:pt x="5249" y="10325"/>
                    <a:pt x="5324" y="10325"/>
                  </a:cubicBezTo>
                  <a:cubicBezTo>
                    <a:pt x="5788" y="10325"/>
                    <a:pt x="6098" y="9618"/>
                    <a:pt x="5575" y="9382"/>
                  </a:cubicBezTo>
                  <a:cubicBezTo>
                    <a:pt x="4116" y="8653"/>
                    <a:pt x="3265" y="7194"/>
                    <a:pt x="2626" y="5735"/>
                  </a:cubicBezTo>
                  <a:cubicBezTo>
                    <a:pt x="1866" y="4033"/>
                    <a:pt x="1319" y="2209"/>
                    <a:pt x="1076" y="385"/>
                  </a:cubicBezTo>
                  <a:cubicBezTo>
                    <a:pt x="1027" y="117"/>
                    <a:pt x="836" y="0"/>
                    <a:pt x="633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52"/>
            <p:cNvSpPr/>
            <p:nvPr/>
          </p:nvSpPr>
          <p:spPr>
            <a:xfrm>
              <a:off x="12717550" y="10245750"/>
              <a:ext cx="128925" cy="148850"/>
            </a:xfrm>
            <a:custGeom>
              <a:avLst/>
              <a:gdLst/>
              <a:ahLst/>
              <a:cxnLst/>
              <a:rect l="l" t="t" r="r" b="b"/>
              <a:pathLst>
                <a:path w="5157" h="5954" extrusionOk="0">
                  <a:moveTo>
                    <a:pt x="3425" y="0"/>
                  </a:moveTo>
                  <a:cubicBezTo>
                    <a:pt x="2270" y="0"/>
                    <a:pt x="1145" y="468"/>
                    <a:pt x="346" y="1313"/>
                  </a:cubicBezTo>
                  <a:cubicBezTo>
                    <a:pt x="0" y="1705"/>
                    <a:pt x="336" y="2219"/>
                    <a:pt x="718" y="2219"/>
                  </a:cubicBezTo>
                  <a:cubicBezTo>
                    <a:pt x="839" y="2219"/>
                    <a:pt x="965" y="2167"/>
                    <a:pt x="1075" y="2042"/>
                  </a:cubicBezTo>
                  <a:cubicBezTo>
                    <a:pt x="1471" y="1647"/>
                    <a:pt x="1927" y="1313"/>
                    <a:pt x="2474" y="1191"/>
                  </a:cubicBezTo>
                  <a:cubicBezTo>
                    <a:pt x="2474" y="1222"/>
                    <a:pt x="2474" y="1252"/>
                    <a:pt x="2504" y="1282"/>
                  </a:cubicBezTo>
                  <a:cubicBezTo>
                    <a:pt x="2899" y="2589"/>
                    <a:pt x="2626" y="3988"/>
                    <a:pt x="1744" y="5051"/>
                  </a:cubicBezTo>
                  <a:cubicBezTo>
                    <a:pt x="1419" y="5423"/>
                    <a:pt x="1768" y="5954"/>
                    <a:pt x="2140" y="5954"/>
                  </a:cubicBezTo>
                  <a:cubicBezTo>
                    <a:pt x="2256" y="5954"/>
                    <a:pt x="2373" y="5903"/>
                    <a:pt x="2474" y="5781"/>
                  </a:cubicBezTo>
                  <a:cubicBezTo>
                    <a:pt x="3568" y="4443"/>
                    <a:pt x="3963" y="2711"/>
                    <a:pt x="3507" y="1039"/>
                  </a:cubicBezTo>
                  <a:cubicBezTo>
                    <a:pt x="3750" y="1039"/>
                    <a:pt x="4024" y="1070"/>
                    <a:pt x="4297" y="1130"/>
                  </a:cubicBezTo>
                  <a:cubicBezTo>
                    <a:pt x="4350" y="1145"/>
                    <a:pt x="4401" y="1152"/>
                    <a:pt x="4448" y="1152"/>
                  </a:cubicBezTo>
                  <a:cubicBezTo>
                    <a:pt x="4975" y="1152"/>
                    <a:pt x="5156" y="297"/>
                    <a:pt x="4571" y="158"/>
                  </a:cubicBezTo>
                  <a:cubicBezTo>
                    <a:pt x="4193" y="52"/>
                    <a:pt x="3807" y="0"/>
                    <a:pt x="3425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52"/>
            <p:cNvSpPr/>
            <p:nvPr/>
          </p:nvSpPr>
          <p:spPr>
            <a:xfrm>
              <a:off x="11164600" y="10645575"/>
              <a:ext cx="1919525" cy="1152025"/>
            </a:xfrm>
            <a:custGeom>
              <a:avLst/>
              <a:gdLst/>
              <a:ahLst/>
              <a:cxnLst/>
              <a:rect l="l" t="t" r="r" b="b"/>
              <a:pathLst>
                <a:path w="76781" h="46081" extrusionOk="0">
                  <a:moveTo>
                    <a:pt x="7770" y="1"/>
                  </a:moveTo>
                  <a:cubicBezTo>
                    <a:pt x="7157" y="1"/>
                    <a:pt x="6500" y="571"/>
                    <a:pt x="5989" y="882"/>
                  </a:cubicBezTo>
                  <a:lnTo>
                    <a:pt x="305" y="4408"/>
                  </a:lnTo>
                  <a:cubicBezTo>
                    <a:pt x="31" y="4560"/>
                    <a:pt x="1" y="4864"/>
                    <a:pt x="92" y="5138"/>
                  </a:cubicBezTo>
                  <a:cubicBezTo>
                    <a:pt x="396" y="5746"/>
                    <a:pt x="791" y="6262"/>
                    <a:pt x="1247" y="6718"/>
                  </a:cubicBezTo>
                  <a:cubicBezTo>
                    <a:pt x="1369" y="6840"/>
                    <a:pt x="1460" y="6870"/>
                    <a:pt x="1581" y="6870"/>
                  </a:cubicBezTo>
                  <a:cubicBezTo>
                    <a:pt x="3709" y="17721"/>
                    <a:pt x="7964" y="28086"/>
                    <a:pt x="14044" y="37266"/>
                  </a:cubicBezTo>
                  <a:cubicBezTo>
                    <a:pt x="15807" y="39910"/>
                    <a:pt x="17661" y="42403"/>
                    <a:pt x="19667" y="44804"/>
                  </a:cubicBezTo>
                  <a:cubicBezTo>
                    <a:pt x="19785" y="44922"/>
                    <a:pt x="19902" y="44966"/>
                    <a:pt x="20020" y="44966"/>
                  </a:cubicBezTo>
                  <a:cubicBezTo>
                    <a:pt x="20054" y="44966"/>
                    <a:pt x="20089" y="44963"/>
                    <a:pt x="20123" y="44956"/>
                  </a:cubicBezTo>
                  <a:cubicBezTo>
                    <a:pt x="20396" y="45229"/>
                    <a:pt x="20670" y="45473"/>
                    <a:pt x="20883" y="45746"/>
                  </a:cubicBezTo>
                  <a:cubicBezTo>
                    <a:pt x="20990" y="45853"/>
                    <a:pt x="21117" y="45897"/>
                    <a:pt x="21241" y="45897"/>
                  </a:cubicBezTo>
                  <a:cubicBezTo>
                    <a:pt x="21329" y="45897"/>
                    <a:pt x="21415" y="45875"/>
                    <a:pt x="21491" y="45837"/>
                  </a:cubicBezTo>
                  <a:cubicBezTo>
                    <a:pt x="21582" y="45989"/>
                    <a:pt x="21734" y="46080"/>
                    <a:pt x="21947" y="46080"/>
                  </a:cubicBezTo>
                  <a:lnTo>
                    <a:pt x="54895" y="46080"/>
                  </a:lnTo>
                  <a:cubicBezTo>
                    <a:pt x="55108" y="46080"/>
                    <a:pt x="55260" y="45989"/>
                    <a:pt x="55351" y="45837"/>
                  </a:cubicBezTo>
                  <a:cubicBezTo>
                    <a:pt x="55427" y="45875"/>
                    <a:pt x="55513" y="45897"/>
                    <a:pt x="55601" y="45897"/>
                  </a:cubicBezTo>
                  <a:cubicBezTo>
                    <a:pt x="55725" y="45897"/>
                    <a:pt x="55852" y="45853"/>
                    <a:pt x="55959" y="45746"/>
                  </a:cubicBezTo>
                  <a:cubicBezTo>
                    <a:pt x="56233" y="45473"/>
                    <a:pt x="56476" y="45229"/>
                    <a:pt x="56719" y="44956"/>
                  </a:cubicBezTo>
                  <a:cubicBezTo>
                    <a:pt x="56753" y="44963"/>
                    <a:pt x="56789" y="44966"/>
                    <a:pt x="56825" y="44966"/>
                  </a:cubicBezTo>
                  <a:cubicBezTo>
                    <a:pt x="56950" y="44966"/>
                    <a:pt x="57081" y="44922"/>
                    <a:pt x="57175" y="44804"/>
                  </a:cubicBezTo>
                  <a:cubicBezTo>
                    <a:pt x="59181" y="42403"/>
                    <a:pt x="61035" y="39910"/>
                    <a:pt x="62798" y="37266"/>
                  </a:cubicBezTo>
                  <a:cubicBezTo>
                    <a:pt x="68877" y="28086"/>
                    <a:pt x="73163" y="17721"/>
                    <a:pt x="75261" y="6870"/>
                  </a:cubicBezTo>
                  <a:cubicBezTo>
                    <a:pt x="75382" y="6870"/>
                    <a:pt x="75473" y="6840"/>
                    <a:pt x="75595" y="6718"/>
                  </a:cubicBezTo>
                  <a:cubicBezTo>
                    <a:pt x="76051" y="6262"/>
                    <a:pt x="76446" y="5746"/>
                    <a:pt x="76750" y="5138"/>
                  </a:cubicBezTo>
                  <a:cubicBezTo>
                    <a:pt x="76780" y="4894"/>
                    <a:pt x="76750" y="4590"/>
                    <a:pt x="76476" y="4439"/>
                  </a:cubicBezTo>
                  <a:lnTo>
                    <a:pt x="70792" y="913"/>
                  </a:lnTo>
                  <a:cubicBezTo>
                    <a:pt x="70304" y="602"/>
                    <a:pt x="69620" y="31"/>
                    <a:pt x="68991" y="31"/>
                  </a:cubicBezTo>
                  <a:cubicBezTo>
                    <a:pt x="68759" y="31"/>
                    <a:pt x="68535" y="108"/>
                    <a:pt x="68330" y="305"/>
                  </a:cubicBezTo>
                  <a:cubicBezTo>
                    <a:pt x="67753" y="882"/>
                    <a:pt x="67358" y="1764"/>
                    <a:pt x="67054" y="2554"/>
                  </a:cubicBezTo>
                  <a:cubicBezTo>
                    <a:pt x="65656" y="3071"/>
                    <a:pt x="64288" y="3739"/>
                    <a:pt x="62981" y="4530"/>
                  </a:cubicBezTo>
                  <a:cubicBezTo>
                    <a:pt x="58087" y="7539"/>
                    <a:pt x="54348" y="12098"/>
                    <a:pt x="50792" y="16536"/>
                  </a:cubicBezTo>
                  <a:cubicBezTo>
                    <a:pt x="50701" y="16597"/>
                    <a:pt x="50670" y="16718"/>
                    <a:pt x="50670" y="16840"/>
                  </a:cubicBezTo>
                  <a:cubicBezTo>
                    <a:pt x="48938" y="16262"/>
                    <a:pt x="47114" y="15806"/>
                    <a:pt x="45290" y="15472"/>
                  </a:cubicBezTo>
                  <a:cubicBezTo>
                    <a:pt x="44774" y="15776"/>
                    <a:pt x="44287" y="16050"/>
                    <a:pt x="43710" y="16262"/>
                  </a:cubicBezTo>
                  <a:cubicBezTo>
                    <a:pt x="43649" y="16293"/>
                    <a:pt x="43619" y="16293"/>
                    <a:pt x="43527" y="16293"/>
                  </a:cubicBezTo>
                  <a:cubicBezTo>
                    <a:pt x="42737" y="16840"/>
                    <a:pt x="41825" y="17174"/>
                    <a:pt x="40883" y="17205"/>
                  </a:cubicBezTo>
                  <a:cubicBezTo>
                    <a:pt x="40306" y="17357"/>
                    <a:pt x="39758" y="17478"/>
                    <a:pt x="39211" y="17569"/>
                  </a:cubicBezTo>
                  <a:cubicBezTo>
                    <a:pt x="39014" y="17591"/>
                    <a:pt x="38821" y="17602"/>
                    <a:pt x="38631" y="17602"/>
                  </a:cubicBezTo>
                  <a:cubicBezTo>
                    <a:pt x="36716" y="17602"/>
                    <a:pt x="35197" y="16499"/>
                    <a:pt x="34257" y="14591"/>
                  </a:cubicBezTo>
                  <a:cubicBezTo>
                    <a:pt x="31704" y="14895"/>
                    <a:pt x="28512" y="15989"/>
                    <a:pt x="26080" y="16810"/>
                  </a:cubicBezTo>
                  <a:cubicBezTo>
                    <a:pt x="26080" y="16688"/>
                    <a:pt x="26050" y="16597"/>
                    <a:pt x="25989" y="16506"/>
                  </a:cubicBezTo>
                  <a:cubicBezTo>
                    <a:pt x="22402" y="12037"/>
                    <a:pt x="18694" y="7478"/>
                    <a:pt x="13770" y="4499"/>
                  </a:cubicBezTo>
                  <a:cubicBezTo>
                    <a:pt x="12493" y="3679"/>
                    <a:pt x="11126" y="3040"/>
                    <a:pt x="9727" y="2524"/>
                  </a:cubicBezTo>
                  <a:cubicBezTo>
                    <a:pt x="9423" y="1764"/>
                    <a:pt x="8998" y="882"/>
                    <a:pt x="8420" y="274"/>
                  </a:cubicBezTo>
                  <a:cubicBezTo>
                    <a:pt x="8216" y="78"/>
                    <a:pt x="7996" y="1"/>
                    <a:pt x="7770" y="1"/>
                  </a:cubicBezTo>
                  <a:close/>
                </a:path>
              </a:pathLst>
            </a:custGeom>
            <a:solidFill>
              <a:srgbClr val="3BDF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52"/>
            <p:cNvSpPr/>
            <p:nvPr/>
          </p:nvSpPr>
          <p:spPr>
            <a:xfrm>
              <a:off x="12868275" y="10342225"/>
              <a:ext cx="413425" cy="419000"/>
            </a:xfrm>
            <a:custGeom>
              <a:avLst/>
              <a:gdLst/>
              <a:ahLst/>
              <a:cxnLst/>
              <a:rect l="l" t="t" r="r" b="b"/>
              <a:pathLst>
                <a:path w="16537" h="16760" extrusionOk="0">
                  <a:moveTo>
                    <a:pt x="6961" y="0"/>
                  </a:moveTo>
                  <a:cubicBezTo>
                    <a:pt x="6850" y="0"/>
                    <a:pt x="6738" y="14"/>
                    <a:pt x="6627" y="37"/>
                  </a:cubicBezTo>
                  <a:cubicBezTo>
                    <a:pt x="5715" y="280"/>
                    <a:pt x="5229" y="1223"/>
                    <a:pt x="4955" y="2074"/>
                  </a:cubicBezTo>
                  <a:cubicBezTo>
                    <a:pt x="4560" y="3229"/>
                    <a:pt x="4348" y="4505"/>
                    <a:pt x="4044" y="5721"/>
                  </a:cubicBezTo>
                  <a:cubicBezTo>
                    <a:pt x="3861" y="5812"/>
                    <a:pt x="3618" y="5964"/>
                    <a:pt x="3466" y="6116"/>
                  </a:cubicBezTo>
                  <a:cubicBezTo>
                    <a:pt x="3193" y="5326"/>
                    <a:pt x="2828" y="4536"/>
                    <a:pt x="2250" y="3989"/>
                  </a:cubicBezTo>
                  <a:cubicBezTo>
                    <a:pt x="1965" y="3739"/>
                    <a:pt x="1627" y="3615"/>
                    <a:pt x="1305" y="3615"/>
                  </a:cubicBezTo>
                  <a:cubicBezTo>
                    <a:pt x="804" y="3615"/>
                    <a:pt x="338" y="3914"/>
                    <a:pt x="153" y="4505"/>
                  </a:cubicBezTo>
                  <a:cubicBezTo>
                    <a:pt x="1" y="4992"/>
                    <a:pt x="62" y="5509"/>
                    <a:pt x="92" y="6056"/>
                  </a:cubicBezTo>
                  <a:cubicBezTo>
                    <a:pt x="123" y="6664"/>
                    <a:pt x="153" y="7271"/>
                    <a:pt x="244" y="7879"/>
                  </a:cubicBezTo>
                  <a:cubicBezTo>
                    <a:pt x="396" y="9156"/>
                    <a:pt x="700" y="10433"/>
                    <a:pt x="1126" y="11679"/>
                  </a:cubicBezTo>
                  <a:cubicBezTo>
                    <a:pt x="1156" y="11740"/>
                    <a:pt x="1186" y="11800"/>
                    <a:pt x="1217" y="11861"/>
                  </a:cubicBezTo>
                  <a:cubicBezTo>
                    <a:pt x="1126" y="12104"/>
                    <a:pt x="1156" y="12348"/>
                    <a:pt x="1430" y="12500"/>
                  </a:cubicBezTo>
                  <a:cubicBezTo>
                    <a:pt x="3496" y="13655"/>
                    <a:pt x="5594" y="14840"/>
                    <a:pt x="7600" y="16117"/>
                  </a:cubicBezTo>
                  <a:cubicBezTo>
                    <a:pt x="7630" y="16147"/>
                    <a:pt x="7691" y="16147"/>
                    <a:pt x="7721" y="16147"/>
                  </a:cubicBezTo>
                  <a:cubicBezTo>
                    <a:pt x="7656" y="16453"/>
                    <a:pt x="7937" y="16760"/>
                    <a:pt x="8247" y="16760"/>
                  </a:cubicBezTo>
                  <a:cubicBezTo>
                    <a:pt x="8367" y="16760"/>
                    <a:pt x="8492" y="16714"/>
                    <a:pt x="8603" y="16603"/>
                  </a:cubicBezTo>
                  <a:cubicBezTo>
                    <a:pt x="9515" y="15752"/>
                    <a:pt x="10457" y="14870"/>
                    <a:pt x="11369" y="13958"/>
                  </a:cubicBezTo>
                  <a:cubicBezTo>
                    <a:pt x="11673" y="13685"/>
                    <a:pt x="11886" y="13381"/>
                    <a:pt x="12098" y="13077"/>
                  </a:cubicBezTo>
                  <a:cubicBezTo>
                    <a:pt x="14105" y="11861"/>
                    <a:pt x="16384" y="10281"/>
                    <a:pt x="16536" y="7697"/>
                  </a:cubicBezTo>
                  <a:cubicBezTo>
                    <a:pt x="16475" y="7150"/>
                    <a:pt x="16354" y="6664"/>
                    <a:pt x="15868" y="6390"/>
                  </a:cubicBezTo>
                  <a:cubicBezTo>
                    <a:pt x="15690" y="6296"/>
                    <a:pt x="15501" y="6259"/>
                    <a:pt x="15310" y="6259"/>
                  </a:cubicBezTo>
                  <a:cubicBezTo>
                    <a:pt x="14947" y="6259"/>
                    <a:pt x="14576" y="6392"/>
                    <a:pt x="14257" y="6512"/>
                  </a:cubicBezTo>
                  <a:cubicBezTo>
                    <a:pt x="14074" y="6572"/>
                    <a:pt x="13922" y="6633"/>
                    <a:pt x="13770" y="6694"/>
                  </a:cubicBezTo>
                  <a:cubicBezTo>
                    <a:pt x="13892" y="6481"/>
                    <a:pt x="14044" y="6238"/>
                    <a:pt x="14135" y="6025"/>
                  </a:cubicBezTo>
                  <a:cubicBezTo>
                    <a:pt x="14591" y="5113"/>
                    <a:pt x="15442" y="3533"/>
                    <a:pt x="14287" y="2773"/>
                  </a:cubicBezTo>
                  <a:cubicBezTo>
                    <a:pt x="14090" y="2643"/>
                    <a:pt x="13886" y="2588"/>
                    <a:pt x="13679" y="2588"/>
                  </a:cubicBezTo>
                  <a:cubicBezTo>
                    <a:pt x="12770" y="2588"/>
                    <a:pt x="11817" y="3662"/>
                    <a:pt x="11247" y="4232"/>
                  </a:cubicBezTo>
                  <a:lnTo>
                    <a:pt x="11035" y="4445"/>
                  </a:lnTo>
                  <a:cubicBezTo>
                    <a:pt x="11187" y="4080"/>
                    <a:pt x="11369" y="3685"/>
                    <a:pt x="11521" y="3290"/>
                  </a:cubicBezTo>
                  <a:cubicBezTo>
                    <a:pt x="11947" y="2317"/>
                    <a:pt x="12311" y="858"/>
                    <a:pt x="11095" y="280"/>
                  </a:cubicBezTo>
                  <a:cubicBezTo>
                    <a:pt x="10889" y="185"/>
                    <a:pt x="10693" y="143"/>
                    <a:pt x="10507" y="143"/>
                  </a:cubicBezTo>
                  <a:cubicBezTo>
                    <a:pt x="9569" y="143"/>
                    <a:pt x="8887" y="1222"/>
                    <a:pt x="8481" y="1983"/>
                  </a:cubicBezTo>
                  <a:cubicBezTo>
                    <a:pt x="8269" y="2408"/>
                    <a:pt x="8025" y="2834"/>
                    <a:pt x="7843" y="3229"/>
                  </a:cubicBezTo>
                  <a:cubicBezTo>
                    <a:pt x="7904" y="2773"/>
                    <a:pt x="7965" y="2317"/>
                    <a:pt x="7965" y="1861"/>
                  </a:cubicBezTo>
                  <a:cubicBezTo>
                    <a:pt x="7995" y="1405"/>
                    <a:pt x="8056" y="767"/>
                    <a:pt x="7752" y="402"/>
                  </a:cubicBezTo>
                  <a:cubicBezTo>
                    <a:pt x="7572" y="109"/>
                    <a:pt x="7275" y="0"/>
                    <a:pt x="6961" y="0"/>
                  </a:cubicBezTo>
                  <a:close/>
                </a:path>
              </a:pathLst>
            </a:custGeom>
            <a:solidFill>
              <a:srgbClr val="F5BF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52"/>
            <p:cNvSpPr/>
            <p:nvPr/>
          </p:nvSpPr>
          <p:spPr>
            <a:xfrm>
              <a:off x="10936650" y="10324625"/>
              <a:ext cx="418725" cy="440475"/>
            </a:xfrm>
            <a:custGeom>
              <a:avLst/>
              <a:gdLst/>
              <a:ahLst/>
              <a:cxnLst/>
              <a:rect l="l" t="t" r="r" b="b"/>
              <a:pathLst>
                <a:path w="16749" h="17619" extrusionOk="0">
                  <a:moveTo>
                    <a:pt x="6486" y="0"/>
                  </a:moveTo>
                  <a:cubicBezTo>
                    <a:pt x="6352" y="0"/>
                    <a:pt x="6216" y="31"/>
                    <a:pt x="6079" y="103"/>
                  </a:cubicBezTo>
                  <a:cubicBezTo>
                    <a:pt x="5228" y="620"/>
                    <a:pt x="5593" y="1896"/>
                    <a:pt x="5927" y="2899"/>
                  </a:cubicBezTo>
                  <a:cubicBezTo>
                    <a:pt x="5386" y="2529"/>
                    <a:pt x="4792" y="2319"/>
                    <a:pt x="4119" y="2319"/>
                  </a:cubicBezTo>
                  <a:cubicBezTo>
                    <a:pt x="4073" y="2319"/>
                    <a:pt x="4028" y="2320"/>
                    <a:pt x="3982" y="2322"/>
                  </a:cubicBezTo>
                  <a:cubicBezTo>
                    <a:pt x="3708" y="2322"/>
                    <a:pt x="3435" y="2535"/>
                    <a:pt x="3435" y="2839"/>
                  </a:cubicBezTo>
                  <a:cubicBezTo>
                    <a:pt x="3556" y="3994"/>
                    <a:pt x="4104" y="4906"/>
                    <a:pt x="4651" y="5848"/>
                  </a:cubicBezTo>
                  <a:cubicBezTo>
                    <a:pt x="4833" y="6121"/>
                    <a:pt x="5015" y="6395"/>
                    <a:pt x="5167" y="6638"/>
                  </a:cubicBezTo>
                  <a:cubicBezTo>
                    <a:pt x="4894" y="6425"/>
                    <a:pt x="4620" y="6243"/>
                    <a:pt x="4377" y="6000"/>
                  </a:cubicBezTo>
                  <a:cubicBezTo>
                    <a:pt x="3813" y="5553"/>
                    <a:pt x="3048" y="4724"/>
                    <a:pt x="2266" y="4724"/>
                  </a:cubicBezTo>
                  <a:cubicBezTo>
                    <a:pt x="2037" y="4724"/>
                    <a:pt x="1808" y="4794"/>
                    <a:pt x="1581" y="4966"/>
                  </a:cubicBezTo>
                  <a:cubicBezTo>
                    <a:pt x="760" y="5635"/>
                    <a:pt x="1034" y="6729"/>
                    <a:pt x="1581" y="7398"/>
                  </a:cubicBezTo>
                  <a:cubicBezTo>
                    <a:pt x="1824" y="7702"/>
                    <a:pt x="2097" y="7975"/>
                    <a:pt x="2310" y="8279"/>
                  </a:cubicBezTo>
                  <a:cubicBezTo>
                    <a:pt x="2037" y="8249"/>
                    <a:pt x="1824" y="8249"/>
                    <a:pt x="1550" y="8249"/>
                  </a:cubicBezTo>
                  <a:cubicBezTo>
                    <a:pt x="1094" y="8279"/>
                    <a:pt x="486" y="8462"/>
                    <a:pt x="274" y="8918"/>
                  </a:cubicBezTo>
                  <a:cubicBezTo>
                    <a:pt x="0" y="9465"/>
                    <a:pt x="365" y="10042"/>
                    <a:pt x="669" y="10438"/>
                  </a:cubicBezTo>
                  <a:cubicBezTo>
                    <a:pt x="1793" y="12018"/>
                    <a:pt x="3344" y="13112"/>
                    <a:pt x="4955" y="14055"/>
                  </a:cubicBezTo>
                  <a:cubicBezTo>
                    <a:pt x="5259" y="14450"/>
                    <a:pt x="5563" y="14784"/>
                    <a:pt x="5927" y="15088"/>
                  </a:cubicBezTo>
                  <a:cubicBezTo>
                    <a:pt x="6900" y="16030"/>
                    <a:pt x="7994" y="16881"/>
                    <a:pt x="9149" y="17550"/>
                  </a:cubicBezTo>
                  <a:cubicBezTo>
                    <a:pt x="9236" y="17598"/>
                    <a:pt x="9323" y="17619"/>
                    <a:pt x="9403" y="17619"/>
                  </a:cubicBezTo>
                  <a:cubicBezTo>
                    <a:pt x="9578" y="17619"/>
                    <a:pt x="9725" y="17523"/>
                    <a:pt x="9788" y="17398"/>
                  </a:cubicBezTo>
                  <a:cubicBezTo>
                    <a:pt x="9868" y="17462"/>
                    <a:pt x="9965" y="17501"/>
                    <a:pt x="10065" y="17501"/>
                  </a:cubicBezTo>
                  <a:cubicBezTo>
                    <a:pt x="10156" y="17501"/>
                    <a:pt x="10248" y="17470"/>
                    <a:pt x="10335" y="17398"/>
                  </a:cubicBezTo>
                  <a:cubicBezTo>
                    <a:pt x="11763" y="16456"/>
                    <a:pt x="13222" y="15514"/>
                    <a:pt x="14712" y="14511"/>
                  </a:cubicBezTo>
                  <a:cubicBezTo>
                    <a:pt x="15259" y="14146"/>
                    <a:pt x="16019" y="13781"/>
                    <a:pt x="16292" y="13112"/>
                  </a:cubicBezTo>
                  <a:cubicBezTo>
                    <a:pt x="16292" y="13082"/>
                    <a:pt x="16292" y="13082"/>
                    <a:pt x="16323" y="13021"/>
                  </a:cubicBezTo>
                  <a:cubicBezTo>
                    <a:pt x="16566" y="13021"/>
                    <a:pt x="16748" y="12839"/>
                    <a:pt x="16718" y="12565"/>
                  </a:cubicBezTo>
                  <a:cubicBezTo>
                    <a:pt x="16596" y="11258"/>
                    <a:pt x="16414" y="9951"/>
                    <a:pt x="16110" y="8675"/>
                  </a:cubicBezTo>
                  <a:cubicBezTo>
                    <a:pt x="15867" y="7611"/>
                    <a:pt x="15563" y="6486"/>
                    <a:pt x="14955" y="5574"/>
                  </a:cubicBezTo>
                  <a:cubicBezTo>
                    <a:pt x="14584" y="5005"/>
                    <a:pt x="13910" y="4113"/>
                    <a:pt x="13148" y="4113"/>
                  </a:cubicBezTo>
                  <a:cubicBezTo>
                    <a:pt x="12974" y="4113"/>
                    <a:pt x="12795" y="4160"/>
                    <a:pt x="12614" y="4267"/>
                  </a:cubicBezTo>
                  <a:cubicBezTo>
                    <a:pt x="11885" y="4662"/>
                    <a:pt x="11854" y="5392"/>
                    <a:pt x="12037" y="6121"/>
                  </a:cubicBezTo>
                  <a:cubicBezTo>
                    <a:pt x="11702" y="6000"/>
                    <a:pt x="11307" y="5939"/>
                    <a:pt x="10943" y="5939"/>
                  </a:cubicBezTo>
                  <a:cubicBezTo>
                    <a:pt x="10395" y="4662"/>
                    <a:pt x="9757" y="3447"/>
                    <a:pt x="8967" y="2352"/>
                  </a:cubicBezTo>
                  <a:cubicBezTo>
                    <a:pt x="8541" y="1744"/>
                    <a:pt x="8085" y="1167"/>
                    <a:pt x="7629" y="650"/>
                  </a:cubicBezTo>
                  <a:cubicBezTo>
                    <a:pt x="7328" y="325"/>
                    <a:pt x="6919" y="0"/>
                    <a:pt x="6486" y="0"/>
                  </a:cubicBezTo>
                  <a:close/>
                </a:path>
              </a:pathLst>
            </a:custGeom>
            <a:solidFill>
              <a:srgbClr val="F5BF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52"/>
            <p:cNvSpPr/>
            <p:nvPr/>
          </p:nvSpPr>
          <p:spPr>
            <a:xfrm>
              <a:off x="11163825" y="10658725"/>
              <a:ext cx="185750" cy="109100"/>
            </a:xfrm>
            <a:custGeom>
              <a:avLst/>
              <a:gdLst/>
              <a:ahLst/>
              <a:cxnLst/>
              <a:rect l="l" t="t" r="r" b="b"/>
              <a:pathLst>
                <a:path w="7430" h="4364" extrusionOk="0">
                  <a:moveTo>
                    <a:pt x="6608" y="0"/>
                  </a:moveTo>
                  <a:cubicBezTo>
                    <a:pt x="6536" y="0"/>
                    <a:pt x="6461" y="16"/>
                    <a:pt x="6385" y="52"/>
                  </a:cubicBezTo>
                  <a:cubicBezTo>
                    <a:pt x="4318" y="995"/>
                    <a:pt x="2312" y="2089"/>
                    <a:pt x="457" y="3396"/>
                  </a:cubicBezTo>
                  <a:cubicBezTo>
                    <a:pt x="1" y="3700"/>
                    <a:pt x="264" y="4364"/>
                    <a:pt x="699" y="4364"/>
                  </a:cubicBezTo>
                  <a:cubicBezTo>
                    <a:pt x="785" y="4364"/>
                    <a:pt x="878" y="4338"/>
                    <a:pt x="974" y="4277"/>
                  </a:cubicBezTo>
                  <a:cubicBezTo>
                    <a:pt x="2889" y="2970"/>
                    <a:pt x="4865" y="1876"/>
                    <a:pt x="6901" y="934"/>
                  </a:cubicBezTo>
                  <a:cubicBezTo>
                    <a:pt x="7429" y="696"/>
                    <a:pt x="7086" y="0"/>
                    <a:pt x="6608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52"/>
            <p:cNvSpPr/>
            <p:nvPr/>
          </p:nvSpPr>
          <p:spPr>
            <a:xfrm>
              <a:off x="11185125" y="10704000"/>
              <a:ext cx="215675" cy="130700"/>
            </a:xfrm>
            <a:custGeom>
              <a:avLst/>
              <a:gdLst/>
              <a:ahLst/>
              <a:cxnLst/>
              <a:rect l="l" t="t" r="r" b="b"/>
              <a:pathLst>
                <a:path w="8627" h="5228" extrusionOk="0">
                  <a:moveTo>
                    <a:pt x="7883" y="0"/>
                  </a:moveTo>
                  <a:cubicBezTo>
                    <a:pt x="7793" y="0"/>
                    <a:pt x="7697" y="29"/>
                    <a:pt x="7599" y="95"/>
                  </a:cubicBezTo>
                  <a:cubicBezTo>
                    <a:pt x="5259" y="1524"/>
                    <a:pt x="2858" y="2953"/>
                    <a:pt x="456" y="4260"/>
                  </a:cubicBezTo>
                  <a:cubicBezTo>
                    <a:pt x="0" y="4564"/>
                    <a:pt x="263" y="5228"/>
                    <a:pt x="715" y="5228"/>
                  </a:cubicBezTo>
                  <a:cubicBezTo>
                    <a:pt x="805" y="5228"/>
                    <a:pt x="903" y="5202"/>
                    <a:pt x="1004" y="5141"/>
                  </a:cubicBezTo>
                  <a:cubicBezTo>
                    <a:pt x="3405" y="3773"/>
                    <a:pt x="5776" y="2405"/>
                    <a:pt x="8147" y="977"/>
                  </a:cubicBezTo>
                  <a:cubicBezTo>
                    <a:pt x="8627" y="699"/>
                    <a:pt x="8329" y="0"/>
                    <a:pt x="7883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52"/>
            <p:cNvSpPr/>
            <p:nvPr/>
          </p:nvSpPr>
          <p:spPr>
            <a:xfrm>
              <a:off x="11060625" y="10467800"/>
              <a:ext cx="141350" cy="100675"/>
            </a:xfrm>
            <a:custGeom>
              <a:avLst/>
              <a:gdLst/>
              <a:ahLst/>
              <a:cxnLst/>
              <a:rect l="l" t="t" r="r" b="b"/>
              <a:pathLst>
                <a:path w="5654" h="4027" extrusionOk="0">
                  <a:moveTo>
                    <a:pt x="4988" y="1"/>
                  </a:moveTo>
                  <a:cubicBezTo>
                    <a:pt x="4938" y="1"/>
                    <a:pt x="4885" y="10"/>
                    <a:pt x="4829" y="30"/>
                  </a:cubicBezTo>
                  <a:cubicBezTo>
                    <a:pt x="4312" y="212"/>
                    <a:pt x="3886" y="455"/>
                    <a:pt x="3552" y="881"/>
                  </a:cubicBezTo>
                  <a:cubicBezTo>
                    <a:pt x="3400" y="1063"/>
                    <a:pt x="3248" y="1306"/>
                    <a:pt x="3157" y="1549"/>
                  </a:cubicBezTo>
                  <a:cubicBezTo>
                    <a:pt x="3096" y="1793"/>
                    <a:pt x="3096" y="2066"/>
                    <a:pt x="2822" y="2096"/>
                  </a:cubicBezTo>
                  <a:cubicBezTo>
                    <a:pt x="2774" y="2103"/>
                    <a:pt x="2725" y="2105"/>
                    <a:pt x="2677" y="2105"/>
                  </a:cubicBezTo>
                  <a:cubicBezTo>
                    <a:pt x="2483" y="2105"/>
                    <a:pt x="2294" y="2066"/>
                    <a:pt x="2123" y="2066"/>
                  </a:cubicBezTo>
                  <a:cubicBezTo>
                    <a:pt x="1819" y="2066"/>
                    <a:pt x="1576" y="2096"/>
                    <a:pt x="1303" y="2218"/>
                  </a:cubicBezTo>
                  <a:cubicBezTo>
                    <a:pt x="816" y="2400"/>
                    <a:pt x="421" y="2796"/>
                    <a:pt x="208" y="3252"/>
                  </a:cubicBezTo>
                  <a:cubicBezTo>
                    <a:pt x="0" y="3668"/>
                    <a:pt x="362" y="4027"/>
                    <a:pt x="689" y="4027"/>
                  </a:cubicBezTo>
                  <a:cubicBezTo>
                    <a:pt x="839" y="4027"/>
                    <a:pt x="983" y="3950"/>
                    <a:pt x="1059" y="3768"/>
                  </a:cubicBezTo>
                  <a:cubicBezTo>
                    <a:pt x="1280" y="3355"/>
                    <a:pt x="1601" y="3091"/>
                    <a:pt x="2044" y="3091"/>
                  </a:cubicBezTo>
                  <a:cubicBezTo>
                    <a:pt x="2089" y="3091"/>
                    <a:pt x="2136" y="3094"/>
                    <a:pt x="2184" y="3100"/>
                  </a:cubicBezTo>
                  <a:cubicBezTo>
                    <a:pt x="2382" y="3100"/>
                    <a:pt x="2594" y="3122"/>
                    <a:pt x="2807" y="3122"/>
                  </a:cubicBezTo>
                  <a:cubicBezTo>
                    <a:pt x="3020" y="3122"/>
                    <a:pt x="3233" y="3100"/>
                    <a:pt x="3430" y="3008"/>
                  </a:cubicBezTo>
                  <a:cubicBezTo>
                    <a:pt x="3795" y="2826"/>
                    <a:pt x="3917" y="2431"/>
                    <a:pt x="4038" y="2066"/>
                  </a:cubicBezTo>
                  <a:cubicBezTo>
                    <a:pt x="4221" y="1580"/>
                    <a:pt x="4616" y="1185"/>
                    <a:pt x="5102" y="1033"/>
                  </a:cubicBezTo>
                  <a:cubicBezTo>
                    <a:pt x="5654" y="867"/>
                    <a:pt x="5480" y="1"/>
                    <a:pt x="4988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52"/>
            <p:cNvSpPr/>
            <p:nvPr/>
          </p:nvSpPr>
          <p:spPr>
            <a:xfrm>
              <a:off x="12883875" y="10658725"/>
              <a:ext cx="185050" cy="109100"/>
            </a:xfrm>
            <a:custGeom>
              <a:avLst/>
              <a:gdLst/>
              <a:ahLst/>
              <a:cxnLst/>
              <a:rect l="l" t="t" r="r" b="b"/>
              <a:pathLst>
                <a:path w="7402" h="4364" extrusionOk="0">
                  <a:moveTo>
                    <a:pt x="796" y="0"/>
                  </a:moveTo>
                  <a:cubicBezTo>
                    <a:pt x="324" y="0"/>
                    <a:pt x="0" y="696"/>
                    <a:pt x="502" y="934"/>
                  </a:cubicBezTo>
                  <a:cubicBezTo>
                    <a:pt x="2538" y="1876"/>
                    <a:pt x="4514" y="2970"/>
                    <a:pt x="6398" y="4277"/>
                  </a:cubicBezTo>
                  <a:cubicBezTo>
                    <a:pt x="6494" y="4338"/>
                    <a:pt x="6588" y="4364"/>
                    <a:pt x="6676" y="4364"/>
                  </a:cubicBezTo>
                  <a:cubicBezTo>
                    <a:pt x="7118" y="4364"/>
                    <a:pt x="7402" y="3700"/>
                    <a:pt x="6946" y="3396"/>
                  </a:cubicBezTo>
                  <a:cubicBezTo>
                    <a:pt x="5091" y="2089"/>
                    <a:pt x="3085" y="995"/>
                    <a:pt x="1018" y="52"/>
                  </a:cubicBezTo>
                  <a:cubicBezTo>
                    <a:pt x="942" y="16"/>
                    <a:pt x="867" y="0"/>
                    <a:pt x="796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52"/>
            <p:cNvSpPr/>
            <p:nvPr/>
          </p:nvSpPr>
          <p:spPr>
            <a:xfrm>
              <a:off x="12832725" y="10704000"/>
              <a:ext cx="215700" cy="130700"/>
            </a:xfrm>
            <a:custGeom>
              <a:avLst/>
              <a:gdLst/>
              <a:ahLst/>
              <a:cxnLst/>
              <a:rect l="l" t="t" r="r" b="b"/>
              <a:pathLst>
                <a:path w="8628" h="5228" extrusionOk="0">
                  <a:moveTo>
                    <a:pt x="744" y="0"/>
                  </a:moveTo>
                  <a:cubicBezTo>
                    <a:pt x="298" y="0"/>
                    <a:pt x="0" y="699"/>
                    <a:pt x="481" y="977"/>
                  </a:cubicBezTo>
                  <a:cubicBezTo>
                    <a:pt x="2852" y="2405"/>
                    <a:pt x="5222" y="3773"/>
                    <a:pt x="7624" y="5141"/>
                  </a:cubicBezTo>
                  <a:cubicBezTo>
                    <a:pt x="7724" y="5202"/>
                    <a:pt x="7822" y="5228"/>
                    <a:pt x="7912" y="5228"/>
                  </a:cubicBezTo>
                  <a:cubicBezTo>
                    <a:pt x="8364" y="5228"/>
                    <a:pt x="8627" y="4564"/>
                    <a:pt x="8171" y="4260"/>
                  </a:cubicBezTo>
                  <a:cubicBezTo>
                    <a:pt x="5770" y="2953"/>
                    <a:pt x="3368" y="1524"/>
                    <a:pt x="1028" y="95"/>
                  </a:cubicBezTo>
                  <a:cubicBezTo>
                    <a:pt x="931" y="29"/>
                    <a:pt x="834" y="0"/>
                    <a:pt x="744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52"/>
            <p:cNvSpPr/>
            <p:nvPr/>
          </p:nvSpPr>
          <p:spPr>
            <a:xfrm>
              <a:off x="13030850" y="10467800"/>
              <a:ext cx="142050" cy="100675"/>
            </a:xfrm>
            <a:custGeom>
              <a:avLst/>
              <a:gdLst/>
              <a:ahLst/>
              <a:cxnLst/>
              <a:rect l="l" t="t" r="r" b="b"/>
              <a:pathLst>
                <a:path w="5682" h="4027" extrusionOk="0">
                  <a:moveTo>
                    <a:pt x="679" y="1"/>
                  </a:moveTo>
                  <a:cubicBezTo>
                    <a:pt x="148" y="1"/>
                    <a:pt x="1" y="867"/>
                    <a:pt x="580" y="1033"/>
                  </a:cubicBezTo>
                  <a:cubicBezTo>
                    <a:pt x="1067" y="1185"/>
                    <a:pt x="1462" y="1580"/>
                    <a:pt x="1644" y="2066"/>
                  </a:cubicBezTo>
                  <a:cubicBezTo>
                    <a:pt x="1766" y="2431"/>
                    <a:pt x="1857" y="2826"/>
                    <a:pt x="2252" y="3008"/>
                  </a:cubicBezTo>
                  <a:cubicBezTo>
                    <a:pt x="2434" y="3100"/>
                    <a:pt x="2639" y="3122"/>
                    <a:pt x="2852" y="3122"/>
                  </a:cubicBezTo>
                  <a:cubicBezTo>
                    <a:pt x="3065" y="3122"/>
                    <a:pt x="3285" y="3100"/>
                    <a:pt x="3498" y="3100"/>
                  </a:cubicBezTo>
                  <a:cubicBezTo>
                    <a:pt x="3543" y="3094"/>
                    <a:pt x="3588" y="3091"/>
                    <a:pt x="3631" y="3091"/>
                  </a:cubicBezTo>
                  <a:cubicBezTo>
                    <a:pt x="4056" y="3091"/>
                    <a:pt x="4399" y="3355"/>
                    <a:pt x="4592" y="3768"/>
                  </a:cubicBezTo>
                  <a:cubicBezTo>
                    <a:pt x="4679" y="3950"/>
                    <a:pt x="4829" y="4027"/>
                    <a:pt x="4984" y="4027"/>
                  </a:cubicBezTo>
                  <a:cubicBezTo>
                    <a:pt x="5320" y="4027"/>
                    <a:pt x="5682" y="3668"/>
                    <a:pt x="5474" y="3252"/>
                  </a:cubicBezTo>
                  <a:cubicBezTo>
                    <a:pt x="5261" y="2796"/>
                    <a:pt x="4866" y="2400"/>
                    <a:pt x="4380" y="2218"/>
                  </a:cubicBezTo>
                  <a:cubicBezTo>
                    <a:pt x="4106" y="2096"/>
                    <a:pt x="3833" y="2066"/>
                    <a:pt x="3529" y="2066"/>
                  </a:cubicBezTo>
                  <a:cubicBezTo>
                    <a:pt x="3383" y="2066"/>
                    <a:pt x="3178" y="2105"/>
                    <a:pt x="2994" y="2105"/>
                  </a:cubicBezTo>
                  <a:cubicBezTo>
                    <a:pt x="2947" y="2105"/>
                    <a:pt x="2902" y="2103"/>
                    <a:pt x="2860" y="2096"/>
                  </a:cubicBezTo>
                  <a:cubicBezTo>
                    <a:pt x="2586" y="2066"/>
                    <a:pt x="2586" y="1793"/>
                    <a:pt x="2526" y="1549"/>
                  </a:cubicBezTo>
                  <a:cubicBezTo>
                    <a:pt x="2434" y="1306"/>
                    <a:pt x="2282" y="1063"/>
                    <a:pt x="2130" y="881"/>
                  </a:cubicBezTo>
                  <a:cubicBezTo>
                    <a:pt x="1796" y="455"/>
                    <a:pt x="1370" y="212"/>
                    <a:pt x="854" y="30"/>
                  </a:cubicBezTo>
                  <a:cubicBezTo>
                    <a:pt x="792" y="10"/>
                    <a:pt x="734" y="1"/>
                    <a:pt x="679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52"/>
            <p:cNvSpPr/>
            <p:nvPr/>
          </p:nvSpPr>
          <p:spPr>
            <a:xfrm>
              <a:off x="11947975" y="11027925"/>
              <a:ext cx="433400" cy="153500"/>
            </a:xfrm>
            <a:custGeom>
              <a:avLst/>
              <a:gdLst/>
              <a:ahLst/>
              <a:cxnLst/>
              <a:rect l="l" t="t" r="r" b="b"/>
              <a:pathLst>
                <a:path w="17336" h="6140" extrusionOk="0">
                  <a:moveTo>
                    <a:pt x="12648" y="1850"/>
                  </a:moveTo>
                  <a:cubicBezTo>
                    <a:pt x="13013" y="2640"/>
                    <a:pt x="13408" y="3370"/>
                    <a:pt x="13955" y="4099"/>
                  </a:cubicBezTo>
                  <a:cubicBezTo>
                    <a:pt x="13682" y="4190"/>
                    <a:pt x="13408" y="4342"/>
                    <a:pt x="13196" y="4464"/>
                  </a:cubicBezTo>
                  <a:cubicBezTo>
                    <a:pt x="12770" y="4646"/>
                    <a:pt x="12314" y="4768"/>
                    <a:pt x="11858" y="4889"/>
                  </a:cubicBezTo>
                  <a:cubicBezTo>
                    <a:pt x="11585" y="4130"/>
                    <a:pt x="11402" y="3339"/>
                    <a:pt x="11372" y="2488"/>
                  </a:cubicBezTo>
                  <a:cubicBezTo>
                    <a:pt x="11372" y="2458"/>
                    <a:pt x="11372" y="2367"/>
                    <a:pt x="11341" y="2336"/>
                  </a:cubicBezTo>
                  <a:cubicBezTo>
                    <a:pt x="11797" y="2184"/>
                    <a:pt x="12192" y="2032"/>
                    <a:pt x="12648" y="1850"/>
                  </a:cubicBezTo>
                  <a:close/>
                  <a:moveTo>
                    <a:pt x="5201" y="2306"/>
                  </a:moveTo>
                  <a:cubicBezTo>
                    <a:pt x="5809" y="2488"/>
                    <a:pt x="6478" y="2671"/>
                    <a:pt x="7086" y="2762"/>
                  </a:cubicBezTo>
                  <a:cubicBezTo>
                    <a:pt x="7116" y="2792"/>
                    <a:pt x="7116" y="2823"/>
                    <a:pt x="7086" y="2883"/>
                  </a:cubicBezTo>
                  <a:cubicBezTo>
                    <a:pt x="6964" y="3582"/>
                    <a:pt x="6934" y="4282"/>
                    <a:pt x="6964" y="4981"/>
                  </a:cubicBezTo>
                  <a:cubicBezTo>
                    <a:pt x="6083" y="4889"/>
                    <a:pt x="5201" y="4707"/>
                    <a:pt x="4381" y="4403"/>
                  </a:cubicBezTo>
                  <a:cubicBezTo>
                    <a:pt x="4654" y="3704"/>
                    <a:pt x="4958" y="2975"/>
                    <a:pt x="5201" y="2306"/>
                  </a:cubicBezTo>
                  <a:close/>
                  <a:moveTo>
                    <a:pt x="10338" y="2610"/>
                  </a:moveTo>
                  <a:cubicBezTo>
                    <a:pt x="10430" y="3430"/>
                    <a:pt x="10581" y="4251"/>
                    <a:pt x="10825" y="5041"/>
                  </a:cubicBezTo>
                  <a:cubicBezTo>
                    <a:pt x="10330" y="5084"/>
                    <a:pt x="9836" y="5127"/>
                    <a:pt x="9331" y="5127"/>
                  </a:cubicBezTo>
                  <a:cubicBezTo>
                    <a:pt x="9122" y="5127"/>
                    <a:pt x="8911" y="5120"/>
                    <a:pt x="8697" y="5102"/>
                  </a:cubicBezTo>
                  <a:cubicBezTo>
                    <a:pt x="8484" y="5102"/>
                    <a:pt x="8241" y="5102"/>
                    <a:pt x="8028" y="5072"/>
                  </a:cubicBezTo>
                  <a:cubicBezTo>
                    <a:pt x="7998" y="4433"/>
                    <a:pt x="7998" y="3795"/>
                    <a:pt x="8089" y="3096"/>
                  </a:cubicBezTo>
                  <a:cubicBezTo>
                    <a:pt x="8089" y="2975"/>
                    <a:pt x="8089" y="2914"/>
                    <a:pt x="8059" y="2823"/>
                  </a:cubicBezTo>
                  <a:lnTo>
                    <a:pt x="8211" y="2823"/>
                  </a:lnTo>
                  <a:cubicBezTo>
                    <a:pt x="8342" y="2833"/>
                    <a:pt x="8474" y="2839"/>
                    <a:pt x="8605" y="2839"/>
                  </a:cubicBezTo>
                  <a:cubicBezTo>
                    <a:pt x="9201" y="2839"/>
                    <a:pt x="9790" y="2734"/>
                    <a:pt x="10338" y="2610"/>
                  </a:cubicBezTo>
                  <a:close/>
                  <a:moveTo>
                    <a:pt x="3262" y="1"/>
                  </a:moveTo>
                  <a:cubicBezTo>
                    <a:pt x="2881" y="1"/>
                    <a:pt x="2546" y="509"/>
                    <a:pt x="2891" y="877"/>
                  </a:cubicBezTo>
                  <a:cubicBezTo>
                    <a:pt x="3256" y="1303"/>
                    <a:pt x="3773" y="1637"/>
                    <a:pt x="4290" y="1880"/>
                  </a:cubicBezTo>
                  <a:lnTo>
                    <a:pt x="4290" y="1911"/>
                  </a:lnTo>
                  <a:cubicBezTo>
                    <a:pt x="4016" y="2610"/>
                    <a:pt x="3773" y="3278"/>
                    <a:pt x="3499" y="3917"/>
                  </a:cubicBezTo>
                  <a:cubicBezTo>
                    <a:pt x="2557" y="3430"/>
                    <a:pt x="1736" y="2762"/>
                    <a:pt x="1128" y="1789"/>
                  </a:cubicBezTo>
                  <a:cubicBezTo>
                    <a:pt x="1028" y="1625"/>
                    <a:pt x="876" y="1557"/>
                    <a:pt x="723" y="1557"/>
                  </a:cubicBezTo>
                  <a:cubicBezTo>
                    <a:pt x="365" y="1557"/>
                    <a:pt x="1" y="1932"/>
                    <a:pt x="277" y="2336"/>
                  </a:cubicBezTo>
                  <a:cubicBezTo>
                    <a:pt x="2040" y="5224"/>
                    <a:pt x="5536" y="6044"/>
                    <a:pt x="8727" y="6136"/>
                  </a:cubicBezTo>
                  <a:cubicBezTo>
                    <a:pt x="8858" y="6138"/>
                    <a:pt x="8989" y="6139"/>
                    <a:pt x="9121" y="6139"/>
                  </a:cubicBezTo>
                  <a:cubicBezTo>
                    <a:pt x="10669" y="6139"/>
                    <a:pt x="12251" y="5964"/>
                    <a:pt x="13651" y="5376"/>
                  </a:cubicBezTo>
                  <a:cubicBezTo>
                    <a:pt x="14016" y="5224"/>
                    <a:pt x="14351" y="5041"/>
                    <a:pt x="14715" y="4798"/>
                  </a:cubicBezTo>
                  <a:cubicBezTo>
                    <a:pt x="14898" y="4798"/>
                    <a:pt x="15110" y="4646"/>
                    <a:pt x="15202" y="4464"/>
                  </a:cubicBezTo>
                  <a:cubicBezTo>
                    <a:pt x="15931" y="3917"/>
                    <a:pt x="16539" y="3278"/>
                    <a:pt x="17056" y="2549"/>
                  </a:cubicBezTo>
                  <a:cubicBezTo>
                    <a:pt x="17335" y="2184"/>
                    <a:pt x="16976" y="1818"/>
                    <a:pt x="16613" y="1818"/>
                  </a:cubicBezTo>
                  <a:cubicBezTo>
                    <a:pt x="16463" y="1818"/>
                    <a:pt x="16312" y="1881"/>
                    <a:pt x="16205" y="2032"/>
                  </a:cubicBezTo>
                  <a:cubicBezTo>
                    <a:pt x="15810" y="2579"/>
                    <a:pt x="15323" y="3066"/>
                    <a:pt x="14776" y="3461"/>
                  </a:cubicBezTo>
                  <a:cubicBezTo>
                    <a:pt x="14290" y="2823"/>
                    <a:pt x="13925" y="2154"/>
                    <a:pt x="13560" y="1424"/>
                  </a:cubicBezTo>
                  <a:cubicBezTo>
                    <a:pt x="13773" y="1333"/>
                    <a:pt x="13955" y="1242"/>
                    <a:pt x="14138" y="1151"/>
                  </a:cubicBezTo>
                  <a:cubicBezTo>
                    <a:pt x="14661" y="915"/>
                    <a:pt x="14352" y="208"/>
                    <a:pt x="13849" y="208"/>
                  </a:cubicBezTo>
                  <a:cubicBezTo>
                    <a:pt x="13767" y="208"/>
                    <a:pt x="13680" y="227"/>
                    <a:pt x="13591" y="269"/>
                  </a:cubicBezTo>
                  <a:cubicBezTo>
                    <a:pt x="11980" y="1029"/>
                    <a:pt x="10217" y="1850"/>
                    <a:pt x="8393" y="1850"/>
                  </a:cubicBezTo>
                  <a:cubicBezTo>
                    <a:pt x="7481" y="1850"/>
                    <a:pt x="6600" y="1637"/>
                    <a:pt x="5779" y="1394"/>
                  </a:cubicBezTo>
                  <a:cubicBezTo>
                    <a:pt x="4989" y="1151"/>
                    <a:pt x="4229" y="816"/>
                    <a:pt x="3621" y="178"/>
                  </a:cubicBezTo>
                  <a:cubicBezTo>
                    <a:pt x="3510" y="53"/>
                    <a:pt x="3384" y="1"/>
                    <a:pt x="3262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52"/>
            <p:cNvSpPr/>
            <p:nvPr/>
          </p:nvSpPr>
          <p:spPr>
            <a:xfrm>
              <a:off x="11752775" y="11113500"/>
              <a:ext cx="251550" cy="677900"/>
            </a:xfrm>
            <a:custGeom>
              <a:avLst/>
              <a:gdLst/>
              <a:ahLst/>
              <a:cxnLst/>
              <a:rect l="l" t="t" r="r" b="b"/>
              <a:pathLst>
                <a:path w="10062" h="27116" extrusionOk="0">
                  <a:moveTo>
                    <a:pt x="6439" y="0"/>
                  </a:moveTo>
                  <a:cubicBezTo>
                    <a:pt x="6328" y="0"/>
                    <a:pt x="6213" y="38"/>
                    <a:pt x="6110" y="129"/>
                  </a:cubicBezTo>
                  <a:cubicBezTo>
                    <a:pt x="3344" y="2500"/>
                    <a:pt x="4012" y="6634"/>
                    <a:pt x="5350" y="9552"/>
                  </a:cubicBezTo>
                  <a:cubicBezTo>
                    <a:pt x="5684" y="10312"/>
                    <a:pt x="6079" y="11041"/>
                    <a:pt x="6444" y="11740"/>
                  </a:cubicBezTo>
                  <a:cubicBezTo>
                    <a:pt x="2037" y="15144"/>
                    <a:pt x="0" y="21132"/>
                    <a:pt x="1459" y="26543"/>
                  </a:cubicBezTo>
                  <a:cubicBezTo>
                    <a:pt x="1544" y="26796"/>
                    <a:pt x="1748" y="26906"/>
                    <a:pt x="1953" y="26906"/>
                  </a:cubicBezTo>
                  <a:cubicBezTo>
                    <a:pt x="2262" y="26906"/>
                    <a:pt x="2572" y="26654"/>
                    <a:pt x="2462" y="26269"/>
                  </a:cubicBezTo>
                  <a:cubicBezTo>
                    <a:pt x="1094" y="21406"/>
                    <a:pt x="2918" y="15813"/>
                    <a:pt x="6900" y="12713"/>
                  </a:cubicBezTo>
                  <a:cubicBezTo>
                    <a:pt x="7234" y="13381"/>
                    <a:pt x="7599" y="14081"/>
                    <a:pt x="7842" y="14749"/>
                  </a:cubicBezTo>
                  <a:cubicBezTo>
                    <a:pt x="5015" y="17758"/>
                    <a:pt x="3708" y="22044"/>
                    <a:pt x="4407" y="26148"/>
                  </a:cubicBezTo>
                  <a:cubicBezTo>
                    <a:pt x="4444" y="26416"/>
                    <a:pt x="4628" y="26533"/>
                    <a:pt x="4827" y="26533"/>
                  </a:cubicBezTo>
                  <a:cubicBezTo>
                    <a:pt x="5123" y="26533"/>
                    <a:pt x="5453" y="26274"/>
                    <a:pt x="5380" y="25874"/>
                  </a:cubicBezTo>
                  <a:cubicBezTo>
                    <a:pt x="4803" y="22348"/>
                    <a:pt x="5866" y="18640"/>
                    <a:pt x="8237" y="15904"/>
                  </a:cubicBezTo>
                  <a:cubicBezTo>
                    <a:pt x="8663" y="17454"/>
                    <a:pt x="8724" y="19096"/>
                    <a:pt x="8420" y="20676"/>
                  </a:cubicBezTo>
                  <a:cubicBezTo>
                    <a:pt x="8055" y="22774"/>
                    <a:pt x="7082" y="24719"/>
                    <a:pt x="5623" y="26239"/>
                  </a:cubicBezTo>
                  <a:cubicBezTo>
                    <a:pt x="5278" y="26607"/>
                    <a:pt x="5595" y="27115"/>
                    <a:pt x="5968" y="27115"/>
                  </a:cubicBezTo>
                  <a:cubicBezTo>
                    <a:pt x="6087" y="27115"/>
                    <a:pt x="6212" y="27063"/>
                    <a:pt x="6322" y="26938"/>
                  </a:cubicBezTo>
                  <a:cubicBezTo>
                    <a:pt x="8876" y="24293"/>
                    <a:pt x="10061" y="20524"/>
                    <a:pt x="9514" y="16938"/>
                  </a:cubicBezTo>
                  <a:cubicBezTo>
                    <a:pt x="9423" y="16239"/>
                    <a:pt x="9240" y="15631"/>
                    <a:pt x="9028" y="14992"/>
                  </a:cubicBezTo>
                  <a:cubicBezTo>
                    <a:pt x="9210" y="14719"/>
                    <a:pt x="9028" y="14385"/>
                    <a:pt x="8754" y="14263"/>
                  </a:cubicBezTo>
                  <a:cubicBezTo>
                    <a:pt x="7629" y="11497"/>
                    <a:pt x="5745" y="9035"/>
                    <a:pt x="5319" y="6056"/>
                  </a:cubicBezTo>
                  <a:cubicBezTo>
                    <a:pt x="5046" y="4202"/>
                    <a:pt x="5350" y="2135"/>
                    <a:pt x="6839" y="859"/>
                  </a:cubicBezTo>
                  <a:cubicBezTo>
                    <a:pt x="7222" y="524"/>
                    <a:pt x="6851" y="0"/>
                    <a:pt x="6439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52"/>
            <p:cNvSpPr/>
            <p:nvPr/>
          </p:nvSpPr>
          <p:spPr>
            <a:xfrm>
              <a:off x="11914625" y="11173475"/>
              <a:ext cx="227600" cy="621450"/>
            </a:xfrm>
            <a:custGeom>
              <a:avLst/>
              <a:gdLst/>
              <a:ahLst/>
              <a:cxnLst/>
              <a:rect l="l" t="t" r="r" b="b"/>
              <a:pathLst>
                <a:path w="9104" h="24858" extrusionOk="0">
                  <a:moveTo>
                    <a:pt x="2067" y="0"/>
                  </a:moveTo>
                  <a:cubicBezTo>
                    <a:pt x="1915" y="0"/>
                    <a:pt x="1766" y="74"/>
                    <a:pt x="1672" y="253"/>
                  </a:cubicBezTo>
                  <a:cubicBezTo>
                    <a:pt x="0" y="3444"/>
                    <a:pt x="1824" y="6849"/>
                    <a:pt x="3465" y="9675"/>
                  </a:cubicBezTo>
                  <a:cubicBezTo>
                    <a:pt x="4347" y="11195"/>
                    <a:pt x="5107" y="12715"/>
                    <a:pt x="5441" y="14448"/>
                  </a:cubicBezTo>
                  <a:cubicBezTo>
                    <a:pt x="5745" y="15998"/>
                    <a:pt x="5745" y="17639"/>
                    <a:pt x="5411" y="19189"/>
                  </a:cubicBezTo>
                  <a:cubicBezTo>
                    <a:pt x="5076" y="20983"/>
                    <a:pt x="4317" y="22654"/>
                    <a:pt x="3253" y="24113"/>
                  </a:cubicBezTo>
                  <a:cubicBezTo>
                    <a:pt x="2974" y="24478"/>
                    <a:pt x="3330" y="24857"/>
                    <a:pt x="3693" y="24857"/>
                  </a:cubicBezTo>
                  <a:cubicBezTo>
                    <a:pt x="3844" y="24857"/>
                    <a:pt x="3996" y="24791"/>
                    <a:pt x="4104" y="24630"/>
                  </a:cubicBezTo>
                  <a:cubicBezTo>
                    <a:pt x="5988" y="22077"/>
                    <a:pt x="6900" y="18855"/>
                    <a:pt x="6627" y="15755"/>
                  </a:cubicBezTo>
                  <a:cubicBezTo>
                    <a:pt x="6505" y="14113"/>
                    <a:pt x="6049" y="12563"/>
                    <a:pt x="5380" y="11074"/>
                  </a:cubicBezTo>
                  <a:cubicBezTo>
                    <a:pt x="5380" y="11043"/>
                    <a:pt x="5320" y="11043"/>
                    <a:pt x="5320" y="10982"/>
                  </a:cubicBezTo>
                  <a:cubicBezTo>
                    <a:pt x="5380" y="10982"/>
                    <a:pt x="5380" y="10952"/>
                    <a:pt x="5411" y="10952"/>
                  </a:cubicBezTo>
                  <a:cubicBezTo>
                    <a:pt x="7842" y="9128"/>
                    <a:pt x="8906" y="5998"/>
                    <a:pt x="9089" y="2928"/>
                  </a:cubicBezTo>
                  <a:cubicBezTo>
                    <a:pt x="9104" y="2609"/>
                    <a:pt x="8861" y="2449"/>
                    <a:pt x="8606" y="2449"/>
                  </a:cubicBezTo>
                  <a:cubicBezTo>
                    <a:pt x="8352" y="2449"/>
                    <a:pt x="8086" y="2609"/>
                    <a:pt x="8055" y="2928"/>
                  </a:cubicBezTo>
                  <a:cubicBezTo>
                    <a:pt x="7903" y="5602"/>
                    <a:pt x="7052" y="8460"/>
                    <a:pt x="4833" y="10131"/>
                  </a:cubicBezTo>
                  <a:cubicBezTo>
                    <a:pt x="4377" y="9250"/>
                    <a:pt x="3861" y="8399"/>
                    <a:pt x="3405" y="7578"/>
                  </a:cubicBezTo>
                  <a:cubicBezTo>
                    <a:pt x="3557" y="7578"/>
                    <a:pt x="3648" y="7487"/>
                    <a:pt x="3769" y="7335"/>
                  </a:cubicBezTo>
                  <a:cubicBezTo>
                    <a:pt x="4833" y="5876"/>
                    <a:pt x="5593" y="4235"/>
                    <a:pt x="6049" y="2441"/>
                  </a:cubicBezTo>
                  <a:cubicBezTo>
                    <a:pt x="6141" y="2057"/>
                    <a:pt x="5824" y="1804"/>
                    <a:pt x="5524" y="1804"/>
                  </a:cubicBezTo>
                  <a:cubicBezTo>
                    <a:pt x="5327" y="1804"/>
                    <a:pt x="5137" y="1914"/>
                    <a:pt x="5076" y="2168"/>
                  </a:cubicBezTo>
                  <a:cubicBezTo>
                    <a:pt x="4651" y="3809"/>
                    <a:pt x="3952" y="5329"/>
                    <a:pt x="2979" y="6697"/>
                  </a:cubicBezTo>
                  <a:cubicBezTo>
                    <a:pt x="2888" y="6575"/>
                    <a:pt x="2858" y="6484"/>
                    <a:pt x="2827" y="6332"/>
                  </a:cubicBezTo>
                  <a:cubicBezTo>
                    <a:pt x="2067" y="4599"/>
                    <a:pt x="1642" y="2533"/>
                    <a:pt x="2554" y="770"/>
                  </a:cubicBezTo>
                  <a:cubicBezTo>
                    <a:pt x="2764" y="370"/>
                    <a:pt x="2408" y="0"/>
                    <a:pt x="2067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52"/>
            <p:cNvSpPr/>
            <p:nvPr/>
          </p:nvSpPr>
          <p:spPr>
            <a:xfrm>
              <a:off x="12319650" y="11113500"/>
              <a:ext cx="251550" cy="677900"/>
            </a:xfrm>
            <a:custGeom>
              <a:avLst/>
              <a:gdLst/>
              <a:ahLst/>
              <a:cxnLst/>
              <a:rect l="l" t="t" r="r" b="b"/>
              <a:pathLst>
                <a:path w="10062" h="27116" extrusionOk="0">
                  <a:moveTo>
                    <a:pt x="3610" y="0"/>
                  </a:moveTo>
                  <a:cubicBezTo>
                    <a:pt x="3191" y="0"/>
                    <a:pt x="2839" y="524"/>
                    <a:pt x="3222" y="859"/>
                  </a:cubicBezTo>
                  <a:cubicBezTo>
                    <a:pt x="4712" y="2135"/>
                    <a:pt x="5016" y="4202"/>
                    <a:pt x="4742" y="6056"/>
                  </a:cubicBezTo>
                  <a:cubicBezTo>
                    <a:pt x="4286" y="9035"/>
                    <a:pt x="2432" y="11497"/>
                    <a:pt x="1277" y="14263"/>
                  </a:cubicBezTo>
                  <a:cubicBezTo>
                    <a:pt x="1003" y="14385"/>
                    <a:pt x="821" y="14719"/>
                    <a:pt x="1003" y="14992"/>
                  </a:cubicBezTo>
                  <a:cubicBezTo>
                    <a:pt x="791" y="15631"/>
                    <a:pt x="639" y="16239"/>
                    <a:pt x="517" y="16938"/>
                  </a:cubicBezTo>
                  <a:cubicBezTo>
                    <a:pt x="0" y="20524"/>
                    <a:pt x="1125" y="24293"/>
                    <a:pt x="3709" y="26938"/>
                  </a:cubicBezTo>
                  <a:cubicBezTo>
                    <a:pt x="3819" y="27063"/>
                    <a:pt x="3946" y="27115"/>
                    <a:pt x="4068" y="27115"/>
                  </a:cubicBezTo>
                  <a:cubicBezTo>
                    <a:pt x="4449" y="27115"/>
                    <a:pt x="4783" y="26607"/>
                    <a:pt x="4438" y="26239"/>
                  </a:cubicBezTo>
                  <a:cubicBezTo>
                    <a:pt x="2949" y="24719"/>
                    <a:pt x="2006" y="22774"/>
                    <a:pt x="1611" y="20676"/>
                  </a:cubicBezTo>
                  <a:cubicBezTo>
                    <a:pt x="1307" y="19096"/>
                    <a:pt x="1398" y="17454"/>
                    <a:pt x="1824" y="15904"/>
                  </a:cubicBezTo>
                  <a:cubicBezTo>
                    <a:pt x="4165" y="18640"/>
                    <a:pt x="5228" y="22348"/>
                    <a:pt x="4651" y="25874"/>
                  </a:cubicBezTo>
                  <a:cubicBezTo>
                    <a:pt x="4596" y="26274"/>
                    <a:pt x="4923" y="26533"/>
                    <a:pt x="5220" y="26533"/>
                  </a:cubicBezTo>
                  <a:cubicBezTo>
                    <a:pt x="5419" y="26533"/>
                    <a:pt x="5605" y="26416"/>
                    <a:pt x="5654" y="26148"/>
                  </a:cubicBezTo>
                  <a:cubicBezTo>
                    <a:pt x="6323" y="22044"/>
                    <a:pt x="5046" y="17758"/>
                    <a:pt x="2189" y="14749"/>
                  </a:cubicBezTo>
                  <a:cubicBezTo>
                    <a:pt x="2462" y="14081"/>
                    <a:pt x="2797" y="13381"/>
                    <a:pt x="3131" y="12713"/>
                  </a:cubicBezTo>
                  <a:cubicBezTo>
                    <a:pt x="7143" y="15813"/>
                    <a:pt x="8967" y="21406"/>
                    <a:pt x="7599" y="26269"/>
                  </a:cubicBezTo>
                  <a:cubicBezTo>
                    <a:pt x="7471" y="26654"/>
                    <a:pt x="7784" y="26906"/>
                    <a:pt x="8093" y="26906"/>
                  </a:cubicBezTo>
                  <a:cubicBezTo>
                    <a:pt x="8297" y="26906"/>
                    <a:pt x="8499" y="26796"/>
                    <a:pt x="8572" y="26543"/>
                  </a:cubicBezTo>
                  <a:cubicBezTo>
                    <a:pt x="10061" y="21132"/>
                    <a:pt x="7994" y="15144"/>
                    <a:pt x="3587" y="11740"/>
                  </a:cubicBezTo>
                  <a:cubicBezTo>
                    <a:pt x="3982" y="11041"/>
                    <a:pt x="4347" y="10312"/>
                    <a:pt x="4712" y="9552"/>
                  </a:cubicBezTo>
                  <a:cubicBezTo>
                    <a:pt x="6049" y="6634"/>
                    <a:pt x="6718" y="2500"/>
                    <a:pt x="3952" y="129"/>
                  </a:cubicBezTo>
                  <a:cubicBezTo>
                    <a:pt x="3842" y="38"/>
                    <a:pt x="3724" y="0"/>
                    <a:pt x="3610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52"/>
            <p:cNvSpPr/>
            <p:nvPr/>
          </p:nvSpPr>
          <p:spPr>
            <a:xfrm>
              <a:off x="12181350" y="11173475"/>
              <a:ext cx="227225" cy="621450"/>
            </a:xfrm>
            <a:custGeom>
              <a:avLst/>
              <a:gdLst/>
              <a:ahLst/>
              <a:cxnLst/>
              <a:rect l="l" t="t" r="r" b="b"/>
              <a:pathLst>
                <a:path w="9089" h="24858" extrusionOk="0">
                  <a:moveTo>
                    <a:pt x="7029" y="0"/>
                  </a:moveTo>
                  <a:cubicBezTo>
                    <a:pt x="6697" y="0"/>
                    <a:pt x="6356" y="370"/>
                    <a:pt x="6566" y="770"/>
                  </a:cubicBezTo>
                  <a:cubicBezTo>
                    <a:pt x="7478" y="2533"/>
                    <a:pt x="7052" y="4599"/>
                    <a:pt x="6292" y="6332"/>
                  </a:cubicBezTo>
                  <a:cubicBezTo>
                    <a:pt x="6262" y="6484"/>
                    <a:pt x="6201" y="6575"/>
                    <a:pt x="6140" y="6697"/>
                  </a:cubicBezTo>
                  <a:cubicBezTo>
                    <a:pt x="5137" y="5329"/>
                    <a:pt x="4468" y="3809"/>
                    <a:pt x="4043" y="2168"/>
                  </a:cubicBezTo>
                  <a:cubicBezTo>
                    <a:pt x="3983" y="1914"/>
                    <a:pt x="3793" y="1804"/>
                    <a:pt x="3595" y="1804"/>
                  </a:cubicBezTo>
                  <a:cubicBezTo>
                    <a:pt x="3295" y="1804"/>
                    <a:pt x="2979" y="2057"/>
                    <a:pt x="3070" y="2441"/>
                  </a:cubicBezTo>
                  <a:cubicBezTo>
                    <a:pt x="3526" y="4235"/>
                    <a:pt x="4286" y="5876"/>
                    <a:pt x="5350" y="7335"/>
                  </a:cubicBezTo>
                  <a:cubicBezTo>
                    <a:pt x="5441" y="7487"/>
                    <a:pt x="5563" y="7578"/>
                    <a:pt x="5715" y="7578"/>
                  </a:cubicBezTo>
                  <a:cubicBezTo>
                    <a:pt x="5259" y="8399"/>
                    <a:pt x="4742" y="9250"/>
                    <a:pt x="4286" y="10131"/>
                  </a:cubicBezTo>
                  <a:cubicBezTo>
                    <a:pt x="2067" y="8460"/>
                    <a:pt x="1186" y="5602"/>
                    <a:pt x="1034" y="2928"/>
                  </a:cubicBezTo>
                  <a:cubicBezTo>
                    <a:pt x="1019" y="2609"/>
                    <a:pt x="753" y="2449"/>
                    <a:pt x="498" y="2449"/>
                  </a:cubicBezTo>
                  <a:cubicBezTo>
                    <a:pt x="243" y="2449"/>
                    <a:pt x="0" y="2609"/>
                    <a:pt x="31" y="2928"/>
                  </a:cubicBezTo>
                  <a:cubicBezTo>
                    <a:pt x="183" y="5998"/>
                    <a:pt x="1216" y="9128"/>
                    <a:pt x="3709" y="10952"/>
                  </a:cubicBezTo>
                  <a:cubicBezTo>
                    <a:pt x="3739" y="10952"/>
                    <a:pt x="3739" y="10982"/>
                    <a:pt x="3769" y="10982"/>
                  </a:cubicBezTo>
                  <a:cubicBezTo>
                    <a:pt x="3769" y="11043"/>
                    <a:pt x="3739" y="11043"/>
                    <a:pt x="3739" y="11074"/>
                  </a:cubicBezTo>
                  <a:cubicBezTo>
                    <a:pt x="3070" y="12563"/>
                    <a:pt x="2614" y="14113"/>
                    <a:pt x="2493" y="15755"/>
                  </a:cubicBezTo>
                  <a:cubicBezTo>
                    <a:pt x="2219" y="18855"/>
                    <a:pt x="3131" y="22077"/>
                    <a:pt x="4985" y="24630"/>
                  </a:cubicBezTo>
                  <a:cubicBezTo>
                    <a:pt x="5102" y="24791"/>
                    <a:pt x="5260" y="24857"/>
                    <a:pt x="5416" y="24857"/>
                  </a:cubicBezTo>
                  <a:cubicBezTo>
                    <a:pt x="5789" y="24857"/>
                    <a:pt x="6145" y="24478"/>
                    <a:pt x="5867" y="24113"/>
                  </a:cubicBezTo>
                  <a:cubicBezTo>
                    <a:pt x="4803" y="22654"/>
                    <a:pt x="4043" y="20983"/>
                    <a:pt x="3709" y="19189"/>
                  </a:cubicBezTo>
                  <a:cubicBezTo>
                    <a:pt x="3374" y="17639"/>
                    <a:pt x="3374" y="15998"/>
                    <a:pt x="3678" y="14448"/>
                  </a:cubicBezTo>
                  <a:cubicBezTo>
                    <a:pt x="4013" y="12715"/>
                    <a:pt x="4772" y="11195"/>
                    <a:pt x="5654" y="9675"/>
                  </a:cubicBezTo>
                  <a:cubicBezTo>
                    <a:pt x="7265" y="6849"/>
                    <a:pt x="9089" y="3444"/>
                    <a:pt x="7417" y="253"/>
                  </a:cubicBezTo>
                  <a:cubicBezTo>
                    <a:pt x="7323" y="74"/>
                    <a:pt x="7177" y="0"/>
                    <a:pt x="7029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DD21B6BC-C14E-4228-8915-93050783683A}"/>
              </a:ext>
            </a:extLst>
          </p:cNvPr>
          <p:cNvSpPr/>
          <p:nvPr/>
        </p:nvSpPr>
        <p:spPr>
          <a:xfrm>
            <a:off x="2827981" y="310295"/>
            <a:ext cx="3579559" cy="5803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#9Slide03 Quicksand Bold" panose="00000800000000000000" pitchFamily="2" charset="0"/>
              </a:rPr>
              <a:t>TÌM HIỂU BÀI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77E6F69-71BF-4A5D-AECD-7941B9E188D0}"/>
              </a:ext>
            </a:extLst>
          </p:cNvPr>
          <p:cNvSpPr txBox="1"/>
          <p:nvPr/>
        </p:nvSpPr>
        <p:spPr>
          <a:xfrm>
            <a:off x="1828704" y="1046381"/>
            <a:ext cx="6507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#9Slide03 Quicksand Bold" panose="00000800000000000000" pitchFamily="2" charset="0"/>
              </a:rPr>
              <a:t>1. </a:t>
            </a:r>
            <a:r>
              <a:rPr lang="en-US" sz="2000" dirty="0" err="1">
                <a:latin typeface="#9Slide03 Quicksand Bold" panose="00000800000000000000" pitchFamily="2" charset="0"/>
              </a:rPr>
              <a:t>Cô</a:t>
            </a:r>
            <a:r>
              <a:rPr lang="en-US" sz="2000" dirty="0"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latin typeface="#9Slide03 Quicksand Bold" panose="00000800000000000000" pitchFamily="2" charset="0"/>
              </a:rPr>
              <a:t>giáo</a:t>
            </a:r>
            <a:r>
              <a:rPr lang="en-US" sz="2000" dirty="0">
                <a:latin typeface="#9Slide03 Quicksand Bold" panose="00000800000000000000" pitchFamily="2" charset="0"/>
              </a:rPr>
              <a:t> ra </a:t>
            </a:r>
            <a:r>
              <a:rPr lang="en-US" sz="2000" dirty="0" err="1">
                <a:latin typeface="#9Slide03 Quicksand Bold" panose="00000800000000000000" pitchFamily="2" charset="0"/>
              </a:rPr>
              <a:t>cho</a:t>
            </a:r>
            <a:r>
              <a:rPr lang="en-US" sz="2000" dirty="0"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latin typeface="#9Slide03 Quicksand Bold" panose="00000800000000000000" pitchFamily="2" charset="0"/>
              </a:rPr>
              <a:t>lớp</a:t>
            </a:r>
            <a:r>
              <a:rPr lang="en-US" sz="2000" dirty="0"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latin typeface="#9Slide03 Quicksand Bold" panose="00000800000000000000" pitchFamily="2" charset="0"/>
              </a:rPr>
              <a:t>đề</a:t>
            </a:r>
            <a:r>
              <a:rPr lang="en-US" sz="2000" dirty="0"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latin typeface="#9Slide03 Quicksand Bold" panose="00000800000000000000" pitchFamily="2" charset="0"/>
              </a:rPr>
              <a:t>văn</a:t>
            </a:r>
            <a:r>
              <a:rPr lang="en-US" sz="2000" dirty="0"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latin typeface="#9Slide03 Quicksand Bold" panose="00000800000000000000" pitchFamily="2" charset="0"/>
              </a:rPr>
              <a:t>nh</a:t>
            </a:r>
            <a:r>
              <a:rPr lang="vi-VN" sz="2000" dirty="0">
                <a:latin typeface="#9Slide03 Quicksand Bold" panose="00000800000000000000" pitchFamily="2" charset="0"/>
              </a:rPr>
              <a:t>ư</a:t>
            </a:r>
            <a:r>
              <a:rPr lang="en-US" sz="2000" dirty="0"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latin typeface="#9Slide03 Quicksand Bold" panose="00000800000000000000" pitchFamily="2" charset="0"/>
              </a:rPr>
              <a:t>thế</a:t>
            </a:r>
            <a:r>
              <a:rPr lang="en-US" sz="2000" dirty="0"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latin typeface="#9Slide03 Quicksand Bold" panose="00000800000000000000" pitchFamily="2" charset="0"/>
              </a:rPr>
              <a:t>nào</a:t>
            </a:r>
            <a:r>
              <a:rPr lang="en-US" sz="2000" dirty="0">
                <a:latin typeface="#9Slide03 Quicksand Bold" panose="00000800000000000000" pitchFamily="2" charset="0"/>
              </a:rPr>
              <a:t> ?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5DBCF4F-5DF8-419A-BFEC-1E7979277F81}"/>
              </a:ext>
            </a:extLst>
          </p:cNvPr>
          <p:cNvSpPr txBox="1"/>
          <p:nvPr/>
        </p:nvSpPr>
        <p:spPr>
          <a:xfrm>
            <a:off x="2021388" y="1465306"/>
            <a:ext cx="5047873" cy="963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Cô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giáo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ra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cho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lớp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đề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văn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: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Em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đã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làm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gì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để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giúp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đỡ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mẹ</a:t>
            </a:r>
            <a:endParaRPr lang="en-US" sz="2000" dirty="0">
              <a:solidFill>
                <a:srgbClr val="0000FF"/>
              </a:solidFill>
              <a:latin typeface="#9Slide03 Quicksand Bold" panose="00000800000000000000" pitchFamily="2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" name="Google Shape;337;p52"/>
          <p:cNvGrpSpPr/>
          <p:nvPr/>
        </p:nvGrpSpPr>
        <p:grpSpPr>
          <a:xfrm>
            <a:off x="3608346" y="3342555"/>
            <a:ext cx="1927308" cy="1800945"/>
            <a:chOff x="10936650" y="9416675"/>
            <a:chExt cx="2345050" cy="2380925"/>
          </a:xfrm>
        </p:grpSpPr>
        <p:sp>
          <p:nvSpPr>
            <p:cNvPr id="338" name="Google Shape;338;p52"/>
            <p:cNvSpPr/>
            <p:nvPr/>
          </p:nvSpPr>
          <p:spPr>
            <a:xfrm>
              <a:off x="11265250" y="9843150"/>
              <a:ext cx="1603650" cy="1238625"/>
            </a:xfrm>
            <a:custGeom>
              <a:avLst/>
              <a:gdLst/>
              <a:ahLst/>
              <a:cxnLst/>
              <a:rect l="l" t="t" r="r" b="b"/>
              <a:pathLst>
                <a:path w="64146" h="49545" extrusionOk="0">
                  <a:moveTo>
                    <a:pt x="18376" y="0"/>
                  </a:moveTo>
                  <a:cubicBezTo>
                    <a:pt x="18376" y="0"/>
                    <a:pt x="16158" y="7021"/>
                    <a:pt x="10078" y="10395"/>
                  </a:cubicBezTo>
                  <a:cubicBezTo>
                    <a:pt x="10078" y="10395"/>
                    <a:pt x="7829" y="11155"/>
                    <a:pt x="7373" y="14468"/>
                  </a:cubicBezTo>
                  <a:cubicBezTo>
                    <a:pt x="7373" y="14468"/>
                    <a:pt x="7221" y="16079"/>
                    <a:pt x="7373" y="18481"/>
                  </a:cubicBezTo>
                  <a:cubicBezTo>
                    <a:pt x="6805" y="17946"/>
                    <a:pt x="6035" y="17439"/>
                    <a:pt x="5139" y="17439"/>
                  </a:cubicBezTo>
                  <a:cubicBezTo>
                    <a:pt x="4404" y="17439"/>
                    <a:pt x="3585" y="17779"/>
                    <a:pt x="2723" y="18724"/>
                  </a:cubicBezTo>
                  <a:cubicBezTo>
                    <a:pt x="1" y="21758"/>
                    <a:pt x="2939" y="29023"/>
                    <a:pt x="8330" y="29023"/>
                  </a:cubicBezTo>
                  <a:cubicBezTo>
                    <a:pt x="8718" y="29023"/>
                    <a:pt x="9119" y="28986"/>
                    <a:pt x="9531" y="28906"/>
                  </a:cubicBezTo>
                  <a:cubicBezTo>
                    <a:pt x="12145" y="35897"/>
                    <a:pt x="17860" y="43040"/>
                    <a:pt x="30079" y="44408"/>
                  </a:cubicBezTo>
                  <a:lnTo>
                    <a:pt x="30079" y="44530"/>
                  </a:lnTo>
                  <a:cubicBezTo>
                    <a:pt x="30231" y="45229"/>
                    <a:pt x="30292" y="45989"/>
                    <a:pt x="30292" y="46718"/>
                  </a:cubicBezTo>
                  <a:cubicBezTo>
                    <a:pt x="30140" y="46870"/>
                    <a:pt x="30018" y="47144"/>
                    <a:pt x="30140" y="47356"/>
                  </a:cubicBezTo>
                  <a:cubicBezTo>
                    <a:pt x="30960" y="49241"/>
                    <a:pt x="33270" y="49545"/>
                    <a:pt x="35094" y="49545"/>
                  </a:cubicBezTo>
                  <a:cubicBezTo>
                    <a:pt x="37039" y="49545"/>
                    <a:pt x="38985" y="49119"/>
                    <a:pt x="40626" y="48055"/>
                  </a:cubicBezTo>
                  <a:cubicBezTo>
                    <a:pt x="40646" y="48058"/>
                    <a:pt x="40667" y="48059"/>
                    <a:pt x="40688" y="48059"/>
                  </a:cubicBezTo>
                  <a:cubicBezTo>
                    <a:pt x="40922" y="48059"/>
                    <a:pt x="41204" y="47904"/>
                    <a:pt x="41204" y="47569"/>
                  </a:cubicBezTo>
                  <a:cubicBezTo>
                    <a:pt x="41264" y="46353"/>
                    <a:pt x="41204" y="45168"/>
                    <a:pt x="41112" y="43982"/>
                  </a:cubicBezTo>
                  <a:cubicBezTo>
                    <a:pt x="47161" y="42554"/>
                    <a:pt x="55520" y="38086"/>
                    <a:pt x="58316" y="25016"/>
                  </a:cubicBezTo>
                  <a:cubicBezTo>
                    <a:pt x="58316" y="25016"/>
                    <a:pt x="63727" y="24833"/>
                    <a:pt x="63970" y="19088"/>
                  </a:cubicBezTo>
                  <a:cubicBezTo>
                    <a:pt x="64145" y="15408"/>
                    <a:pt x="62087" y="14235"/>
                    <a:pt x="60234" y="14235"/>
                  </a:cubicBezTo>
                  <a:cubicBezTo>
                    <a:pt x="59195" y="14235"/>
                    <a:pt x="58219" y="14604"/>
                    <a:pt x="57739" y="15107"/>
                  </a:cubicBezTo>
                  <a:lnTo>
                    <a:pt x="56645" y="12189"/>
                  </a:lnTo>
                  <a:lnTo>
                    <a:pt x="50262" y="11581"/>
                  </a:lnTo>
                  <a:lnTo>
                    <a:pt x="46158" y="9939"/>
                  </a:lnTo>
                  <a:lnTo>
                    <a:pt x="34912" y="9483"/>
                  </a:lnTo>
                  <a:lnTo>
                    <a:pt x="31264" y="9939"/>
                  </a:lnTo>
                  <a:cubicBezTo>
                    <a:pt x="31264" y="9939"/>
                    <a:pt x="23969" y="4924"/>
                    <a:pt x="21811" y="0"/>
                  </a:cubicBezTo>
                  <a:close/>
                </a:path>
              </a:pathLst>
            </a:custGeom>
            <a:solidFill>
              <a:srgbClr val="F5BF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52"/>
            <p:cNvSpPr/>
            <p:nvPr/>
          </p:nvSpPr>
          <p:spPr>
            <a:xfrm>
              <a:off x="11660050" y="10450300"/>
              <a:ext cx="235600" cy="234825"/>
            </a:xfrm>
            <a:custGeom>
              <a:avLst/>
              <a:gdLst/>
              <a:ahLst/>
              <a:cxnLst/>
              <a:rect l="l" t="t" r="r" b="b"/>
              <a:pathLst>
                <a:path w="9424" h="9393" extrusionOk="0">
                  <a:moveTo>
                    <a:pt x="4712" y="0"/>
                  </a:moveTo>
                  <a:cubicBezTo>
                    <a:pt x="2129" y="0"/>
                    <a:pt x="1" y="2097"/>
                    <a:pt x="1" y="4711"/>
                  </a:cubicBezTo>
                  <a:cubicBezTo>
                    <a:pt x="1" y="7295"/>
                    <a:pt x="2129" y="9392"/>
                    <a:pt x="4712" y="9392"/>
                  </a:cubicBezTo>
                  <a:cubicBezTo>
                    <a:pt x="7326" y="9392"/>
                    <a:pt x="9423" y="7295"/>
                    <a:pt x="9423" y="4711"/>
                  </a:cubicBezTo>
                  <a:cubicBezTo>
                    <a:pt x="9423" y="2097"/>
                    <a:pt x="7326" y="0"/>
                    <a:pt x="4712" y="0"/>
                  </a:cubicBezTo>
                  <a:close/>
                </a:path>
              </a:pathLst>
            </a:custGeom>
            <a:solidFill>
              <a:srgbClr val="DE6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52"/>
            <p:cNvSpPr/>
            <p:nvPr/>
          </p:nvSpPr>
          <p:spPr>
            <a:xfrm>
              <a:off x="12255825" y="10466025"/>
              <a:ext cx="259125" cy="235275"/>
            </a:xfrm>
            <a:custGeom>
              <a:avLst/>
              <a:gdLst/>
              <a:ahLst/>
              <a:cxnLst/>
              <a:rect l="l" t="t" r="r" b="b"/>
              <a:pathLst>
                <a:path w="10365" h="9411" extrusionOk="0">
                  <a:moveTo>
                    <a:pt x="5171" y="1"/>
                  </a:moveTo>
                  <a:cubicBezTo>
                    <a:pt x="3048" y="1"/>
                    <a:pt x="1128" y="1469"/>
                    <a:pt x="608" y="3626"/>
                  </a:cubicBezTo>
                  <a:cubicBezTo>
                    <a:pt x="0" y="6149"/>
                    <a:pt x="1581" y="8703"/>
                    <a:pt x="4103" y="9280"/>
                  </a:cubicBezTo>
                  <a:cubicBezTo>
                    <a:pt x="4469" y="9368"/>
                    <a:pt x="4835" y="9410"/>
                    <a:pt x="5196" y="9410"/>
                  </a:cubicBezTo>
                  <a:cubicBezTo>
                    <a:pt x="7325" y="9410"/>
                    <a:pt x="9268" y="7942"/>
                    <a:pt x="9787" y="5785"/>
                  </a:cubicBezTo>
                  <a:cubicBezTo>
                    <a:pt x="10365" y="3262"/>
                    <a:pt x="8815" y="709"/>
                    <a:pt x="6262" y="131"/>
                  </a:cubicBezTo>
                  <a:cubicBezTo>
                    <a:pt x="5896" y="43"/>
                    <a:pt x="5531" y="1"/>
                    <a:pt x="5171" y="1"/>
                  </a:cubicBezTo>
                  <a:close/>
                </a:path>
              </a:pathLst>
            </a:custGeom>
            <a:solidFill>
              <a:srgbClr val="DE6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52"/>
            <p:cNvSpPr/>
            <p:nvPr/>
          </p:nvSpPr>
          <p:spPr>
            <a:xfrm>
              <a:off x="11320375" y="9416675"/>
              <a:ext cx="1508425" cy="902950"/>
            </a:xfrm>
            <a:custGeom>
              <a:avLst/>
              <a:gdLst/>
              <a:ahLst/>
              <a:cxnLst/>
              <a:rect l="l" t="t" r="r" b="b"/>
              <a:pathLst>
                <a:path w="60337" h="36118" extrusionOk="0">
                  <a:moveTo>
                    <a:pt x="33317" y="1"/>
                  </a:moveTo>
                  <a:cubicBezTo>
                    <a:pt x="33296" y="1"/>
                    <a:pt x="33275" y="3"/>
                    <a:pt x="33254" y="7"/>
                  </a:cubicBezTo>
                  <a:cubicBezTo>
                    <a:pt x="29546" y="341"/>
                    <a:pt x="25047" y="949"/>
                    <a:pt x="22980" y="4414"/>
                  </a:cubicBezTo>
                  <a:cubicBezTo>
                    <a:pt x="22798" y="3107"/>
                    <a:pt x="22555" y="1831"/>
                    <a:pt x="22372" y="524"/>
                  </a:cubicBezTo>
                  <a:cubicBezTo>
                    <a:pt x="22334" y="295"/>
                    <a:pt x="22105" y="162"/>
                    <a:pt x="21871" y="162"/>
                  </a:cubicBezTo>
                  <a:cubicBezTo>
                    <a:pt x="21733" y="162"/>
                    <a:pt x="21593" y="209"/>
                    <a:pt x="21491" y="311"/>
                  </a:cubicBezTo>
                  <a:cubicBezTo>
                    <a:pt x="19363" y="2530"/>
                    <a:pt x="18117" y="5509"/>
                    <a:pt x="17995" y="8548"/>
                  </a:cubicBezTo>
                  <a:cubicBezTo>
                    <a:pt x="17504" y="8482"/>
                    <a:pt x="17013" y="8449"/>
                    <a:pt x="16524" y="8449"/>
                  </a:cubicBezTo>
                  <a:cubicBezTo>
                    <a:pt x="12776" y="8449"/>
                    <a:pt x="9158" y="10342"/>
                    <a:pt x="6658" y="13138"/>
                  </a:cubicBezTo>
                  <a:cubicBezTo>
                    <a:pt x="3405" y="16725"/>
                    <a:pt x="1703" y="21497"/>
                    <a:pt x="791" y="26147"/>
                  </a:cubicBezTo>
                  <a:cubicBezTo>
                    <a:pt x="214" y="29065"/>
                    <a:pt x="1" y="32074"/>
                    <a:pt x="153" y="35023"/>
                  </a:cubicBezTo>
                  <a:cubicBezTo>
                    <a:pt x="153" y="35348"/>
                    <a:pt x="384" y="35532"/>
                    <a:pt x="656" y="35532"/>
                  </a:cubicBezTo>
                  <a:cubicBezTo>
                    <a:pt x="740" y="35532"/>
                    <a:pt x="827" y="35514"/>
                    <a:pt x="913" y="35479"/>
                  </a:cubicBezTo>
                  <a:cubicBezTo>
                    <a:pt x="1385" y="35260"/>
                    <a:pt x="1902" y="35154"/>
                    <a:pt x="2419" y="35154"/>
                  </a:cubicBezTo>
                  <a:cubicBezTo>
                    <a:pt x="3265" y="35154"/>
                    <a:pt x="4113" y="35437"/>
                    <a:pt x="4773" y="35965"/>
                  </a:cubicBezTo>
                  <a:cubicBezTo>
                    <a:pt x="4885" y="36064"/>
                    <a:pt x="5036" y="36118"/>
                    <a:pt x="5183" y="36118"/>
                  </a:cubicBezTo>
                  <a:cubicBezTo>
                    <a:pt x="5397" y="36118"/>
                    <a:pt x="5601" y="36004"/>
                    <a:pt x="5655" y="35752"/>
                  </a:cubicBezTo>
                  <a:cubicBezTo>
                    <a:pt x="5776" y="34810"/>
                    <a:pt x="5928" y="33898"/>
                    <a:pt x="6019" y="32926"/>
                  </a:cubicBezTo>
                  <a:cubicBezTo>
                    <a:pt x="6080" y="32530"/>
                    <a:pt x="6141" y="32135"/>
                    <a:pt x="6202" y="31710"/>
                  </a:cubicBezTo>
                  <a:cubicBezTo>
                    <a:pt x="6232" y="31315"/>
                    <a:pt x="6262" y="30859"/>
                    <a:pt x="6384" y="30433"/>
                  </a:cubicBezTo>
                  <a:cubicBezTo>
                    <a:pt x="6566" y="29856"/>
                    <a:pt x="7448" y="29673"/>
                    <a:pt x="7873" y="29278"/>
                  </a:cubicBezTo>
                  <a:cubicBezTo>
                    <a:pt x="8329" y="28883"/>
                    <a:pt x="8664" y="28366"/>
                    <a:pt x="8846" y="27758"/>
                  </a:cubicBezTo>
                  <a:cubicBezTo>
                    <a:pt x="13527" y="25327"/>
                    <a:pt x="16445" y="22713"/>
                    <a:pt x="17965" y="17667"/>
                  </a:cubicBezTo>
                  <a:cubicBezTo>
                    <a:pt x="18016" y="17505"/>
                    <a:pt x="18173" y="17455"/>
                    <a:pt x="18375" y="17455"/>
                  </a:cubicBezTo>
                  <a:cubicBezTo>
                    <a:pt x="18689" y="17455"/>
                    <a:pt x="19112" y="17575"/>
                    <a:pt x="19415" y="17575"/>
                  </a:cubicBezTo>
                  <a:cubicBezTo>
                    <a:pt x="19610" y="17575"/>
                    <a:pt x="19754" y="17525"/>
                    <a:pt x="19789" y="17363"/>
                  </a:cubicBezTo>
                  <a:cubicBezTo>
                    <a:pt x="20700" y="19764"/>
                    <a:pt x="21126" y="18883"/>
                    <a:pt x="22555" y="21010"/>
                  </a:cubicBezTo>
                  <a:cubicBezTo>
                    <a:pt x="23558" y="22500"/>
                    <a:pt x="24682" y="23959"/>
                    <a:pt x="25959" y="25235"/>
                  </a:cubicBezTo>
                  <a:cubicBezTo>
                    <a:pt x="26536" y="25843"/>
                    <a:pt x="27266" y="26360"/>
                    <a:pt x="28056" y="26694"/>
                  </a:cubicBezTo>
                  <a:cubicBezTo>
                    <a:pt x="28998" y="27090"/>
                    <a:pt x="29971" y="27150"/>
                    <a:pt x="30944" y="27211"/>
                  </a:cubicBezTo>
                  <a:cubicBezTo>
                    <a:pt x="33375" y="27363"/>
                    <a:pt x="35868" y="27546"/>
                    <a:pt x="38300" y="27697"/>
                  </a:cubicBezTo>
                  <a:lnTo>
                    <a:pt x="38360" y="27697"/>
                  </a:lnTo>
                  <a:cubicBezTo>
                    <a:pt x="38391" y="27758"/>
                    <a:pt x="38482" y="27819"/>
                    <a:pt x="38603" y="27849"/>
                  </a:cubicBezTo>
                  <a:cubicBezTo>
                    <a:pt x="39424" y="28184"/>
                    <a:pt x="40275" y="28457"/>
                    <a:pt x="41126" y="28670"/>
                  </a:cubicBezTo>
                  <a:cubicBezTo>
                    <a:pt x="41525" y="28770"/>
                    <a:pt x="42081" y="28974"/>
                    <a:pt x="42571" y="28974"/>
                  </a:cubicBezTo>
                  <a:cubicBezTo>
                    <a:pt x="42827" y="28974"/>
                    <a:pt x="43066" y="28918"/>
                    <a:pt x="43254" y="28761"/>
                  </a:cubicBezTo>
                  <a:cubicBezTo>
                    <a:pt x="43497" y="28579"/>
                    <a:pt x="43558" y="28214"/>
                    <a:pt x="43619" y="27971"/>
                  </a:cubicBezTo>
                  <a:cubicBezTo>
                    <a:pt x="43619" y="27849"/>
                    <a:pt x="43649" y="27697"/>
                    <a:pt x="43649" y="27576"/>
                  </a:cubicBezTo>
                  <a:cubicBezTo>
                    <a:pt x="43953" y="28640"/>
                    <a:pt x="44743" y="29552"/>
                    <a:pt x="45929" y="29795"/>
                  </a:cubicBezTo>
                  <a:cubicBezTo>
                    <a:pt x="46107" y="29827"/>
                    <a:pt x="46284" y="29843"/>
                    <a:pt x="46457" y="29843"/>
                  </a:cubicBezTo>
                  <a:cubicBezTo>
                    <a:pt x="47585" y="29843"/>
                    <a:pt x="48577" y="29181"/>
                    <a:pt x="48999" y="28153"/>
                  </a:cubicBezTo>
                  <a:cubicBezTo>
                    <a:pt x="49394" y="29704"/>
                    <a:pt x="50184" y="31193"/>
                    <a:pt x="51309" y="32257"/>
                  </a:cubicBezTo>
                  <a:cubicBezTo>
                    <a:pt x="52050" y="32942"/>
                    <a:pt x="52959" y="33287"/>
                    <a:pt x="53852" y="33287"/>
                  </a:cubicBezTo>
                  <a:cubicBezTo>
                    <a:pt x="54898" y="33287"/>
                    <a:pt x="55923" y="32813"/>
                    <a:pt x="56628" y="31862"/>
                  </a:cubicBezTo>
                  <a:cubicBezTo>
                    <a:pt x="56628" y="31831"/>
                    <a:pt x="56689" y="31831"/>
                    <a:pt x="56689" y="31801"/>
                  </a:cubicBezTo>
                  <a:lnTo>
                    <a:pt x="59425" y="31801"/>
                  </a:lnTo>
                  <a:cubicBezTo>
                    <a:pt x="59789" y="31801"/>
                    <a:pt x="59941" y="31467"/>
                    <a:pt x="59911" y="31193"/>
                  </a:cubicBezTo>
                  <a:cubicBezTo>
                    <a:pt x="60154" y="31193"/>
                    <a:pt x="60336" y="31011"/>
                    <a:pt x="60336" y="30737"/>
                  </a:cubicBezTo>
                  <a:cubicBezTo>
                    <a:pt x="60184" y="24476"/>
                    <a:pt x="58938" y="18032"/>
                    <a:pt x="55655" y="12652"/>
                  </a:cubicBezTo>
                  <a:cubicBezTo>
                    <a:pt x="52616" y="7667"/>
                    <a:pt x="47753" y="3867"/>
                    <a:pt x="41977" y="2621"/>
                  </a:cubicBezTo>
                  <a:cubicBezTo>
                    <a:pt x="40791" y="2374"/>
                    <a:pt x="39572" y="2246"/>
                    <a:pt x="38355" y="2246"/>
                  </a:cubicBezTo>
                  <a:cubicBezTo>
                    <a:pt x="36424" y="2246"/>
                    <a:pt x="34497" y="2570"/>
                    <a:pt x="32707" y="3259"/>
                  </a:cubicBezTo>
                  <a:lnTo>
                    <a:pt x="33740" y="645"/>
                  </a:lnTo>
                  <a:cubicBezTo>
                    <a:pt x="33853" y="363"/>
                    <a:pt x="33598" y="1"/>
                    <a:pt x="33317" y="1"/>
                  </a:cubicBezTo>
                  <a:close/>
                </a:path>
              </a:pathLst>
            </a:custGeom>
            <a:solidFill>
              <a:srgbClr val="FF9D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2" name="Google Shape;342;p52"/>
            <p:cNvSpPr/>
            <p:nvPr/>
          </p:nvSpPr>
          <p:spPr>
            <a:xfrm>
              <a:off x="12296100" y="10272725"/>
              <a:ext cx="190750" cy="176250"/>
            </a:xfrm>
            <a:custGeom>
              <a:avLst/>
              <a:gdLst/>
              <a:ahLst/>
              <a:cxnLst/>
              <a:rect l="l" t="t" r="r" b="b"/>
              <a:pathLst>
                <a:path w="7630" h="7050" extrusionOk="0">
                  <a:moveTo>
                    <a:pt x="3787" y="0"/>
                  </a:moveTo>
                  <a:cubicBezTo>
                    <a:pt x="3057" y="0"/>
                    <a:pt x="2325" y="209"/>
                    <a:pt x="1702" y="629"/>
                  </a:cubicBezTo>
                  <a:cubicBezTo>
                    <a:pt x="1672" y="659"/>
                    <a:pt x="1611" y="720"/>
                    <a:pt x="1581" y="720"/>
                  </a:cubicBezTo>
                  <a:cubicBezTo>
                    <a:pt x="1550" y="750"/>
                    <a:pt x="1520" y="750"/>
                    <a:pt x="1459" y="781"/>
                  </a:cubicBezTo>
                  <a:cubicBezTo>
                    <a:pt x="395" y="1723"/>
                    <a:pt x="0" y="3273"/>
                    <a:pt x="395" y="4671"/>
                  </a:cubicBezTo>
                  <a:cubicBezTo>
                    <a:pt x="821" y="6070"/>
                    <a:pt x="2158" y="6982"/>
                    <a:pt x="3587" y="7042"/>
                  </a:cubicBezTo>
                  <a:cubicBezTo>
                    <a:pt x="3667" y="7047"/>
                    <a:pt x="3747" y="7050"/>
                    <a:pt x="3827" y="7050"/>
                  </a:cubicBezTo>
                  <a:cubicBezTo>
                    <a:pt x="5221" y="7050"/>
                    <a:pt x="6475" y="6298"/>
                    <a:pt x="7021" y="4975"/>
                  </a:cubicBezTo>
                  <a:cubicBezTo>
                    <a:pt x="7629" y="3668"/>
                    <a:pt x="7386" y="1997"/>
                    <a:pt x="6292" y="963"/>
                  </a:cubicBezTo>
                  <a:cubicBezTo>
                    <a:pt x="5601" y="323"/>
                    <a:pt x="4696" y="0"/>
                    <a:pt x="3787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52"/>
            <p:cNvSpPr/>
            <p:nvPr/>
          </p:nvSpPr>
          <p:spPr>
            <a:xfrm>
              <a:off x="11700325" y="10248600"/>
              <a:ext cx="190775" cy="176825"/>
            </a:xfrm>
            <a:custGeom>
              <a:avLst/>
              <a:gdLst/>
              <a:ahLst/>
              <a:cxnLst/>
              <a:rect l="l" t="t" r="r" b="b"/>
              <a:pathLst>
                <a:path w="7631" h="7073" extrusionOk="0">
                  <a:moveTo>
                    <a:pt x="3796" y="0"/>
                  </a:moveTo>
                  <a:cubicBezTo>
                    <a:pt x="3063" y="0"/>
                    <a:pt x="2328" y="217"/>
                    <a:pt x="1703" y="652"/>
                  </a:cubicBezTo>
                  <a:cubicBezTo>
                    <a:pt x="1673" y="682"/>
                    <a:pt x="1642" y="712"/>
                    <a:pt x="1581" y="712"/>
                  </a:cubicBezTo>
                  <a:cubicBezTo>
                    <a:pt x="1551" y="743"/>
                    <a:pt x="1521" y="743"/>
                    <a:pt x="1490" y="804"/>
                  </a:cubicBezTo>
                  <a:cubicBezTo>
                    <a:pt x="426" y="1746"/>
                    <a:pt x="1" y="3296"/>
                    <a:pt x="426" y="4664"/>
                  </a:cubicBezTo>
                  <a:cubicBezTo>
                    <a:pt x="821" y="6092"/>
                    <a:pt x="2159" y="7004"/>
                    <a:pt x="3618" y="7065"/>
                  </a:cubicBezTo>
                  <a:cubicBezTo>
                    <a:pt x="3696" y="7070"/>
                    <a:pt x="3775" y="7072"/>
                    <a:pt x="3853" y="7072"/>
                  </a:cubicBezTo>
                  <a:cubicBezTo>
                    <a:pt x="5222" y="7072"/>
                    <a:pt x="6476" y="6319"/>
                    <a:pt x="7022" y="4968"/>
                  </a:cubicBezTo>
                  <a:cubicBezTo>
                    <a:pt x="7630" y="3661"/>
                    <a:pt x="7417" y="2019"/>
                    <a:pt x="6293" y="986"/>
                  </a:cubicBezTo>
                  <a:cubicBezTo>
                    <a:pt x="5604" y="331"/>
                    <a:pt x="4701" y="0"/>
                    <a:pt x="3796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52"/>
            <p:cNvSpPr/>
            <p:nvPr/>
          </p:nvSpPr>
          <p:spPr>
            <a:xfrm>
              <a:off x="12082975" y="10301750"/>
              <a:ext cx="82425" cy="201450"/>
            </a:xfrm>
            <a:custGeom>
              <a:avLst/>
              <a:gdLst/>
              <a:ahLst/>
              <a:cxnLst/>
              <a:rect l="l" t="t" r="r" b="b"/>
              <a:pathLst>
                <a:path w="3297" h="8058" extrusionOk="0">
                  <a:moveTo>
                    <a:pt x="1901" y="0"/>
                  </a:moveTo>
                  <a:cubicBezTo>
                    <a:pt x="1627" y="0"/>
                    <a:pt x="1335" y="202"/>
                    <a:pt x="1352" y="562"/>
                  </a:cubicBezTo>
                  <a:cubicBezTo>
                    <a:pt x="1443" y="1839"/>
                    <a:pt x="1321" y="3085"/>
                    <a:pt x="987" y="4301"/>
                  </a:cubicBezTo>
                  <a:cubicBezTo>
                    <a:pt x="896" y="4514"/>
                    <a:pt x="987" y="4878"/>
                    <a:pt x="1260" y="4969"/>
                  </a:cubicBezTo>
                  <a:cubicBezTo>
                    <a:pt x="1777" y="5121"/>
                    <a:pt x="2233" y="5669"/>
                    <a:pt x="2081" y="6276"/>
                  </a:cubicBezTo>
                  <a:cubicBezTo>
                    <a:pt x="1957" y="6774"/>
                    <a:pt x="1507" y="7047"/>
                    <a:pt x="1032" y="7047"/>
                  </a:cubicBezTo>
                  <a:cubicBezTo>
                    <a:pt x="926" y="7047"/>
                    <a:pt x="819" y="7034"/>
                    <a:pt x="713" y="7006"/>
                  </a:cubicBezTo>
                  <a:cubicBezTo>
                    <a:pt x="669" y="6995"/>
                    <a:pt x="626" y="6990"/>
                    <a:pt x="587" y="6990"/>
                  </a:cubicBezTo>
                  <a:cubicBezTo>
                    <a:pt x="62" y="6990"/>
                    <a:pt x="0" y="7868"/>
                    <a:pt x="622" y="8009"/>
                  </a:cubicBezTo>
                  <a:cubicBezTo>
                    <a:pt x="766" y="8042"/>
                    <a:pt x="911" y="8058"/>
                    <a:pt x="1055" y="8058"/>
                  </a:cubicBezTo>
                  <a:cubicBezTo>
                    <a:pt x="1975" y="8058"/>
                    <a:pt x="2848" y="7417"/>
                    <a:pt x="3084" y="6550"/>
                  </a:cubicBezTo>
                  <a:cubicBezTo>
                    <a:pt x="3297" y="5638"/>
                    <a:pt x="2841" y="4635"/>
                    <a:pt x="2051" y="4179"/>
                  </a:cubicBezTo>
                  <a:cubicBezTo>
                    <a:pt x="2355" y="2963"/>
                    <a:pt x="2476" y="1717"/>
                    <a:pt x="2355" y="471"/>
                  </a:cubicBezTo>
                  <a:cubicBezTo>
                    <a:pt x="2355" y="148"/>
                    <a:pt x="2135" y="0"/>
                    <a:pt x="1901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52"/>
            <p:cNvSpPr/>
            <p:nvPr/>
          </p:nvSpPr>
          <p:spPr>
            <a:xfrm>
              <a:off x="11974475" y="10547025"/>
              <a:ext cx="214475" cy="70250"/>
            </a:xfrm>
            <a:custGeom>
              <a:avLst/>
              <a:gdLst/>
              <a:ahLst/>
              <a:cxnLst/>
              <a:rect l="l" t="t" r="r" b="b"/>
              <a:pathLst>
                <a:path w="8579" h="2810" extrusionOk="0">
                  <a:moveTo>
                    <a:pt x="776" y="0"/>
                  </a:moveTo>
                  <a:cubicBezTo>
                    <a:pt x="375" y="0"/>
                    <a:pt x="1" y="455"/>
                    <a:pt x="342" y="842"/>
                  </a:cubicBezTo>
                  <a:cubicBezTo>
                    <a:pt x="1529" y="2139"/>
                    <a:pt x="3198" y="2810"/>
                    <a:pt x="4875" y="2810"/>
                  </a:cubicBezTo>
                  <a:cubicBezTo>
                    <a:pt x="5991" y="2810"/>
                    <a:pt x="7110" y="2513"/>
                    <a:pt x="8093" y="1906"/>
                  </a:cubicBezTo>
                  <a:cubicBezTo>
                    <a:pt x="8578" y="1651"/>
                    <a:pt x="8205" y="1009"/>
                    <a:pt x="7731" y="1009"/>
                  </a:cubicBezTo>
                  <a:cubicBezTo>
                    <a:pt x="7641" y="1009"/>
                    <a:pt x="7547" y="1032"/>
                    <a:pt x="7455" y="1086"/>
                  </a:cubicBezTo>
                  <a:cubicBezTo>
                    <a:pt x="6683" y="1560"/>
                    <a:pt x="5792" y="1789"/>
                    <a:pt x="4899" y="1789"/>
                  </a:cubicBezTo>
                  <a:cubicBezTo>
                    <a:pt x="3505" y="1789"/>
                    <a:pt x="2108" y="1230"/>
                    <a:pt x="1163" y="174"/>
                  </a:cubicBezTo>
                  <a:cubicBezTo>
                    <a:pt x="1048" y="52"/>
                    <a:pt x="911" y="0"/>
                    <a:pt x="776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52"/>
            <p:cNvSpPr/>
            <p:nvPr/>
          </p:nvSpPr>
          <p:spPr>
            <a:xfrm>
              <a:off x="11327675" y="10337750"/>
              <a:ext cx="119425" cy="175375"/>
            </a:xfrm>
            <a:custGeom>
              <a:avLst/>
              <a:gdLst/>
              <a:ahLst/>
              <a:cxnLst/>
              <a:rect l="l" t="t" r="r" b="b"/>
              <a:pathLst>
                <a:path w="4777" h="7015" extrusionOk="0">
                  <a:moveTo>
                    <a:pt x="1386" y="1"/>
                  </a:moveTo>
                  <a:cubicBezTo>
                    <a:pt x="1132" y="1"/>
                    <a:pt x="875" y="31"/>
                    <a:pt x="621" y="95"/>
                  </a:cubicBezTo>
                  <a:cubicBezTo>
                    <a:pt x="0" y="236"/>
                    <a:pt x="191" y="1083"/>
                    <a:pt x="756" y="1083"/>
                  </a:cubicBezTo>
                  <a:cubicBezTo>
                    <a:pt x="800" y="1083"/>
                    <a:pt x="846" y="1078"/>
                    <a:pt x="894" y="1067"/>
                  </a:cubicBezTo>
                  <a:cubicBezTo>
                    <a:pt x="1107" y="1037"/>
                    <a:pt x="1290" y="976"/>
                    <a:pt x="1533" y="976"/>
                  </a:cubicBezTo>
                  <a:cubicBezTo>
                    <a:pt x="1046" y="3225"/>
                    <a:pt x="1928" y="5596"/>
                    <a:pt x="3843" y="6903"/>
                  </a:cubicBezTo>
                  <a:cubicBezTo>
                    <a:pt x="3932" y="6981"/>
                    <a:pt x="4022" y="7014"/>
                    <a:pt x="4108" y="7014"/>
                  </a:cubicBezTo>
                  <a:cubicBezTo>
                    <a:pt x="4492" y="7014"/>
                    <a:pt x="4776" y="6350"/>
                    <a:pt x="4329" y="6052"/>
                  </a:cubicBezTo>
                  <a:cubicBezTo>
                    <a:pt x="2809" y="4988"/>
                    <a:pt x="2141" y="3043"/>
                    <a:pt x="2505" y="1311"/>
                  </a:cubicBezTo>
                  <a:lnTo>
                    <a:pt x="2505" y="1311"/>
                  </a:lnTo>
                  <a:cubicBezTo>
                    <a:pt x="2961" y="1523"/>
                    <a:pt x="3326" y="1918"/>
                    <a:pt x="3508" y="2405"/>
                  </a:cubicBezTo>
                  <a:cubicBezTo>
                    <a:pt x="3592" y="2644"/>
                    <a:pt x="3797" y="2746"/>
                    <a:pt x="4001" y="2746"/>
                  </a:cubicBezTo>
                  <a:cubicBezTo>
                    <a:pt x="4317" y="2746"/>
                    <a:pt x="4629" y="2500"/>
                    <a:pt x="4481" y="2131"/>
                  </a:cubicBezTo>
                  <a:cubicBezTo>
                    <a:pt x="3971" y="831"/>
                    <a:pt x="2712" y="1"/>
                    <a:pt x="1386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52"/>
            <p:cNvSpPr/>
            <p:nvPr/>
          </p:nvSpPr>
          <p:spPr>
            <a:xfrm>
              <a:off x="11511775" y="9797575"/>
              <a:ext cx="237525" cy="304750"/>
            </a:xfrm>
            <a:custGeom>
              <a:avLst/>
              <a:gdLst/>
              <a:ahLst/>
              <a:cxnLst/>
              <a:rect l="l" t="t" r="r" b="b"/>
              <a:pathLst>
                <a:path w="9501" h="12190" extrusionOk="0">
                  <a:moveTo>
                    <a:pt x="8874" y="1"/>
                  </a:moveTo>
                  <a:cubicBezTo>
                    <a:pt x="8675" y="1"/>
                    <a:pt x="8485" y="110"/>
                    <a:pt x="8424" y="364"/>
                  </a:cubicBezTo>
                  <a:cubicBezTo>
                    <a:pt x="7208" y="4832"/>
                    <a:pt x="4777" y="9148"/>
                    <a:pt x="521" y="11246"/>
                  </a:cubicBezTo>
                  <a:cubicBezTo>
                    <a:pt x="1" y="11506"/>
                    <a:pt x="305" y="12190"/>
                    <a:pt x="785" y="12190"/>
                  </a:cubicBezTo>
                  <a:cubicBezTo>
                    <a:pt x="865" y="12190"/>
                    <a:pt x="951" y="12171"/>
                    <a:pt x="1038" y="12127"/>
                  </a:cubicBezTo>
                  <a:cubicBezTo>
                    <a:pt x="5567" y="9908"/>
                    <a:pt x="8151" y="5319"/>
                    <a:pt x="9427" y="638"/>
                  </a:cubicBezTo>
                  <a:cubicBezTo>
                    <a:pt x="9501" y="253"/>
                    <a:pt x="9176" y="1"/>
                    <a:pt x="8874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52"/>
            <p:cNvSpPr/>
            <p:nvPr/>
          </p:nvSpPr>
          <p:spPr>
            <a:xfrm>
              <a:off x="11390300" y="10023800"/>
              <a:ext cx="115950" cy="180525"/>
            </a:xfrm>
            <a:custGeom>
              <a:avLst/>
              <a:gdLst/>
              <a:ahLst/>
              <a:cxnLst/>
              <a:rect l="l" t="t" r="r" b="b"/>
              <a:pathLst>
                <a:path w="4638" h="7221" extrusionOk="0">
                  <a:moveTo>
                    <a:pt x="4037" y="1"/>
                  </a:moveTo>
                  <a:cubicBezTo>
                    <a:pt x="3833" y="1"/>
                    <a:pt x="3630" y="115"/>
                    <a:pt x="3557" y="373"/>
                  </a:cubicBezTo>
                  <a:cubicBezTo>
                    <a:pt x="2888" y="2531"/>
                    <a:pt x="1794" y="4598"/>
                    <a:pt x="304" y="6330"/>
                  </a:cubicBezTo>
                  <a:cubicBezTo>
                    <a:pt x="1" y="6704"/>
                    <a:pt x="342" y="7220"/>
                    <a:pt x="710" y="7220"/>
                  </a:cubicBezTo>
                  <a:cubicBezTo>
                    <a:pt x="821" y="7220"/>
                    <a:pt x="935" y="7173"/>
                    <a:pt x="1034" y="7060"/>
                  </a:cubicBezTo>
                  <a:cubicBezTo>
                    <a:pt x="2645" y="5145"/>
                    <a:pt x="3800" y="2987"/>
                    <a:pt x="4529" y="646"/>
                  </a:cubicBezTo>
                  <a:cubicBezTo>
                    <a:pt x="4638" y="248"/>
                    <a:pt x="4337" y="1"/>
                    <a:pt x="4037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52"/>
            <p:cNvSpPr/>
            <p:nvPr/>
          </p:nvSpPr>
          <p:spPr>
            <a:xfrm>
              <a:off x="11786050" y="9772450"/>
              <a:ext cx="290775" cy="327600"/>
            </a:xfrm>
            <a:custGeom>
              <a:avLst/>
              <a:gdLst/>
              <a:ahLst/>
              <a:cxnLst/>
              <a:rect l="l" t="t" r="r" b="b"/>
              <a:pathLst>
                <a:path w="11631" h="13104" extrusionOk="0">
                  <a:moveTo>
                    <a:pt x="623" y="1"/>
                  </a:moveTo>
                  <a:cubicBezTo>
                    <a:pt x="310" y="1"/>
                    <a:pt x="1" y="245"/>
                    <a:pt x="128" y="609"/>
                  </a:cubicBezTo>
                  <a:cubicBezTo>
                    <a:pt x="1891" y="5928"/>
                    <a:pt x="5691" y="10457"/>
                    <a:pt x="10675" y="13041"/>
                  </a:cubicBezTo>
                  <a:cubicBezTo>
                    <a:pt x="10750" y="13085"/>
                    <a:pt x="10824" y="13104"/>
                    <a:pt x="10895" y="13104"/>
                  </a:cubicBezTo>
                  <a:cubicBezTo>
                    <a:pt x="11319" y="13104"/>
                    <a:pt x="11630" y="12420"/>
                    <a:pt x="11162" y="12159"/>
                  </a:cubicBezTo>
                  <a:cubicBezTo>
                    <a:pt x="6450" y="9697"/>
                    <a:pt x="2773" y="5412"/>
                    <a:pt x="1131" y="366"/>
                  </a:cubicBezTo>
                  <a:cubicBezTo>
                    <a:pt x="1046" y="110"/>
                    <a:pt x="834" y="1"/>
                    <a:pt x="623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52"/>
            <p:cNvSpPr/>
            <p:nvPr/>
          </p:nvSpPr>
          <p:spPr>
            <a:xfrm>
              <a:off x="11951550" y="9903450"/>
              <a:ext cx="191875" cy="176375"/>
            </a:xfrm>
            <a:custGeom>
              <a:avLst/>
              <a:gdLst/>
              <a:ahLst/>
              <a:cxnLst/>
              <a:rect l="l" t="t" r="r" b="b"/>
              <a:pathLst>
                <a:path w="7675" h="7055" extrusionOk="0">
                  <a:moveTo>
                    <a:pt x="708" y="0"/>
                  </a:moveTo>
                  <a:cubicBezTo>
                    <a:pt x="357" y="0"/>
                    <a:pt x="0" y="375"/>
                    <a:pt x="256" y="780"/>
                  </a:cubicBezTo>
                  <a:cubicBezTo>
                    <a:pt x="1806" y="3363"/>
                    <a:pt x="3995" y="5521"/>
                    <a:pt x="6669" y="6980"/>
                  </a:cubicBezTo>
                  <a:cubicBezTo>
                    <a:pt x="6759" y="7032"/>
                    <a:pt x="6847" y="7055"/>
                    <a:pt x="6930" y="7055"/>
                  </a:cubicBezTo>
                  <a:cubicBezTo>
                    <a:pt x="7381" y="7055"/>
                    <a:pt x="7674" y="6381"/>
                    <a:pt x="7186" y="6099"/>
                  </a:cubicBezTo>
                  <a:cubicBezTo>
                    <a:pt x="4694" y="4731"/>
                    <a:pt x="2596" y="2725"/>
                    <a:pt x="1107" y="232"/>
                  </a:cubicBezTo>
                  <a:cubicBezTo>
                    <a:pt x="1007" y="69"/>
                    <a:pt x="858" y="0"/>
                    <a:pt x="708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52"/>
            <p:cNvSpPr/>
            <p:nvPr/>
          </p:nvSpPr>
          <p:spPr>
            <a:xfrm>
              <a:off x="12288800" y="9828575"/>
              <a:ext cx="144850" cy="271625"/>
            </a:xfrm>
            <a:custGeom>
              <a:avLst/>
              <a:gdLst/>
              <a:ahLst/>
              <a:cxnLst/>
              <a:rect l="l" t="t" r="r" b="b"/>
              <a:pathLst>
                <a:path w="5794" h="10865" extrusionOk="0">
                  <a:moveTo>
                    <a:pt x="746" y="1"/>
                  </a:moveTo>
                  <a:cubicBezTo>
                    <a:pt x="356" y="1"/>
                    <a:pt x="0" y="535"/>
                    <a:pt x="353" y="887"/>
                  </a:cubicBezTo>
                  <a:cubicBezTo>
                    <a:pt x="2815" y="3440"/>
                    <a:pt x="4365" y="6814"/>
                    <a:pt x="4730" y="10340"/>
                  </a:cubicBezTo>
                  <a:cubicBezTo>
                    <a:pt x="4760" y="10690"/>
                    <a:pt x="5034" y="10864"/>
                    <a:pt x="5292" y="10864"/>
                  </a:cubicBezTo>
                  <a:cubicBezTo>
                    <a:pt x="5550" y="10864"/>
                    <a:pt x="5794" y="10690"/>
                    <a:pt x="5763" y="10340"/>
                  </a:cubicBezTo>
                  <a:cubicBezTo>
                    <a:pt x="5368" y="6541"/>
                    <a:pt x="3727" y="2923"/>
                    <a:pt x="1082" y="157"/>
                  </a:cubicBezTo>
                  <a:cubicBezTo>
                    <a:pt x="979" y="47"/>
                    <a:pt x="861" y="1"/>
                    <a:pt x="746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52"/>
            <p:cNvSpPr/>
            <p:nvPr/>
          </p:nvSpPr>
          <p:spPr>
            <a:xfrm>
              <a:off x="12505650" y="9842425"/>
              <a:ext cx="85300" cy="290275"/>
            </a:xfrm>
            <a:custGeom>
              <a:avLst/>
              <a:gdLst/>
              <a:ahLst/>
              <a:cxnLst/>
              <a:rect l="l" t="t" r="r" b="b"/>
              <a:pathLst>
                <a:path w="3412" h="11611" extrusionOk="0">
                  <a:moveTo>
                    <a:pt x="1262" y="0"/>
                  </a:moveTo>
                  <a:cubicBezTo>
                    <a:pt x="962" y="0"/>
                    <a:pt x="645" y="252"/>
                    <a:pt x="737" y="637"/>
                  </a:cubicBezTo>
                  <a:cubicBezTo>
                    <a:pt x="1527" y="3980"/>
                    <a:pt x="2408" y="7810"/>
                    <a:pt x="281" y="10850"/>
                  </a:cubicBezTo>
                  <a:cubicBezTo>
                    <a:pt x="1" y="11238"/>
                    <a:pt x="362" y="11610"/>
                    <a:pt x="726" y="11610"/>
                  </a:cubicBezTo>
                  <a:cubicBezTo>
                    <a:pt x="876" y="11610"/>
                    <a:pt x="1026" y="11547"/>
                    <a:pt x="1132" y="11397"/>
                  </a:cubicBezTo>
                  <a:cubicBezTo>
                    <a:pt x="3412" y="8114"/>
                    <a:pt x="2560" y="3980"/>
                    <a:pt x="1709" y="363"/>
                  </a:cubicBezTo>
                  <a:cubicBezTo>
                    <a:pt x="1649" y="110"/>
                    <a:pt x="1459" y="0"/>
                    <a:pt x="1262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52"/>
            <p:cNvSpPr/>
            <p:nvPr/>
          </p:nvSpPr>
          <p:spPr>
            <a:xfrm>
              <a:off x="12607350" y="9962700"/>
              <a:ext cx="152450" cy="258150"/>
            </a:xfrm>
            <a:custGeom>
              <a:avLst/>
              <a:gdLst/>
              <a:ahLst/>
              <a:cxnLst/>
              <a:rect l="l" t="t" r="r" b="b"/>
              <a:pathLst>
                <a:path w="6098" h="10326" extrusionOk="0">
                  <a:moveTo>
                    <a:pt x="633" y="0"/>
                  </a:moveTo>
                  <a:cubicBezTo>
                    <a:pt x="330" y="0"/>
                    <a:pt x="0" y="259"/>
                    <a:pt x="73" y="659"/>
                  </a:cubicBezTo>
                  <a:cubicBezTo>
                    <a:pt x="377" y="2665"/>
                    <a:pt x="985" y="4610"/>
                    <a:pt x="1836" y="6434"/>
                  </a:cubicBezTo>
                  <a:cubicBezTo>
                    <a:pt x="2535" y="7984"/>
                    <a:pt x="3508" y="9504"/>
                    <a:pt x="5088" y="10264"/>
                  </a:cubicBezTo>
                  <a:cubicBezTo>
                    <a:pt x="5169" y="10306"/>
                    <a:pt x="5249" y="10325"/>
                    <a:pt x="5324" y="10325"/>
                  </a:cubicBezTo>
                  <a:cubicBezTo>
                    <a:pt x="5788" y="10325"/>
                    <a:pt x="6098" y="9618"/>
                    <a:pt x="5575" y="9382"/>
                  </a:cubicBezTo>
                  <a:cubicBezTo>
                    <a:pt x="4116" y="8653"/>
                    <a:pt x="3265" y="7194"/>
                    <a:pt x="2626" y="5735"/>
                  </a:cubicBezTo>
                  <a:cubicBezTo>
                    <a:pt x="1866" y="4033"/>
                    <a:pt x="1319" y="2209"/>
                    <a:pt x="1076" y="385"/>
                  </a:cubicBezTo>
                  <a:cubicBezTo>
                    <a:pt x="1027" y="117"/>
                    <a:pt x="836" y="0"/>
                    <a:pt x="633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52"/>
            <p:cNvSpPr/>
            <p:nvPr/>
          </p:nvSpPr>
          <p:spPr>
            <a:xfrm>
              <a:off x="12717550" y="10245750"/>
              <a:ext cx="128925" cy="148850"/>
            </a:xfrm>
            <a:custGeom>
              <a:avLst/>
              <a:gdLst/>
              <a:ahLst/>
              <a:cxnLst/>
              <a:rect l="l" t="t" r="r" b="b"/>
              <a:pathLst>
                <a:path w="5157" h="5954" extrusionOk="0">
                  <a:moveTo>
                    <a:pt x="3425" y="0"/>
                  </a:moveTo>
                  <a:cubicBezTo>
                    <a:pt x="2270" y="0"/>
                    <a:pt x="1145" y="468"/>
                    <a:pt x="346" y="1313"/>
                  </a:cubicBezTo>
                  <a:cubicBezTo>
                    <a:pt x="0" y="1705"/>
                    <a:pt x="336" y="2219"/>
                    <a:pt x="718" y="2219"/>
                  </a:cubicBezTo>
                  <a:cubicBezTo>
                    <a:pt x="839" y="2219"/>
                    <a:pt x="965" y="2167"/>
                    <a:pt x="1075" y="2042"/>
                  </a:cubicBezTo>
                  <a:cubicBezTo>
                    <a:pt x="1471" y="1647"/>
                    <a:pt x="1927" y="1313"/>
                    <a:pt x="2474" y="1191"/>
                  </a:cubicBezTo>
                  <a:cubicBezTo>
                    <a:pt x="2474" y="1222"/>
                    <a:pt x="2474" y="1252"/>
                    <a:pt x="2504" y="1282"/>
                  </a:cubicBezTo>
                  <a:cubicBezTo>
                    <a:pt x="2899" y="2589"/>
                    <a:pt x="2626" y="3988"/>
                    <a:pt x="1744" y="5051"/>
                  </a:cubicBezTo>
                  <a:cubicBezTo>
                    <a:pt x="1419" y="5423"/>
                    <a:pt x="1768" y="5954"/>
                    <a:pt x="2140" y="5954"/>
                  </a:cubicBezTo>
                  <a:cubicBezTo>
                    <a:pt x="2256" y="5954"/>
                    <a:pt x="2373" y="5903"/>
                    <a:pt x="2474" y="5781"/>
                  </a:cubicBezTo>
                  <a:cubicBezTo>
                    <a:pt x="3568" y="4443"/>
                    <a:pt x="3963" y="2711"/>
                    <a:pt x="3507" y="1039"/>
                  </a:cubicBezTo>
                  <a:cubicBezTo>
                    <a:pt x="3750" y="1039"/>
                    <a:pt x="4024" y="1070"/>
                    <a:pt x="4297" y="1130"/>
                  </a:cubicBezTo>
                  <a:cubicBezTo>
                    <a:pt x="4350" y="1145"/>
                    <a:pt x="4401" y="1152"/>
                    <a:pt x="4448" y="1152"/>
                  </a:cubicBezTo>
                  <a:cubicBezTo>
                    <a:pt x="4975" y="1152"/>
                    <a:pt x="5156" y="297"/>
                    <a:pt x="4571" y="158"/>
                  </a:cubicBezTo>
                  <a:cubicBezTo>
                    <a:pt x="4193" y="52"/>
                    <a:pt x="3807" y="0"/>
                    <a:pt x="3425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52"/>
            <p:cNvSpPr/>
            <p:nvPr/>
          </p:nvSpPr>
          <p:spPr>
            <a:xfrm>
              <a:off x="11164600" y="10645575"/>
              <a:ext cx="1919525" cy="1152025"/>
            </a:xfrm>
            <a:custGeom>
              <a:avLst/>
              <a:gdLst/>
              <a:ahLst/>
              <a:cxnLst/>
              <a:rect l="l" t="t" r="r" b="b"/>
              <a:pathLst>
                <a:path w="76781" h="46081" extrusionOk="0">
                  <a:moveTo>
                    <a:pt x="7770" y="1"/>
                  </a:moveTo>
                  <a:cubicBezTo>
                    <a:pt x="7157" y="1"/>
                    <a:pt x="6500" y="571"/>
                    <a:pt x="5989" y="882"/>
                  </a:cubicBezTo>
                  <a:lnTo>
                    <a:pt x="305" y="4408"/>
                  </a:lnTo>
                  <a:cubicBezTo>
                    <a:pt x="31" y="4560"/>
                    <a:pt x="1" y="4864"/>
                    <a:pt x="92" y="5138"/>
                  </a:cubicBezTo>
                  <a:cubicBezTo>
                    <a:pt x="396" y="5746"/>
                    <a:pt x="791" y="6262"/>
                    <a:pt x="1247" y="6718"/>
                  </a:cubicBezTo>
                  <a:cubicBezTo>
                    <a:pt x="1369" y="6840"/>
                    <a:pt x="1460" y="6870"/>
                    <a:pt x="1581" y="6870"/>
                  </a:cubicBezTo>
                  <a:cubicBezTo>
                    <a:pt x="3709" y="17721"/>
                    <a:pt x="7964" y="28086"/>
                    <a:pt x="14044" y="37266"/>
                  </a:cubicBezTo>
                  <a:cubicBezTo>
                    <a:pt x="15807" y="39910"/>
                    <a:pt x="17661" y="42403"/>
                    <a:pt x="19667" y="44804"/>
                  </a:cubicBezTo>
                  <a:cubicBezTo>
                    <a:pt x="19785" y="44922"/>
                    <a:pt x="19902" y="44966"/>
                    <a:pt x="20020" y="44966"/>
                  </a:cubicBezTo>
                  <a:cubicBezTo>
                    <a:pt x="20054" y="44966"/>
                    <a:pt x="20089" y="44963"/>
                    <a:pt x="20123" y="44956"/>
                  </a:cubicBezTo>
                  <a:cubicBezTo>
                    <a:pt x="20396" y="45229"/>
                    <a:pt x="20670" y="45473"/>
                    <a:pt x="20883" y="45746"/>
                  </a:cubicBezTo>
                  <a:cubicBezTo>
                    <a:pt x="20990" y="45853"/>
                    <a:pt x="21117" y="45897"/>
                    <a:pt x="21241" y="45897"/>
                  </a:cubicBezTo>
                  <a:cubicBezTo>
                    <a:pt x="21329" y="45897"/>
                    <a:pt x="21415" y="45875"/>
                    <a:pt x="21491" y="45837"/>
                  </a:cubicBezTo>
                  <a:cubicBezTo>
                    <a:pt x="21582" y="45989"/>
                    <a:pt x="21734" y="46080"/>
                    <a:pt x="21947" y="46080"/>
                  </a:cubicBezTo>
                  <a:lnTo>
                    <a:pt x="54895" y="46080"/>
                  </a:lnTo>
                  <a:cubicBezTo>
                    <a:pt x="55108" y="46080"/>
                    <a:pt x="55260" y="45989"/>
                    <a:pt x="55351" y="45837"/>
                  </a:cubicBezTo>
                  <a:cubicBezTo>
                    <a:pt x="55427" y="45875"/>
                    <a:pt x="55513" y="45897"/>
                    <a:pt x="55601" y="45897"/>
                  </a:cubicBezTo>
                  <a:cubicBezTo>
                    <a:pt x="55725" y="45897"/>
                    <a:pt x="55852" y="45853"/>
                    <a:pt x="55959" y="45746"/>
                  </a:cubicBezTo>
                  <a:cubicBezTo>
                    <a:pt x="56233" y="45473"/>
                    <a:pt x="56476" y="45229"/>
                    <a:pt x="56719" y="44956"/>
                  </a:cubicBezTo>
                  <a:cubicBezTo>
                    <a:pt x="56753" y="44963"/>
                    <a:pt x="56789" y="44966"/>
                    <a:pt x="56825" y="44966"/>
                  </a:cubicBezTo>
                  <a:cubicBezTo>
                    <a:pt x="56950" y="44966"/>
                    <a:pt x="57081" y="44922"/>
                    <a:pt x="57175" y="44804"/>
                  </a:cubicBezTo>
                  <a:cubicBezTo>
                    <a:pt x="59181" y="42403"/>
                    <a:pt x="61035" y="39910"/>
                    <a:pt x="62798" y="37266"/>
                  </a:cubicBezTo>
                  <a:cubicBezTo>
                    <a:pt x="68877" y="28086"/>
                    <a:pt x="73163" y="17721"/>
                    <a:pt x="75261" y="6870"/>
                  </a:cubicBezTo>
                  <a:cubicBezTo>
                    <a:pt x="75382" y="6870"/>
                    <a:pt x="75473" y="6840"/>
                    <a:pt x="75595" y="6718"/>
                  </a:cubicBezTo>
                  <a:cubicBezTo>
                    <a:pt x="76051" y="6262"/>
                    <a:pt x="76446" y="5746"/>
                    <a:pt x="76750" y="5138"/>
                  </a:cubicBezTo>
                  <a:cubicBezTo>
                    <a:pt x="76780" y="4894"/>
                    <a:pt x="76750" y="4590"/>
                    <a:pt x="76476" y="4439"/>
                  </a:cubicBezTo>
                  <a:lnTo>
                    <a:pt x="70792" y="913"/>
                  </a:lnTo>
                  <a:cubicBezTo>
                    <a:pt x="70304" y="602"/>
                    <a:pt x="69620" y="31"/>
                    <a:pt x="68991" y="31"/>
                  </a:cubicBezTo>
                  <a:cubicBezTo>
                    <a:pt x="68759" y="31"/>
                    <a:pt x="68535" y="108"/>
                    <a:pt x="68330" y="305"/>
                  </a:cubicBezTo>
                  <a:cubicBezTo>
                    <a:pt x="67753" y="882"/>
                    <a:pt x="67358" y="1764"/>
                    <a:pt x="67054" y="2554"/>
                  </a:cubicBezTo>
                  <a:cubicBezTo>
                    <a:pt x="65656" y="3071"/>
                    <a:pt x="64288" y="3739"/>
                    <a:pt x="62981" y="4530"/>
                  </a:cubicBezTo>
                  <a:cubicBezTo>
                    <a:pt x="58087" y="7539"/>
                    <a:pt x="54348" y="12098"/>
                    <a:pt x="50792" y="16536"/>
                  </a:cubicBezTo>
                  <a:cubicBezTo>
                    <a:pt x="50701" y="16597"/>
                    <a:pt x="50670" y="16718"/>
                    <a:pt x="50670" y="16840"/>
                  </a:cubicBezTo>
                  <a:cubicBezTo>
                    <a:pt x="48938" y="16262"/>
                    <a:pt x="47114" y="15806"/>
                    <a:pt x="45290" y="15472"/>
                  </a:cubicBezTo>
                  <a:cubicBezTo>
                    <a:pt x="44774" y="15776"/>
                    <a:pt x="44287" y="16050"/>
                    <a:pt x="43710" y="16262"/>
                  </a:cubicBezTo>
                  <a:cubicBezTo>
                    <a:pt x="43649" y="16293"/>
                    <a:pt x="43619" y="16293"/>
                    <a:pt x="43527" y="16293"/>
                  </a:cubicBezTo>
                  <a:cubicBezTo>
                    <a:pt x="42737" y="16840"/>
                    <a:pt x="41825" y="17174"/>
                    <a:pt x="40883" y="17205"/>
                  </a:cubicBezTo>
                  <a:cubicBezTo>
                    <a:pt x="40306" y="17357"/>
                    <a:pt x="39758" y="17478"/>
                    <a:pt x="39211" y="17569"/>
                  </a:cubicBezTo>
                  <a:cubicBezTo>
                    <a:pt x="39014" y="17591"/>
                    <a:pt x="38821" y="17602"/>
                    <a:pt x="38631" y="17602"/>
                  </a:cubicBezTo>
                  <a:cubicBezTo>
                    <a:pt x="36716" y="17602"/>
                    <a:pt x="35197" y="16499"/>
                    <a:pt x="34257" y="14591"/>
                  </a:cubicBezTo>
                  <a:cubicBezTo>
                    <a:pt x="31704" y="14895"/>
                    <a:pt x="28512" y="15989"/>
                    <a:pt x="26080" y="16810"/>
                  </a:cubicBezTo>
                  <a:cubicBezTo>
                    <a:pt x="26080" y="16688"/>
                    <a:pt x="26050" y="16597"/>
                    <a:pt x="25989" y="16506"/>
                  </a:cubicBezTo>
                  <a:cubicBezTo>
                    <a:pt x="22402" y="12037"/>
                    <a:pt x="18694" y="7478"/>
                    <a:pt x="13770" y="4499"/>
                  </a:cubicBezTo>
                  <a:cubicBezTo>
                    <a:pt x="12493" y="3679"/>
                    <a:pt x="11126" y="3040"/>
                    <a:pt x="9727" y="2524"/>
                  </a:cubicBezTo>
                  <a:cubicBezTo>
                    <a:pt x="9423" y="1764"/>
                    <a:pt x="8998" y="882"/>
                    <a:pt x="8420" y="274"/>
                  </a:cubicBezTo>
                  <a:cubicBezTo>
                    <a:pt x="8216" y="78"/>
                    <a:pt x="7996" y="1"/>
                    <a:pt x="7770" y="1"/>
                  </a:cubicBezTo>
                  <a:close/>
                </a:path>
              </a:pathLst>
            </a:custGeom>
            <a:solidFill>
              <a:srgbClr val="3BDF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52"/>
            <p:cNvSpPr/>
            <p:nvPr/>
          </p:nvSpPr>
          <p:spPr>
            <a:xfrm>
              <a:off x="12868275" y="10342225"/>
              <a:ext cx="413425" cy="419000"/>
            </a:xfrm>
            <a:custGeom>
              <a:avLst/>
              <a:gdLst/>
              <a:ahLst/>
              <a:cxnLst/>
              <a:rect l="l" t="t" r="r" b="b"/>
              <a:pathLst>
                <a:path w="16537" h="16760" extrusionOk="0">
                  <a:moveTo>
                    <a:pt x="6961" y="0"/>
                  </a:moveTo>
                  <a:cubicBezTo>
                    <a:pt x="6850" y="0"/>
                    <a:pt x="6738" y="14"/>
                    <a:pt x="6627" y="37"/>
                  </a:cubicBezTo>
                  <a:cubicBezTo>
                    <a:pt x="5715" y="280"/>
                    <a:pt x="5229" y="1223"/>
                    <a:pt x="4955" y="2074"/>
                  </a:cubicBezTo>
                  <a:cubicBezTo>
                    <a:pt x="4560" y="3229"/>
                    <a:pt x="4348" y="4505"/>
                    <a:pt x="4044" y="5721"/>
                  </a:cubicBezTo>
                  <a:cubicBezTo>
                    <a:pt x="3861" y="5812"/>
                    <a:pt x="3618" y="5964"/>
                    <a:pt x="3466" y="6116"/>
                  </a:cubicBezTo>
                  <a:cubicBezTo>
                    <a:pt x="3193" y="5326"/>
                    <a:pt x="2828" y="4536"/>
                    <a:pt x="2250" y="3989"/>
                  </a:cubicBezTo>
                  <a:cubicBezTo>
                    <a:pt x="1965" y="3739"/>
                    <a:pt x="1627" y="3615"/>
                    <a:pt x="1305" y="3615"/>
                  </a:cubicBezTo>
                  <a:cubicBezTo>
                    <a:pt x="804" y="3615"/>
                    <a:pt x="338" y="3914"/>
                    <a:pt x="153" y="4505"/>
                  </a:cubicBezTo>
                  <a:cubicBezTo>
                    <a:pt x="1" y="4992"/>
                    <a:pt x="62" y="5509"/>
                    <a:pt x="92" y="6056"/>
                  </a:cubicBezTo>
                  <a:cubicBezTo>
                    <a:pt x="123" y="6664"/>
                    <a:pt x="153" y="7271"/>
                    <a:pt x="244" y="7879"/>
                  </a:cubicBezTo>
                  <a:cubicBezTo>
                    <a:pt x="396" y="9156"/>
                    <a:pt x="700" y="10433"/>
                    <a:pt x="1126" y="11679"/>
                  </a:cubicBezTo>
                  <a:cubicBezTo>
                    <a:pt x="1156" y="11740"/>
                    <a:pt x="1186" y="11800"/>
                    <a:pt x="1217" y="11861"/>
                  </a:cubicBezTo>
                  <a:cubicBezTo>
                    <a:pt x="1126" y="12104"/>
                    <a:pt x="1156" y="12348"/>
                    <a:pt x="1430" y="12500"/>
                  </a:cubicBezTo>
                  <a:cubicBezTo>
                    <a:pt x="3496" y="13655"/>
                    <a:pt x="5594" y="14840"/>
                    <a:pt x="7600" y="16117"/>
                  </a:cubicBezTo>
                  <a:cubicBezTo>
                    <a:pt x="7630" y="16147"/>
                    <a:pt x="7691" y="16147"/>
                    <a:pt x="7721" y="16147"/>
                  </a:cubicBezTo>
                  <a:cubicBezTo>
                    <a:pt x="7656" y="16453"/>
                    <a:pt x="7937" y="16760"/>
                    <a:pt x="8247" y="16760"/>
                  </a:cubicBezTo>
                  <a:cubicBezTo>
                    <a:pt x="8367" y="16760"/>
                    <a:pt x="8492" y="16714"/>
                    <a:pt x="8603" y="16603"/>
                  </a:cubicBezTo>
                  <a:cubicBezTo>
                    <a:pt x="9515" y="15752"/>
                    <a:pt x="10457" y="14870"/>
                    <a:pt x="11369" y="13958"/>
                  </a:cubicBezTo>
                  <a:cubicBezTo>
                    <a:pt x="11673" y="13685"/>
                    <a:pt x="11886" y="13381"/>
                    <a:pt x="12098" y="13077"/>
                  </a:cubicBezTo>
                  <a:cubicBezTo>
                    <a:pt x="14105" y="11861"/>
                    <a:pt x="16384" y="10281"/>
                    <a:pt x="16536" y="7697"/>
                  </a:cubicBezTo>
                  <a:cubicBezTo>
                    <a:pt x="16475" y="7150"/>
                    <a:pt x="16354" y="6664"/>
                    <a:pt x="15868" y="6390"/>
                  </a:cubicBezTo>
                  <a:cubicBezTo>
                    <a:pt x="15690" y="6296"/>
                    <a:pt x="15501" y="6259"/>
                    <a:pt x="15310" y="6259"/>
                  </a:cubicBezTo>
                  <a:cubicBezTo>
                    <a:pt x="14947" y="6259"/>
                    <a:pt x="14576" y="6392"/>
                    <a:pt x="14257" y="6512"/>
                  </a:cubicBezTo>
                  <a:cubicBezTo>
                    <a:pt x="14074" y="6572"/>
                    <a:pt x="13922" y="6633"/>
                    <a:pt x="13770" y="6694"/>
                  </a:cubicBezTo>
                  <a:cubicBezTo>
                    <a:pt x="13892" y="6481"/>
                    <a:pt x="14044" y="6238"/>
                    <a:pt x="14135" y="6025"/>
                  </a:cubicBezTo>
                  <a:cubicBezTo>
                    <a:pt x="14591" y="5113"/>
                    <a:pt x="15442" y="3533"/>
                    <a:pt x="14287" y="2773"/>
                  </a:cubicBezTo>
                  <a:cubicBezTo>
                    <a:pt x="14090" y="2643"/>
                    <a:pt x="13886" y="2588"/>
                    <a:pt x="13679" y="2588"/>
                  </a:cubicBezTo>
                  <a:cubicBezTo>
                    <a:pt x="12770" y="2588"/>
                    <a:pt x="11817" y="3662"/>
                    <a:pt x="11247" y="4232"/>
                  </a:cubicBezTo>
                  <a:lnTo>
                    <a:pt x="11035" y="4445"/>
                  </a:lnTo>
                  <a:cubicBezTo>
                    <a:pt x="11187" y="4080"/>
                    <a:pt x="11369" y="3685"/>
                    <a:pt x="11521" y="3290"/>
                  </a:cubicBezTo>
                  <a:cubicBezTo>
                    <a:pt x="11947" y="2317"/>
                    <a:pt x="12311" y="858"/>
                    <a:pt x="11095" y="280"/>
                  </a:cubicBezTo>
                  <a:cubicBezTo>
                    <a:pt x="10889" y="185"/>
                    <a:pt x="10693" y="143"/>
                    <a:pt x="10507" y="143"/>
                  </a:cubicBezTo>
                  <a:cubicBezTo>
                    <a:pt x="9569" y="143"/>
                    <a:pt x="8887" y="1222"/>
                    <a:pt x="8481" y="1983"/>
                  </a:cubicBezTo>
                  <a:cubicBezTo>
                    <a:pt x="8269" y="2408"/>
                    <a:pt x="8025" y="2834"/>
                    <a:pt x="7843" y="3229"/>
                  </a:cubicBezTo>
                  <a:cubicBezTo>
                    <a:pt x="7904" y="2773"/>
                    <a:pt x="7965" y="2317"/>
                    <a:pt x="7965" y="1861"/>
                  </a:cubicBezTo>
                  <a:cubicBezTo>
                    <a:pt x="7995" y="1405"/>
                    <a:pt x="8056" y="767"/>
                    <a:pt x="7752" y="402"/>
                  </a:cubicBezTo>
                  <a:cubicBezTo>
                    <a:pt x="7572" y="109"/>
                    <a:pt x="7275" y="0"/>
                    <a:pt x="6961" y="0"/>
                  </a:cubicBezTo>
                  <a:close/>
                </a:path>
              </a:pathLst>
            </a:custGeom>
            <a:solidFill>
              <a:srgbClr val="F5BF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52"/>
            <p:cNvSpPr/>
            <p:nvPr/>
          </p:nvSpPr>
          <p:spPr>
            <a:xfrm>
              <a:off x="10936650" y="10324625"/>
              <a:ext cx="418725" cy="440475"/>
            </a:xfrm>
            <a:custGeom>
              <a:avLst/>
              <a:gdLst/>
              <a:ahLst/>
              <a:cxnLst/>
              <a:rect l="l" t="t" r="r" b="b"/>
              <a:pathLst>
                <a:path w="16749" h="17619" extrusionOk="0">
                  <a:moveTo>
                    <a:pt x="6486" y="0"/>
                  </a:moveTo>
                  <a:cubicBezTo>
                    <a:pt x="6352" y="0"/>
                    <a:pt x="6216" y="31"/>
                    <a:pt x="6079" y="103"/>
                  </a:cubicBezTo>
                  <a:cubicBezTo>
                    <a:pt x="5228" y="620"/>
                    <a:pt x="5593" y="1896"/>
                    <a:pt x="5927" y="2899"/>
                  </a:cubicBezTo>
                  <a:cubicBezTo>
                    <a:pt x="5386" y="2529"/>
                    <a:pt x="4792" y="2319"/>
                    <a:pt x="4119" y="2319"/>
                  </a:cubicBezTo>
                  <a:cubicBezTo>
                    <a:pt x="4073" y="2319"/>
                    <a:pt x="4028" y="2320"/>
                    <a:pt x="3982" y="2322"/>
                  </a:cubicBezTo>
                  <a:cubicBezTo>
                    <a:pt x="3708" y="2322"/>
                    <a:pt x="3435" y="2535"/>
                    <a:pt x="3435" y="2839"/>
                  </a:cubicBezTo>
                  <a:cubicBezTo>
                    <a:pt x="3556" y="3994"/>
                    <a:pt x="4104" y="4906"/>
                    <a:pt x="4651" y="5848"/>
                  </a:cubicBezTo>
                  <a:cubicBezTo>
                    <a:pt x="4833" y="6121"/>
                    <a:pt x="5015" y="6395"/>
                    <a:pt x="5167" y="6638"/>
                  </a:cubicBezTo>
                  <a:cubicBezTo>
                    <a:pt x="4894" y="6425"/>
                    <a:pt x="4620" y="6243"/>
                    <a:pt x="4377" y="6000"/>
                  </a:cubicBezTo>
                  <a:cubicBezTo>
                    <a:pt x="3813" y="5553"/>
                    <a:pt x="3048" y="4724"/>
                    <a:pt x="2266" y="4724"/>
                  </a:cubicBezTo>
                  <a:cubicBezTo>
                    <a:pt x="2037" y="4724"/>
                    <a:pt x="1808" y="4794"/>
                    <a:pt x="1581" y="4966"/>
                  </a:cubicBezTo>
                  <a:cubicBezTo>
                    <a:pt x="760" y="5635"/>
                    <a:pt x="1034" y="6729"/>
                    <a:pt x="1581" y="7398"/>
                  </a:cubicBezTo>
                  <a:cubicBezTo>
                    <a:pt x="1824" y="7702"/>
                    <a:pt x="2097" y="7975"/>
                    <a:pt x="2310" y="8279"/>
                  </a:cubicBezTo>
                  <a:cubicBezTo>
                    <a:pt x="2037" y="8249"/>
                    <a:pt x="1824" y="8249"/>
                    <a:pt x="1550" y="8249"/>
                  </a:cubicBezTo>
                  <a:cubicBezTo>
                    <a:pt x="1094" y="8279"/>
                    <a:pt x="486" y="8462"/>
                    <a:pt x="274" y="8918"/>
                  </a:cubicBezTo>
                  <a:cubicBezTo>
                    <a:pt x="0" y="9465"/>
                    <a:pt x="365" y="10042"/>
                    <a:pt x="669" y="10438"/>
                  </a:cubicBezTo>
                  <a:cubicBezTo>
                    <a:pt x="1793" y="12018"/>
                    <a:pt x="3344" y="13112"/>
                    <a:pt x="4955" y="14055"/>
                  </a:cubicBezTo>
                  <a:cubicBezTo>
                    <a:pt x="5259" y="14450"/>
                    <a:pt x="5563" y="14784"/>
                    <a:pt x="5927" y="15088"/>
                  </a:cubicBezTo>
                  <a:cubicBezTo>
                    <a:pt x="6900" y="16030"/>
                    <a:pt x="7994" y="16881"/>
                    <a:pt x="9149" y="17550"/>
                  </a:cubicBezTo>
                  <a:cubicBezTo>
                    <a:pt x="9236" y="17598"/>
                    <a:pt x="9323" y="17619"/>
                    <a:pt x="9403" y="17619"/>
                  </a:cubicBezTo>
                  <a:cubicBezTo>
                    <a:pt x="9578" y="17619"/>
                    <a:pt x="9725" y="17523"/>
                    <a:pt x="9788" y="17398"/>
                  </a:cubicBezTo>
                  <a:cubicBezTo>
                    <a:pt x="9868" y="17462"/>
                    <a:pt x="9965" y="17501"/>
                    <a:pt x="10065" y="17501"/>
                  </a:cubicBezTo>
                  <a:cubicBezTo>
                    <a:pt x="10156" y="17501"/>
                    <a:pt x="10248" y="17470"/>
                    <a:pt x="10335" y="17398"/>
                  </a:cubicBezTo>
                  <a:cubicBezTo>
                    <a:pt x="11763" y="16456"/>
                    <a:pt x="13222" y="15514"/>
                    <a:pt x="14712" y="14511"/>
                  </a:cubicBezTo>
                  <a:cubicBezTo>
                    <a:pt x="15259" y="14146"/>
                    <a:pt x="16019" y="13781"/>
                    <a:pt x="16292" y="13112"/>
                  </a:cubicBezTo>
                  <a:cubicBezTo>
                    <a:pt x="16292" y="13082"/>
                    <a:pt x="16292" y="13082"/>
                    <a:pt x="16323" y="13021"/>
                  </a:cubicBezTo>
                  <a:cubicBezTo>
                    <a:pt x="16566" y="13021"/>
                    <a:pt x="16748" y="12839"/>
                    <a:pt x="16718" y="12565"/>
                  </a:cubicBezTo>
                  <a:cubicBezTo>
                    <a:pt x="16596" y="11258"/>
                    <a:pt x="16414" y="9951"/>
                    <a:pt x="16110" y="8675"/>
                  </a:cubicBezTo>
                  <a:cubicBezTo>
                    <a:pt x="15867" y="7611"/>
                    <a:pt x="15563" y="6486"/>
                    <a:pt x="14955" y="5574"/>
                  </a:cubicBezTo>
                  <a:cubicBezTo>
                    <a:pt x="14584" y="5005"/>
                    <a:pt x="13910" y="4113"/>
                    <a:pt x="13148" y="4113"/>
                  </a:cubicBezTo>
                  <a:cubicBezTo>
                    <a:pt x="12974" y="4113"/>
                    <a:pt x="12795" y="4160"/>
                    <a:pt x="12614" y="4267"/>
                  </a:cubicBezTo>
                  <a:cubicBezTo>
                    <a:pt x="11885" y="4662"/>
                    <a:pt x="11854" y="5392"/>
                    <a:pt x="12037" y="6121"/>
                  </a:cubicBezTo>
                  <a:cubicBezTo>
                    <a:pt x="11702" y="6000"/>
                    <a:pt x="11307" y="5939"/>
                    <a:pt x="10943" y="5939"/>
                  </a:cubicBezTo>
                  <a:cubicBezTo>
                    <a:pt x="10395" y="4662"/>
                    <a:pt x="9757" y="3447"/>
                    <a:pt x="8967" y="2352"/>
                  </a:cubicBezTo>
                  <a:cubicBezTo>
                    <a:pt x="8541" y="1744"/>
                    <a:pt x="8085" y="1167"/>
                    <a:pt x="7629" y="650"/>
                  </a:cubicBezTo>
                  <a:cubicBezTo>
                    <a:pt x="7328" y="325"/>
                    <a:pt x="6919" y="0"/>
                    <a:pt x="6486" y="0"/>
                  </a:cubicBezTo>
                  <a:close/>
                </a:path>
              </a:pathLst>
            </a:custGeom>
            <a:solidFill>
              <a:srgbClr val="F5BF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52"/>
            <p:cNvSpPr/>
            <p:nvPr/>
          </p:nvSpPr>
          <p:spPr>
            <a:xfrm>
              <a:off x="11163825" y="10658725"/>
              <a:ext cx="185750" cy="109100"/>
            </a:xfrm>
            <a:custGeom>
              <a:avLst/>
              <a:gdLst/>
              <a:ahLst/>
              <a:cxnLst/>
              <a:rect l="l" t="t" r="r" b="b"/>
              <a:pathLst>
                <a:path w="7430" h="4364" extrusionOk="0">
                  <a:moveTo>
                    <a:pt x="6608" y="0"/>
                  </a:moveTo>
                  <a:cubicBezTo>
                    <a:pt x="6536" y="0"/>
                    <a:pt x="6461" y="16"/>
                    <a:pt x="6385" y="52"/>
                  </a:cubicBezTo>
                  <a:cubicBezTo>
                    <a:pt x="4318" y="995"/>
                    <a:pt x="2312" y="2089"/>
                    <a:pt x="457" y="3396"/>
                  </a:cubicBezTo>
                  <a:cubicBezTo>
                    <a:pt x="1" y="3700"/>
                    <a:pt x="264" y="4364"/>
                    <a:pt x="699" y="4364"/>
                  </a:cubicBezTo>
                  <a:cubicBezTo>
                    <a:pt x="785" y="4364"/>
                    <a:pt x="878" y="4338"/>
                    <a:pt x="974" y="4277"/>
                  </a:cubicBezTo>
                  <a:cubicBezTo>
                    <a:pt x="2889" y="2970"/>
                    <a:pt x="4865" y="1876"/>
                    <a:pt x="6901" y="934"/>
                  </a:cubicBezTo>
                  <a:cubicBezTo>
                    <a:pt x="7429" y="696"/>
                    <a:pt x="7086" y="0"/>
                    <a:pt x="6608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52"/>
            <p:cNvSpPr/>
            <p:nvPr/>
          </p:nvSpPr>
          <p:spPr>
            <a:xfrm>
              <a:off x="11185125" y="10704000"/>
              <a:ext cx="215675" cy="130700"/>
            </a:xfrm>
            <a:custGeom>
              <a:avLst/>
              <a:gdLst/>
              <a:ahLst/>
              <a:cxnLst/>
              <a:rect l="l" t="t" r="r" b="b"/>
              <a:pathLst>
                <a:path w="8627" h="5228" extrusionOk="0">
                  <a:moveTo>
                    <a:pt x="7883" y="0"/>
                  </a:moveTo>
                  <a:cubicBezTo>
                    <a:pt x="7793" y="0"/>
                    <a:pt x="7697" y="29"/>
                    <a:pt x="7599" y="95"/>
                  </a:cubicBezTo>
                  <a:cubicBezTo>
                    <a:pt x="5259" y="1524"/>
                    <a:pt x="2858" y="2953"/>
                    <a:pt x="456" y="4260"/>
                  </a:cubicBezTo>
                  <a:cubicBezTo>
                    <a:pt x="0" y="4564"/>
                    <a:pt x="263" y="5228"/>
                    <a:pt x="715" y="5228"/>
                  </a:cubicBezTo>
                  <a:cubicBezTo>
                    <a:pt x="805" y="5228"/>
                    <a:pt x="903" y="5202"/>
                    <a:pt x="1004" y="5141"/>
                  </a:cubicBezTo>
                  <a:cubicBezTo>
                    <a:pt x="3405" y="3773"/>
                    <a:pt x="5776" y="2405"/>
                    <a:pt x="8147" y="977"/>
                  </a:cubicBezTo>
                  <a:cubicBezTo>
                    <a:pt x="8627" y="699"/>
                    <a:pt x="8329" y="0"/>
                    <a:pt x="7883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52"/>
            <p:cNvSpPr/>
            <p:nvPr/>
          </p:nvSpPr>
          <p:spPr>
            <a:xfrm>
              <a:off x="11060625" y="10467800"/>
              <a:ext cx="141350" cy="100675"/>
            </a:xfrm>
            <a:custGeom>
              <a:avLst/>
              <a:gdLst/>
              <a:ahLst/>
              <a:cxnLst/>
              <a:rect l="l" t="t" r="r" b="b"/>
              <a:pathLst>
                <a:path w="5654" h="4027" extrusionOk="0">
                  <a:moveTo>
                    <a:pt x="4988" y="1"/>
                  </a:moveTo>
                  <a:cubicBezTo>
                    <a:pt x="4938" y="1"/>
                    <a:pt x="4885" y="10"/>
                    <a:pt x="4829" y="30"/>
                  </a:cubicBezTo>
                  <a:cubicBezTo>
                    <a:pt x="4312" y="212"/>
                    <a:pt x="3886" y="455"/>
                    <a:pt x="3552" y="881"/>
                  </a:cubicBezTo>
                  <a:cubicBezTo>
                    <a:pt x="3400" y="1063"/>
                    <a:pt x="3248" y="1306"/>
                    <a:pt x="3157" y="1549"/>
                  </a:cubicBezTo>
                  <a:cubicBezTo>
                    <a:pt x="3096" y="1793"/>
                    <a:pt x="3096" y="2066"/>
                    <a:pt x="2822" y="2096"/>
                  </a:cubicBezTo>
                  <a:cubicBezTo>
                    <a:pt x="2774" y="2103"/>
                    <a:pt x="2725" y="2105"/>
                    <a:pt x="2677" y="2105"/>
                  </a:cubicBezTo>
                  <a:cubicBezTo>
                    <a:pt x="2483" y="2105"/>
                    <a:pt x="2294" y="2066"/>
                    <a:pt x="2123" y="2066"/>
                  </a:cubicBezTo>
                  <a:cubicBezTo>
                    <a:pt x="1819" y="2066"/>
                    <a:pt x="1576" y="2096"/>
                    <a:pt x="1303" y="2218"/>
                  </a:cubicBezTo>
                  <a:cubicBezTo>
                    <a:pt x="816" y="2400"/>
                    <a:pt x="421" y="2796"/>
                    <a:pt x="208" y="3252"/>
                  </a:cubicBezTo>
                  <a:cubicBezTo>
                    <a:pt x="0" y="3668"/>
                    <a:pt x="362" y="4027"/>
                    <a:pt x="689" y="4027"/>
                  </a:cubicBezTo>
                  <a:cubicBezTo>
                    <a:pt x="839" y="4027"/>
                    <a:pt x="983" y="3950"/>
                    <a:pt x="1059" y="3768"/>
                  </a:cubicBezTo>
                  <a:cubicBezTo>
                    <a:pt x="1280" y="3355"/>
                    <a:pt x="1601" y="3091"/>
                    <a:pt x="2044" y="3091"/>
                  </a:cubicBezTo>
                  <a:cubicBezTo>
                    <a:pt x="2089" y="3091"/>
                    <a:pt x="2136" y="3094"/>
                    <a:pt x="2184" y="3100"/>
                  </a:cubicBezTo>
                  <a:cubicBezTo>
                    <a:pt x="2382" y="3100"/>
                    <a:pt x="2594" y="3122"/>
                    <a:pt x="2807" y="3122"/>
                  </a:cubicBezTo>
                  <a:cubicBezTo>
                    <a:pt x="3020" y="3122"/>
                    <a:pt x="3233" y="3100"/>
                    <a:pt x="3430" y="3008"/>
                  </a:cubicBezTo>
                  <a:cubicBezTo>
                    <a:pt x="3795" y="2826"/>
                    <a:pt x="3917" y="2431"/>
                    <a:pt x="4038" y="2066"/>
                  </a:cubicBezTo>
                  <a:cubicBezTo>
                    <a:pt x="4221" y="1580"/>
                    <a:pt x="4616" y="1185"/>
                    <a:pt x="5102" y="1033"/>
                  </a:cubicBezTo>
                  <a:cubicBezTo>
                    <a:pt x="5654" y="867"/>
                    <a:pt x="5480" y="1"/>
                    <a:pt x="4988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52"/>
            <p:cNvSpPr/>
            <p:nvPr/>
          </p:nvSpPr>
          <p:spPr>
            <a:xfrm>
              <a:off x="12883875" y="10658725"/>
              <a:ext cx="185050" cy="109100"/>
            </a:xfrm>
            <a:custGeom>
              <a:avLst/>
              <a:gdLst/>
              <a:ahLst/>
              <a:cxnLst/>
              <a:rect l="l" t="t" r="r" b="b"/>
              <a:pathLst>
                <a:path w="7402" h="4364" extrusionOk="0">
                  <a:moveTo>
                    <a:pt x="796" y="0"/>
                  </a:moveTo>
                  <a:cubicBezTo>
                    <a:pt x="324" y="0"/>
                    <a:pt x="0" y="696"/>
                    <a:pt x="502" y="934"/>
                  </a:cubicBezTo>
                  <a:cubicBezTo>
                    <a:pt x="2538" y="1876"/>
                    <a:pt x="4514" y="2970"/>
                    <a:pt x="6398" y="4277"/>
                  </a:cubicBezTo>
                  <a:cubicBezTo>
                    <a:pt x="6494" y="4338"/>
                    <a:pt x="6588" y="4364"/>
                    <a:pt x="6676" y="4364"/>
                  </a:cubicBezTo>
                  <a:cubicBezTo>
                    <a:pt x="7118" y="4364"/>
                    <a:pt x="7402" y="3700"/>
                    <a:pt x="6946" y="3396"/>
                  </a:cubicBezTo>
                  <a:cubicBezTo>
                    <a:pt x="5091" y="2089"/>
                    <a:pt x="3085" y="995"/>
                    <a:pt x="1018" y="52"/>
                  </a:cubicBezTo>
                  <a:cubicBezTo>
                    <a:pt x="942" y="16"/>
                    <a:pt x="867" y="0"/>
                    <a:pt x="796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52"/>
            <p:cNvSpPr/>
            <p:nvPr/>
          </p:nvSpPr>
          <p:spPr>
            <a:xfrm>
              <a:off x="12832725" y="10704000"/>
              <a:ext cx="215700" cy="130700"/>
            </a:xfrm>
            <a:custGeom>
              <a:avLst/>
              <a:gdLst/>
              <a:ahLst/>
              <a:cxnLst/>
              <a:rect l="l" t="t" r="r" b="b"/>
              <a:pathLst>
                <a:path w="8628" h="5228" extrusionOk="0">
                  <a:moveTo>
                    <a:pt x="744" y="0"/>
                  </a:moveTo>
                  <a:cubicBezTo>
                    <a:pt x="298" y="0"/>
                    <a:pt x="0" y="699"/>
                    <a:pt x="481" y="977"/>
                  </a:cubicBezTo>
                  <a:cubicBezTo>
                    <a:pt x="2852" y="2405"/>
                    <a:pt x="5222" y="3773"/>
                    <a:pt x="7624" y="5141"/>
                  </a:cubicBezTo>
                  <a:cubicBezTo>
                    <a:pt x="7724" y="5202"/>
                    <a:pt x="7822" y="5228"/>
                    <a:pt x="7912" y="5228"/>
                  </a:cubicBezTo>
                  <a:cubicBezTo>
                    <a:pt x="8364" y="5228"/>
                    <a:pt x="8627" y="4564"/>
                    <a:pt x="8171" y="4260"/>
                  </a:cubicBezTo>
                  <a:cubicBezTo>
                    <a:pt x="5770" y="2953"/>
                    <a:pt x="3368" y="1524"/>
                    <a:pt x="1028" y="95"/>
                  </a:cubicBezTo>
                  <a:cubicBezTo>
                    <a:pt x="931" y="29"/>
                    <a:pt x="834" y="0"/>
                    <a:pt x="744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52"/>
            <p:cNvSpPr/>
            <p:nvPr/>
          </p:nvSpPr>
          <p:spPr>
            <a:xfrm>
              <a:off x="13030850" y="10467800"/>
              <a:ext cx="142050" cy="100675"/>
            </a:xfrm>
            <a:custGeom>
              <a:avLst/>
              <a:gdLst/>
              <a:ahLst/>
              <a:cxnLst/>
              <a:rect l="l" t="t" r="r" b="b"/>
              <a:pathLst>
                <a:path w="5682" h="4027" extrusionOk="0">
                  <a:moveTo>
                    <a:pt x="679" y="1"/>
                  </a:moveTo>
                  <a:cubicBezTo>
                    <a:pt x="148" y="1"/>
                    <a:pt x="1" y="867"/>
                    <a:pt x="580" y="1033"/>
                  </a:cubicBezTo>
                  <a:cubicBezTo>
                    <a:pt x="1067" y="1185"/>
                    <a:pt x="1462" y="1580"/>
                    <a:pt x="1644" y="2066"/>
                  </a:cubicBezTo>
                  <a:cubicBezTo>
                    <a:pt x="1766" y="2431"/>
                    <a:pt x="1857" y="2826"/>
                    <a:pt x="2252" y="3008"/>
                  </a:cubicBezTo>
                  <a:cubicBezTo>
                    <a:pt x="2434" y="3100"/>
                    <a:pt x="2639" y="3122"/>
                    <a:pt x="2852" y="3122"/>
                  </a:cubicBezTo>
                  <a:cubicBezTo>
                    <a:pt x="3065" y="3122"/>
                    <a:pt x="3285" y="3100"/>
                    <a:pt x="3498" y="3100"/>
                  </a:cubicBezTo>
                  <a:cubicBezTo>
                    <a:pt x="3543" y="3094"/>
                    <a:pt x="3588" y="3091"/>
                    <a:pt x="3631" y="3091"/>
                  </a:cubicBezTo>
                  <a:cubicBezTo>
                    <a:pt x="4056" y="3091"/>
                    <a:pt x="4399" y="3355"/>
                    <a:pt x="4592" y="3768"/>
                  </a:cubicBezTo>
                  <a:cubicBezTo>
                    <a:pt x="4679" y="3950"/>
                    <a:pt x="4829" y="4027"/>
                    <a:pt x="4984" y="4027"/>
                  </a:cubicBezTo>
                  <a:cubicBezTo>
                    <a:pt x="5320" y="4027"/>
                    <a:pt x="5682" y="3668"/>
                    <a:pt x="5474" y="3252"/>
                  </a:cubicBezTo>
                  <a:cubicBezTo>
                    <a:pt x="5261" y="2796"/>
                    <a:pt x="4866" y="2400"/>
                    <a:pt x="4380" y="2218"/>
                  </a:cubicBezTo>
                  <a:cubicBezTo>
                    <a:pt x="4106" y="2096"/>
                    <a:pt x="3833" y="2066"/>
                    <a:pt x="3529" y="2066"/>
                  </a:cubicBezTo>
                  <a:cubicBezTo>
                    <a:pt x="3383" y="2066"/>
                    <a:pt x="3178" y="2105"/>
                    <a:pt x="2994" y="2105"/>
                  </a:cubicBezTo>
                  <a:cubicBezTo>
                    <a:pt x="2947" y="2105"/>
                    <a:pt x="2902" y="2103"/>
                    <a:pt x="2860" y="2096"/>
                  </a:cubicBezTo>
                  <a:cubicBezTo>
                    <a:pt x="2586" y="2066"/>
                    <a:pt x="2586" y="1793"/>
                    <a:pt x="2526" y="1549"/>
                  </a:cubicBezTo>
                  <a:cubicBezTo>
                    <a:pt x="2434" y="1306"/>
                    <a:pt x="2282" y="1063"/>
                    <a:pt x="2130" y="881"/>
                  </a:cubicBezTo>
                  <a:cubicBezTo>
                    <a:pt x="1796" y="455"/>
                    <a:pt x="1370" y="212"/>
                    <a:pt x="854" y="30"/>
                  </a:cubicBezTo>
                  <a:cubicBezTo>
                    <a:pt x="792" y="10"/>
                    <a:pt x="734" y="1"/>
                    <a:pt x="679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52"/>
            <p:cNvSpPr/>
            <p:nvPr/>
          </p:nvSpPr>
          <p:spPr>
            <a:xfrm>
              <a:off x="11947975" y="11027925"/>
              <a:ext cx="433400" cy="153500"/>
            </a:xfrm>
            <a:custGeom>
              <a:avLst/>
              <a:gdLst/>
              <a:ahLst/>
              <a:cxnLst/>
              <a:rect l="l" t="t" r="r" b="b"/>
              <a:pathLst>
                <a:path w="17336" h="6140" extrusionOk="0">
                  <a:moveTo>
                    <a:pt x="12648" y="1850"/>
                  </a:moveTo>
                  <a:cubicBezTo>
                    <a:pt x="13013" y="2640"/>
                    <a:pt x="13408" y="3370"/>
                    <a:pt x="13955" y="4099"/>
                  </a:cubicBezTo>
                  <a:cubicBezTo>
                    <a:pt x="13682" y="4190"/>
                    <a:pt x="13408" y="4342"/>
                    <a:pt x="13196" y="4464"/>
                  </a:cubicBezTo>
                  <a:cubicBezTo>
                    <a:pt x="12770" y="4646"/>
                    <a:pt x="12314" y="4768"/>
                    <a:pt x="11858" y="4889"/>
                  </a:cubicBezTo>
                  <a:cubicBezTo>
                    <a:pt x="11585" y="4130"/>
                    <a:pt x="11402" y="3339"/>
                    <a:pt x="11372" y="2488"/>
                  </a:cubicBezTo>
                  <a:cubicBezTo>
                    <a:pt x="11372" y="2458"/>
                    <a:pt x="11372" y="2367"/>
                    <a:pt x="11341" y="2336"/>
                  </a:cubicBezTo>
                  <a:cubicBezTo>
                    <a:pt x="11797" y="2184"/>
                    <a:pt x="12192" y="2032"/>
                    <a:pt x="12648" y="1850"/>
                  </a:cubicBezTo>
                  <a:close/>
                  <a:moveTo>
                    <a:pt x="5201" y="2306"/>
                  </a:moveTo>
                  <a:cubicBezTo>
                    <a:pt x="5809" y="2488"/>
                    <a:pt x="6478" y="2671"/>
                    <a:pt x="7086" y="2762"/>
                  </a:cubicBezTo>
                  <a:cubicBezTo>
                    <a:pt x="7116" y="2792"/>
                    <a:pt x="7116" y="2823"/>
                    <a:pt x="7086" y="2883"/>
                  </a:cubicBezTo>
                  <a:cubicBezTo>
                    <a:pt x="6964" y="3582"/>
                    <a:pt x="6934" y="4282"/>
                    <a:pt x="6964" y="4981"/>
                  </a:cubicBezTo>
                  <a:cubicBezTo>
                    <a:pt x="6083" y="4889"/>
                    <a:pt x="5201" y="4707"/>
                    <a:pt x="4381" y="4403"/>
                  </a:cubicBezTo>
                  <a:cubicBezTo>
                    <a:pt x="4654" y="3704"/>
                    <a:pt x="4958" y="2975"/>
                    <a:pt x="5201" y="2306"/>
                  </a:cubicBezTo>
                  <a:close/>
                  <a:moveTo>
                    <a:pt x="10338" y="2610"/>
                  </a:moveTo>
                  <a:cubicBezTo>
                    <a:pt x="10430" y="3430"/>
                    <a:pt x="10581" y="4251"/>
                    <a:pt x="10825" y="5041"/>
                  </a:cubicBezTo>
                  <a:cubicBezTo>
                    <a:pt x="10330" y="5084"/>
                    <a:pt x="9836" y="5127"/>
                    <a:pt x="9331" y="5127"/>
                  </a:cubicBezTo>
                  <a:cubicBezTo>
                    <a:pt x="9122" y="5127"/>
                    <a:pt x="8911" y="5120"/>
                    <a:pt x="8697" y="5102"/>
                  </a:cubicBezTo>
                  <a:cubicBezTo>
                    <a:pt x="8484" y="5102"/>
                    <a:pt x="8241" y="5102"/>
                    <a:pt x="8028" y="5072"/>
                  </a:cubicBezTo>
                  <a:cubicBezTo>
                    <a:pt x="7998" y="4433"/>
                    <a:pt x="7998" y="3795"/>
                    <a:pt x="8089" y="3096"/>
                  </a:cubicBezTo>
                  <a:cubicBezTo>
                    <a:pt x="8089" y="2975"/>
                    <a:pt x="8089" y="2914"/>
                    <a:pt x="8059" y="2823"/>
                  </a:cubicBezTo>
                  <a:lnTo>
                    <a:pt x="8211" y="2823"/>
                  </a:lnTo>
                  <a:cubicBezTo>
                    <a:pt x="8342" y="2833"/>
                    <a:pt x="8474" y="2839"/>
                    <a:pt x="8605" y="2839"/>
                  </a:cubicBezTo>
                  <a:cubicBezTo>
                    <a:pt x="9201" y="2839"/>
                    <a:pt x="9790" y="2734"/>
                    <a:pt x="10338" y="2610"/>
                  </a:cubicBezTo>
                  <a:close/>
                  <a:moveTo>
                    <a:pt x="3262" y="1"/>
                  </a:moveTo>
                  <a:cubicBezTo>
                    <a:pt x="2881" y="1"/>
                    <a:pt x="2546" y="509"/>
                    <a:pt x="2891" y="877"/>
                  </a:cubicBezTo>
                  <a:cubicBezTo>
                    <a:pt x="3256" y="1303"/>
                    <a:pt x="3773" y="1637"/>
                    <a:pt x="4290" y="1880"/>
                  </a:cubicBezTo>
                  <a:lnTo>
                    <a:pt x="4290" y="1911"/>
                  </a:lnTo>
                  <a:cubicBezTo>
                    <a:pt x="4016" y="2610"/>
                    <a:pt x="3773" y="3278"/>
                    <a:pt x="3499" y="3917"/>
                  </a:cubicBezTo>
                  <a:cubicBezTo>
                    <a:pt x="2557" y="3430"/>
                    <a:pt x="1736" y="2762"/>
                    <a:pt x="1128" y="1789"/>
                  </a:cubicBezTo>
                  <a:cubicBezTo>
                    <a:pt x="1028" y="1625"/>
                    <a:pt x="876" y="1557"/>
                    <a:pt x="723" y="1557"/>
                  </a:cubicBezTo>
                  <a:cubicBezTo>
                    <a:pt x="365" y="1557"/>
                    <a:pt x="1" y="1932"/>
                    <a:pt x="277" y="2336"/>
                  </a:cubicBezTo>
                  <a:cubicBezTo>
                    <a:pt x="2040" y="5224"/>
                    <a:pt x="5536" y="6044"/>
                    <a:pt x="8727" y="6136"/>
                  </a:cubicBezTo>
                  <a:cubicBezTo>
                    <a:pt x="8858" y="6138"/>
                    <a:pt x="8989" y="6139"/>
                    <a:pt x="9121" y="6139"/>
                  </a:cubicBezTo>
                  <a:cubicBezTo>
                    <a:pt x="10669" y="6139"/>
                    <a:pt x="12251" y="5964"/>
                    <a:pt x="13651" y="5376"/>
                  </a:cubicBezTo>
                  <a:cubicBezTo>
                    <a:pt x="14016" y="5224"/>
                    <a:pt x="14351" y="5041"/>
                    <a:pt x="14715" y="4798"/>
                  </a:cubicBezTo>
                  <a:cubicBezTo>
                    <a:pt x="14898" y="4798"/>
                    <a:pt x="15110" y="4646"/>
                    <a:pt x="15202" y="4464"/>
                  </a:cubicBezTo>
                  <a:cubicBezTo>
                    <a:pt x="15931" y="3917"/>
                    <a:pt x="16539" y="3278"/>
                    <a:pt x="17056" y="2549"/>
                  </a:cubicBezTo>
                  <a:cubicBezTo>
                    <a:pt x="17335" y="2184"/>
                    <a:pt x="16976" y="1818"/>
                    <a:pt x="16613" y="1818"/>
                  </a:cubicBezTo>
                  <a:cubicBezTo>
                    <a:pt x="16463" y="1818"/>
                    <a:pt x="16312" y="1881"/>
                    <a:pt x="16205" y="2032"/>
                  </a:cubicBezTo>
                  <a:cubicBezTo>
                    <a:pt x="15810" y="2579"/>
                    <a:pt x="15323" y="3066"/>
                    <a:pt x="14776" y="3461"/>
                  </a:cubicBezTo>
                  <a:cubicBezTo>
                    <a:pt x="14290" y="2823"/>
                    <a:pt x="13925" y="2154"/>
                    <a:pt x="13560" y="1424"/>
                  </a:cubicBezTo>
                  <a:cubicBezTo>
                    <a:pt x="13773" y="1333"/>
                    <a:pt x="13955" y="1242"/>
                    <a:pt x="14138" y="1151"/>
                  </a:cubicBezTo>
                  <a:cubicBezTo>
                    <a:pt x="14661" y="915"/>
                    <a:pt x="14352" y="208"/>
                    <a:pt x="13849" y="208"/>
                  </a:cubicBezTo>
                  <a:cubicBezTo>
                    <a:pt x="13767" y="208"/>
                    <a:pt x="13680" y="227"/>
                    <a:pt x="13591" y="269"/>
                  </a:cubicBezTo>
                  <a:cubicBezTo>
                    <a:pt x="11980" y="1029"/>
                    <a:pt x="10217" y="1850"/>
                    <a:pt x="8393" y="1850"/>
                  </a:cubicBezTo>
                  <a:cubicBezTo>
                    <a:pt x="7481" y="1850"/>
                    <a:pt x="6600" y="1637"/>
                    <a:pt x="5779" y="1394"/>
                  </a:cubicBezTo>
                  <a:cubicBezTo>
                    <a:pt x="4989" y="1151"/>
                    <a:pt x="4229" y="816"/>
                    <a:pt x="3621" y="178"/>
                  </a:cubicBezTo>
                  <a:cubicBezTo>
                    <a:pt x="3510" y="53"/>
                    <a:pt x="3384" y="1"/>
                    <a:pt x="3262" y="1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52"/>
            <p:cNvSpPr/>
            <p:nvPr/>
          </p:nvSpPr>
          <p:spPr>
            <a:xfrm>
              <a:off x="11752775" y="11113500"/>
              <a:ext cx="251550" cy="677900"/>
            </a:xfrm>
            <a:custGeom>
              <a:avLst/>
              <a:gdLst/>
              <a:ahLst/>
              <a:cxnLst/>
              <a:rect l="l" t="t" r="r" b="b"/>
              <a:pathLst>
                <a:path w="10062" h="27116" extrusionOk="0">
                  <a:moveTo>
                    <a:pt x="6439" y="0"/>
                  </a:moveTo>
                  <a:cubicBezTo>
                    <a:pt x="6328" y="0"/>
                    <a:pt x="6213" y="38"/>
                    <a:pt x="6110" y="129"/>
                  </a:cubicBezTo>
                  <a:cubicBezTo>
                    <a:pt x="3344" y="2500"/>
                    <a:pt x="4012" y="6634"/>
                    <a:pt x="5350" y="9552"/>
                  </a:cubicBezTo>
                  <a:cubicBezTo>
                    <a:pt x="5684" y="10312"/>
                    <a:pt x="6079" y="11041"/>
                    <a:pt x="6444" y="11740"/>
                  </a:cubicBezTo>
                  <a:cubicBezTo>
                    <a:pt x="2037" y="15144"/>
                    <a:pt x="0" y="21132"/>
                    <a:pt x="1459" y="26543"/>
                  </a:cubicBezTo>
                  <a:cubicBezTo>
                    <a:pt x="1544" y="26796"/>
                    <a:pt x="1748" y="26906"/>
                    <a:pt x="1953" y="26906"/>
                  </a:cubicBezTo>
                  <a:cubicBezTo>
                    <a:pt x="2262" y="26906"/>
                    <a:pt x="2572" y="26654"/>
                    <a:pt x="2462" y="26269"/>
                  </a:cubicBezTo>
                  <a:cubicBezTo>
                    <a:pt x="1094" y="21406"/>
                    <a:pt x="2918" y="15813"/>
                    <a:pt x="6900" y="12713"/>
                  </a:cubicBezTo>
                  <a:cubicBezTo>
                    <a:pt x="7234" y="13381"/>
                    <a:pt x="7599" y="14081"/>
                    <a:pt x="7842" y="14749"/>
                  </a:cubicBezTo>
                  <a:cubicBezTo>
                    <a:pt x="5015" y="17758"/>
                    <a:pt x="3708" y="22044"/>
                    <a:pt x="4407" y="26148"/>
                  </a:cubicBezTo>
                  <a:cubicBezTo>
                    <a:pt x="4444" y="26416"/>
                    <a:pt x="4628" y="26533"/>
                    <a:pt x="4827" y="26533"/>
                  </a:cubicBezTo>
                  <a:cubicBezTo>
                    <a:pt x="5123" y="26533"/>
                    <a:pt x="5453" y="26274"/>
                    <a:pt x="5380" y="25874"/>
                  </a:cubicBezTo>
                  <a:cubicBezTo>
                    <a:pt x="4803" y="22348"/>
                    <a:pt x="5866" y="18640"/>
                    <a:pt x="8237" y="15904"/>
                  </a:cubicBezTo>
                  <a:cubicBezTo>
                    <a:pt x="8663" y="17454"/>
                    <a:pt x="8724" y="19096"/>
                    <a:pt x="8420" y="20676"/>
                  </a:cubicBezTo>
                  <a:cubicBezTo>
                    <a:pt x="8055" y="22774"/>
                    <a:pt x="7082" y="24719"/>
                    <a:pt x="5623" y="26239"/>
                  </a:cubicBezTo>
                  <a:cubicBezTo>
                    <a:pt x="5278" y="26607"/>
                    <a:pt x="5595" y="27115"/>
                    <a:pt x="5968" y="27115"/>
                  </a:cubicBezTo>
                  <a:cubicBezTo>
                    <a:pt x="6087" y="27115"/>
                    <a:pt x="6212" y="27063"/>
                    <a:pt x="6322" y="26938"/>
                  </a:cubicBezTo>
                  <a:cubicBezTo>
                    <a:pt x="8876" y="24293"/>
                    <a:pt x="10061" y="20524"/>
                    <a:pt x="9514" y="16938"/>
                  </a:cubicBezTo>
                  <a:cubicBezTo>
                    <a:pt x="9423" y="16239"/>
                    <a:pt x="9240" y="15631"/>
                    <a:pt x="9028" y="14992"/>
                  </a:cubicBezTo>
                  <a:cubicBezTo>
                    <a:pt x="9210" y="14719"/>
                    <a:pt x="9028" y="14385"/>
                    <a:pt x="8754" y="14263"/>
                  </a:cubicBezTo>
                  <a:cubicBezTo>
                    <a:pt x="7629" y="11497"/>
                    <a:pt x="5745" y="9035"/>
                    <a:pt x="5319" y="6056"/>
                  </a:cubicBezTo>
                  <a:cubicBezTo>
                    <a:pt x="5046" y="4202"/>
                    <a:pt x="5350" y="2135"/>
                    <a:pt x="6839" y="859"/>
                  </a:cubicBezTo>
                  <a:cubicBezTo>
                    <a:pt x="7222" y="524"/>
                    <a:pt x="6851" y="0"/>
                    <a:pt x="6439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52"/>
            <p:cNvSpPr/>
            <p:nvPr/>
          </p:nvSpPr>
          <p:spPr>
            <a:xfrm>
              <a:off x="11914625" y="11173475"/>
              <a:ext cx="227600" cy="621450"/>
            </a:xfrm>
            <a:custGeom>
              <a:avLst/>
              <a:gdLst/>
              <a:ahLst/>
              <a:cxnLst/>
              <a:rect l="l" t="t" r="r" b="b"/>
              <a:pathLst>
                <a:path w="9104" h="24858" extrusionOk="0">
                  <a:moveTo>
                    <a:pt x="2067" y="0"/>
                  </a:moveTo>
                  <a:cubicBezTo>
                    <a:pt x="1915" y="0"/>
                    <a:pt x="1766" y="74"/>
                    <a:pt x="1672" y="253"/>
                  </a:cubicBezTo>
                  <a:cubicBezTo>
                    <a:pt x="0" y="3444"/>
                    <a:pt x="1824" y="6849"/>
                    <a:pt x="3465" y="9675"/>
                  </a:cubicBezTo>
                  <a:cubicBezTo>
                    <a:pt x="4347" y="11195"/>
                    <a:pt x="5107" y="12715"/>
                    <a:pt x="5441" y="14448"/>
                  </a:cubicBezTo>
                  <a:cubicBezTo>
                    <a:pt x="5745" y="15998"/>
                    <a:pt x="5745" y="17639"/>
                    <a:pt x="5411" y="19189"/>
                  </a:cubicBezTo>
                  <a:cubicBezTo>
                    <a:pt x="5076" y="20983"/>
                    <a:pt x="4317" y="22654"/>
                    <a:pt x="3253" y="24113"/>
                  </a:cubicBezTo>
                  <a:cubicBezTo>
                    <a:pt x="2974" y="24478"/>
                    <a:pt x="3330" y="24857"/>
                    <a:pt x="3693" y="24857"/>
                  </a:cubicBezTo>
                  <a:cubicBezTo>
                    <a:pt x="3844" y="24857"/>
                    <a:pt x="3996" y="24791"/>
                    <a:pt x="4104" y="24630"/>
                  </a:cubicBezTo>
                  <a:cubicBezTo>
                    <a:pt x="5988" y="22077"/>
                    <a:pt x="6900" y="18855"/>
                    <a:pt x="6627" y="15755"/>
                  </a:cubicBezTo>
                  <a:cubicBezTo>
                    <a:pt x="6505" y="14113"/>
                    <a:pt x="6049" y="12563"/>
                    <a:pt x="5380" y="11074"/>
                  </a:cubicBezTo>
                  <a:cubicBezTo>
                    <a:pt x="5380" y="11043"/>
                    <a:pt x="5320" y="11043"/>
                    <a:pt x="5320" y="10982"/>
                  </a:cubicBezTo>
                  <a:cubicBezTo>
                    <a:pt x="5380" y="10982"/>
                    <a:pt x="5380" y="10952"/>
                    <a:pt x="5411" y="10952"/>
                  </a:cubicBezTo>
                  <a:cubicBezTo>
                    <a:pt x="7842" y="9128"/>
                    <a:pt x="8906" y="5998"/>
                    <a:pt x="9089" y="2928"/>
                  </a:cubicBezTo>
                  <a:cubicBezTo>
                    <a:pt x="9104" y="2609"/>
                    <a:pt x="8861" y="2449"/>
                    <a:pt x="8606" y="2449"/>
                  </a:cubicBezTo>
                  <a:cubicBezTo>
                    <a:pt x="8352" y="2449"/>
                    <a:pt x="8086" y="2609"/>
                    <a:pt x="8055" y="2928"/>
                  </a:cubicBezTo>
                  <a:cubicBezTo>
                    <a:pt x="7903" y="5602"/>
                    <a:pt x="7052" y="8460"/>
                    <a:pt x="4833" y="10131"/>
                  </a:cubicBezTo>
                  <a:cubicBezTo>
                    <a:pt x="4377" y="9250"/>
                    <a:pt x="3861" y="8399"/>
                    <a:pt x="3405" y="7578"/>
                  </a:cubicBezTo>
                  <a:cubicBezTo>
                    <a:pt x="3557" y="7578"/>
                    <a:pt x="3648" y="7487"/>
                    <a:pt x="3769" y="7335"/>
                  </a:cubicBezTo>
                  <a:cubicBezTo>
                    <a:pt x="4833" y="5876"/>
                    <a:pt x="5593" y="4235"/>
                    <a:pt x="6049" y="2441"/>
                  </a:cubicBezTo>
                  <a:cubicBezTo>
                    <a:pt x="6141" y="2057"/>
                    <a:pt x="5824" y="1804"/>
                    <a:pt x="5524" y="1804"/>
                  </a:cubicBezTo>
                  <a:cubicBezTo>
                    <a:pt x="5327" y="1804"/>
                    <a:pt x="5137" y="1914"/>
                    <a:pt x="5076" y="2168"/>
                  </a:cubicBezTo>
                  <a:cubicBezTo>
                    <a:pt x="4651" y="3809"/>
                    <a:pt x="3952" y="5329"/>
                    <a:pt x="2979" y="6697"/>
                  </a:cubicBezTo>
                  <a:cubicBezTo>
                    <a:pt x="2888" y="6575"/>
                    <a:pt x="2858" y="6484"/>
                    <a:pt x="2827" y="6332"/>
                  </a:cubicBezTo>
                  <a:cubicBezTo>
                    <a:pt x="2067" y="4599"/>
                    <a:pt x="1642" y="2533"/>
                    <a:pt x="2554" y="770"/>
                  </a:cubicBezTo>
                  <a:cubicBezTo>
                    <a:pt x="2764" y="370"/>
                    <a:pt x="2408" y="0"/>
                    <a:pt x="2067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52"/>
            <p:cNvSpPr/>
            <p:nvPr/>
          </p:nvSpPr>
          <p:spPr>
            <a:xfrm>
              <a:off x="12319650" y="11113500"/>
              <a:ext cx="251550" cy="677900"/>
            </a:xfrm>
            <a:custGeom>
              <a:avLst/>
              <a:gdLst/>
              <a:ahLst/>
              <a:cxnLst/>
              <a:rect l="l" t="t" r="r" b="b"/>
              <a:pathLst>
                <a:path w="10062" h="27116" extrusionOk="0">
                  <a:moveTo>
                    <a:pt x="3610" y="0"/>
                  </a:moveTo>
                  <a:cubicBezTo>
                    <a:pt x="3191" y="0"/>
                    <a:pt x="2839" y="524"/>
                    <a:pt x="3222" y="859"/>
                  </a:cubicBezTo>
                  <a:cubicBezTo>
                    <a:pt x="4712" y="2135"/>
                    <a:pt x="5016" y="4202"/>
                    <a:pt x="4742" y="6056"/>
                  </a:cubicBezTo>
                  <a:cubicBezTo>
                    <a:pt x="4286" y="9035"/>
                    <a:pt x="2432" y="11497"/>
                    <a:pt x="1277" y="14263"/>
                  </a:cubicBezTo>
                  <a:cubicBezTo>
                    <a:pt x="1003" y="14385"/>
                    <a:pt x="821" y="14719"/>
                    <a:pt x="1003" y="14992"/>
                  </a:cubicBezTo>
                  <a:cubicBezTo>
                    <a:pt x="791" y="15631"/>
                    <a:pt x="639" y="16239"/>
                    <a:pt x="517" y="16938"/>
                  </a:cubicBezTo>
                  <a:cubicBezTo>
                    <a:pt x="0" y="20524"/>
                    <a:pt x="1125" y="24293"/>
                    <a:pt x="3709" y="26938"/>
                  </a:cubicBezTo>
                  <a:cubicBezTo>
                    <a:pt x="3819" y="27063"/>
                    <a:pt x="3946" y="27115"/>
                    <a:pt x="4068" y="27115"/>
                  </a:cubicBezTo>
                  <a:cubicBezTo>
                    <a:pt x="4449" y="27115"/>
                    <a:pt x="4783" y="26607"/>
                    <a:pt x="4438" y="26239"/>
                  </a:cubicBezTo>
                  <a:cubicBezTo>
                    <a:pt x="2949" y="24719"/>
                    <a:pt x="2006" y="22774"/>
                    <a:pt x="1611" y="20676"/>
                  </a:cubicBezTo>
                  <a:cubicBezTo>
                    <a:pt x="1307" y="19096"/>
                    <a:pt x="1398" y="17454"/>
                    <a:pt x="1824" y="15904"/>
                  </a:cubicBezTo>
                  <a:cubicBezTo>
                    <a:pt x="4165" y="18640"/>
                    <a:pt x="5228" y="22348"/>
                    <a:pt x="4651" y="25874"/>
                  </a:cubicBezTo>
                  <a:cubicBezTo>
                    <a:pt x="4596" y="26274"/>
                    <a:pt x="4923" y="26533"/>
                    <a:pt x="5220" y="26533"/>
                  </a:cubicBezTo>
                  <a:cubicBezTo>
                    <a:pt x="5419" y="26533"/>
                    <a:pt x="5605" y="26416"/>
                    <a:pt x="5654" y="26148"/>
                  </a:cubicBezTo>
                  <a:cubicBezTo>
                    <a:pt x="6323" y="22044"/>
                    <a:pt x="5046" y="17758"/>
                    <a:pt x="2189" y="14749"/>
                  </a:cubicBezTo>
                  <a:cubicBezTo>
                    <a:pt x="2462" y="14081"/>
                    <a:pt x="2797" y="13381"/>
                    <a:pt x="3131" y="12713"/>
                  </a:cubicBezTo>
                  <a:cubicBezTo>
                    <a:pt x="7143" y="15813"/>
                    <a:pt x="8967" y="21406"/>
                    <a:pt x="7599" y="26269"/>
                  </a:cubicBezTo>
                  <a:cubicBezTo>
                    <a:pt x="7471" y="26654"/>
                    <a:pt x="7784" y="26906"/>
                    <a:pt x="8093" y="26906"/>
                  </a:cubicBezTo>
                  <a:cubicBezTo>
                    <a:pt x="8297" y="26906"/>
                    <a:pt x="8499" y="26796"/>
                    <a:pt x="8572" y="26543"/>
                  </a:cubicBezTo>
                  <a:cubicBezTo>
                    <a:pt x="10061" y="21132"/>
                    <a:pt x="7994" y="15144"/>
                    <a:pt x="3587" y="11740"/>
                  </a:cubicBezTo>
                  <a:cubicBezTo>
                    <a:pt x="3982" y="11041"/>
                    <a:pt x="4347" y="10312"/>
                    <a:pt x="4712" y="9552"/>
                  </a:cubicBezTo>
                  <a:cubicBezTo>
                    <a:pt x="6049" y="6634"/>
                    <a:pt x="6718" y="2500"/>
                    <a:pt x="3952" y="129"/>
                  </a:cubicBezTo>
                  <a:cubicBezTo>
                    <a:pt x="3842" y="38"/>
                    <a:pt x="3724" y="0"/>
                    <a:pt x="3610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52"/>
            <p:cNvSpPr/>
            <p:nvPr/>
          </p:nvSpPr>
          <p:spPr>
            <a:xfrm>
              <a:off x="12181350" y="11173475"/>
              <a:ext cx="227225" cy="621450"/>
            </a:xfrm>
            <a:custGeom>
              <a:avLst/>
              <a:gdLst/>
              <a:ahLst/>
              <a:cxnLst/>
              <a:rect l="l" t="t" r="r" b="b"/>
              <a:pathLst>
                <a:path w="9089" h="24858" extrusionOk="0">
                  <a:moveTo>
                    <a:pt x="7029" y="0"/>
                  </a:moveTo>
                  <a:cubicBezTo>
                    <a:pt x="6697" y="0"/>
                    <a:pt x="6356" y="370"/>
                    <a:pt x="6566" y="770"/>
                  </a:cubicBezTo>
                  <a:cubicBezTo>
                    <a:pt x="7478" y="2533"/>
                    <a:pt x="7052" y="4599"/>
                    <a:pt x="6292" y="6332"/>
                  </a:cubicBezTo>
                  <a:cubicBezTo>
                    <a:pt x="6262" y="6484"/>
                    <a:pt x="6201" y="6575"/>
                    <a:pt x="6140" y="6697"/>
                  </a:cubicBezTo>
                  <a:cubicBezTo>
                    <a:pt x="5137" y="5329"/>
                    <a:pt x="4468" y="3809"/>
                    <a:pt x="4043" y="2168"/>
                  </a:cubicBezTo>
                  <a:cubicBezTo>
                    <a:pt x="3983" y="1914"/>
                    <a:pt x="3793" y="1804"/>
                    <a:pt x="3595" y="1804"/>
                  </a:cubicBezTo>
                  <a:cubicBezTo>
                    <a:pt x="3295" y="1804"/>
                    <a:pt x="2979" y="2057"/>
                    <a:pt x="3070" y="2441"/>
                  </a:cubicBezTo>
                  <a:cubicBezTo>
                    <a:pt x="3526" y="4235"/>
                    <a:pt x="4286" y="5876"/>
                    <a:pt x="5350" y="7335"/>
                  </a:cubicBezTo>
                  <a:cubicBezTo>
                    <a:pt x="5441" y="7487"/>
                    <a:pt x="5563" y="7578"/>
                    <a:pt x="5715" y="7578"/>
                  </a:cubicBezTo>
                  <a:cubicBezTo>
                    <a:pt x="5259" y="8399"/>
                    <a:pt x="4742" y="9250"/>
                    <a:pt x="4286" y="10131"/>
                  </a:cubicBezTo>
                  <a:cubicBezTo>
                    <a:pt x="2067" y="8460"/>
                    <a:pt x="1186" y="5602"/>
                    <a:pt x="1034" y="2928"/>
                  </a:cubicBezTo>
                  <a:cubicBezTo>
                    <a:pt x="1019" y="2609"/>
                    <a:pt x="753" y="2449"/>
                    <a:pt x="498" y="2449"/>
                  </a:cubicBezTo>
                  <a:cubicBezTo>
                    <a:pt x="243" y="2449"/>
                    <a:pt x="0" y="2609"/>
                    <a:pt x="31" y="2928"/>
                  </a:cubicBezTo>
                  <a:cubicBezTo>
                    <a:pt x="183" y="5998"/>
                    <a:pt x="1216" y="9128"/>
                    <a:pt x="3709" y="10952"/>
                  </a:cubicBezTo>
                  <a:cubicBezTo>
                    <a:pt x="3739" y="10952"/>
                    <a:pt x="3739" y="10982"/>
                    <a:pt x="3769" y="10982"/>
                  </a:cubicBezTo>
                  <a:cubicBezTo>
                    <a:pt x="3769" y="11043"/>
                    <a:pt x="3739" y="11043"/>
                    <a:pt x="3739" y="11074"/>
                  </a:cubicBezTo>
                  <a:cubicBezTo>
                    <a:pt x="3070" y="12563"/>
                    <a:pt x="2614" y="14113"/>
                    <a:pt x="2493" y="15755"/>
                  </a:cubicBezTo>
                  <a:cubicBezTo>
                    <a:pt x="2219" y="18855"/>
                    <a:pt x="3131" y="22077"/>
                    <a:pt x="4985" y="24630"/>
                  </a:cubicBezTo>
                  <a:cubicBezTo>
                    <a:pt x="5102" y="24791"/>
                    <a:pt x="5260" y="24857"/>
                    <a:pt x="5416" y="24857"/>
                  </a:cubicBezTo>
                  <a:cubicBezTo>
                    <a:pt x="5789" y="24857"/>
                    <a:pt x="6145" y="24478"/>
                    <a:pt x="5867" y="24113"/>
                  </a:cubicBezTo>
                  <a:cubicBezTo>
                    <a:pt x="4803" y="22654"/>
                    <a:pt x="4043" y="20983"/>
                    <a:pt x="3709" y="19189"/>
                  </a:cubicBezTo>
                  <a:cubicBezTo>
                    <a:pt x="3374" y="17639"/>
                    <a:pt x="3374" y="15998"/>
                    <a:pt x="3678" y="14448"/>
                  </a:cubicBezTo>
                  <a:cubicBezTo>
                    <a:pt x="4013" y="12715"/>
                    <a:pt x="4772" y="11195"/>
                    <a:pt x="5654" y="9675"/>
                  </a:cubicBezTo>
                  <a:cubicBezTo>
                    <a:pt x="7265" y="6849"/>
                    <a:pt x="9089" y="3444"/>
                    <a:pt x="7417" y="253"/>
                  </a:cubicBezTo>
                  <a:cubicBezTo>
                    <a:pt x="7323" y="74"/>
                    <a:pt x="7177" y="0"/>
                    <a:pt x="7029" y="0"/>
                  </a:cubicBezTo>
                  <a:close/>
                </a:path>
              </a:pathLst>
            </a:custGeom>
            <a:solidFill>
              <a:srgbClr val="461A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F77E6F69-71BF-4A5D-AECD-7941B9E188D0}"/>
              </a:ext>
            </a:extLst>
          </p:cNvPr>
          <p:cNvSpPr txBox="1"/>
          <p:nvPr/>
        </p:nvSpPr>
        <p:spPr>
          <a:xfrm>
            <a:off x="1542511" y="1049443"/>
            <a:ext cx="6507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#9Slide03 Quicksand Bold" panose="00000800000000000000" pitchFamily="2" charset="0"/>
              </a:rPr>
              <a:t>2. </a:t>
            </a:r>
            <a:r>
              <a:rPr lang="en-US" sz="2000" dirty="0" err="1">
                <a:latin typeface="#9Slide03 Quicksand Bold" panose="00000800000000000000" pitchFamily="2" charset="0"/>
              </a:rPr>
              <a:t>Vì</a:t>
            </a:r>
            <a:r>
              <a:rPr lang="en-US" sz="2000" dirty="0"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latin typeface="#9Slide03 Quicksand Bold" panose="00000800000000000000" pitchFamily="2" charset="0"/>
              </a:rPr>
              <a:t>sao</a:t>
            </a:r>
            <a:r>
              <a:rPr lang="en-US" sz="2000" dirty="0"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latin typeface="#9Slide03 Quicksand Bold" panose="00000800000000000000" pitchFamily="2" charset="0"/>
              </a:rPr>
              <a:t>Cô</a:t>
            </a:r>
            <a:r>
              <a:rPr lang="en-US" sz="2000" dirty="0">
                <a:latin typeface="#9Slide03 Quicksand Bold" panose="00000800000000000000" pitchFamily="2" charset="0"/>
              </a:rPr>
              <a:t>-li-a </a:t>
            </a:r>
            <a:r>
              <a:rPr lang="en-US" sz="2000" dirty="0" err="1">
                <a:latin typeface="#9Slide03 Quicksand Bold" panose="00000800000000000000" pitchFamily="2" charset="0"/>
              </a:rPr>
              <a:t>thấy</a:t>
            </a:r>
            <a:r>
              <a:rPr lang="en-US" sz="2000" dirty="0"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latin typeface="#9Slide03 Quicksand Bold" panose="00000800000000000000" pitchFamily="2" charset="0"/>
              </a:rPr>
              <a:t>khó</a:t>
            </a:r>
            <a:r>
              <a:rPr lang="en-US" sz="2000" dirty="0"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latin typeface="#9Slide03 Quicksand Bold" panose="00000800000000000000" pitchFamily="2" charset="0"/>
              </a:rPr>
              <a:t>viết</a:t>
            </a:r>
            <a:r>
              <a:rPr lang="en-US" sz="2000" dirty="0"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latin typeface="#9Slide03 Quicksand Bold" panose="00000800000000000000" pitchFamily="2" charset="0"/>
              </a:rPr>
              <a:t>bài</a:t>
            </a:r>
            <a:r>
              <a:rPr lang="en-US" sz="2000" dirty="0"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latin typeface="#9Slide03 Quicksand Bold" panose="00000800000000000000" pitchFamily="2" charset="0"/>
              </a:rPr>
              <a:t>tập</a:t>
            </a:r>
            <a:r>
              <a:rPr lang="en-US" sz="2000" dirty="0"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latin typeface="#9Slide03 Quicksand Bold" panose="00000800000000000000" pitchFamily="2" charset="0"/>
              </a:rPr>
              <a:t>làm</a:t>
            </a:r>
            <a:r>
              <a:rPr lang="en-US" sz="2000" dirty="0"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latin typeface="#9Slide03 Quicksand Bold" panose="00000800000000000000" pitchFamily="2" charset="0"/>
              </a:rPr>
              <a:t>văn</a:t>
            </a:r>
            <a:r>
              <a:rPr lang="en-US" sz="2000" dirty="0">
                <a:latin typeface="#9Slide03 Quicksand Bold" panose="00000800000000000000" pitchFamily="2" charset="0"/>
              </a:rPr>
              <a:t> ?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5DBCF4F-5DF8-419A-BFEC-1E7979277F81}"/>
              </a:ext>
            </a:extLst>
          </p:cNvPr>
          <p:cNvSpPr txBox="1"/>
          <p:nvPr/>
        </p:nvSpPr>
        <p:spPr>
          <a:xfrm>
            <a:off x="1420765" y="1451290"/>
            <a:ext cx="6356972" cy="1424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Vì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thỉng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thoảng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cậu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mới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làm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một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số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việc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lặt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vặt</a:t>
            </a:r>
            <a:endParaRPr lang="en-US" sz="2000" dirty="0">
              <a:solidFill>
                <a:srgbClr val="0000FF"/>
              </a:solidFill>
              <a:latin typeface="#9Slide03 Quicksand Bold" panose="00000800000000000000" pitchFamily="2" charset="0"/>
            </a:endParaRP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Vì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ở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nhà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mẹ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thường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làm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mọi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việc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,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dành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thời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gian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cho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Cô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-li-a </a:t>
            </a:r>
            <a:r>
              <a:rPr lang="en-US" sz="2000" dirty="0" err="1">
                <a:solidFill>
                  <a:srgbClr val="0000FF"/>
                </a:solidFill>
                <a:latin typeface="#9Slide03 Quicksand Bold" panose="00000800000000000000" pitchFamily="2" charset="0"/>
              </a:rPr>
              <a:t>học</a:t>
            </a:r>
            <a:r>
              <a:rPr lang="en-US" sz="2000" dirty="0">
                <a:solidFill>
                  <a:srgbClr val="0000FF"/>
                </a:solidFill>
                <a:latin typeface="#9Slide03 Quicksand Bold" panose="000008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70099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</p:bldLst>
  </p:timing>
</p:sld>
</file>

<file path=ppt/theme/theme1.xml><?xml version="1.0" encoding="utf-8"?>
<a:theme xmlns:a="http://schemas.openxmlformats.org/drawingml/2006/main" name="Clothing Flashcards by Slidesgo">
  <a:themeElements>
    <a:clrScheme name="Simple Light">
      <a:dk1>
        <a:srgbClr val="FFFFFF"/>
      </a:dk1>
      <a:lt1>
        <a:srgbClr val="FAF0E8"/>
      </a:lt1>
      <a:dk2>
        <a:srgbClr val="461A34"/>
      </a:dk2>
      <a:lt2>
        <a:srgbClr val="7A3A5D"/>
      </a:lt2>
      <a:accent1>
        <a:srgbClr val="DE6286"/>
      </a:accent1>
      <a:accent2>
        <a:srgbClr val="3BDF92"/>
      </a:accent2>
      <a:accent3>
        <a:srgbClr val="00A79D"/>
      </a:accent3>
      <a:accent4>
        <a:srgbClr val="F5BF8C"/>
      </a:accent4>
      <a:accent5>
        <a:srgbClr val="FF9D14"/>
      </a:accent5>
      <a:accent6>
        <a:srgbClr val="9B683F"/>
      </a:accent6>
      <a:hlink>
        <a:srgbClr val="461A3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1105</Words>
  <Application>Microsoft Office PowerPoint</Application>
  <PresentationFormat>On-screen Show (16:9)</PresentationFormat>
  <Paragraphs>110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Wingdings</vt:lpstr>
      <vt:lpstr>Nunito Sans</vt:lpstr>
      <vt:lpstr>Handlee</vt:lpstr>
      <vt:lpstr>HP001 4 hàng</vt:lpstr>
      <vt:lpstr>Arial</vt:lpstr>
      <vt:lpstr>#9Slide03 Quicksand Bold</vt:lpstr>
      <vt:lpstr>#9Slide07 TALUHLA</vt:lpstr>
      <vt:lpstr>Clothing Flashcards by Slidesgo</vt:lpstr>
      <vt:lpstr>PowerPoint Presentation</vt:lpstr>
      <vt:lpstr>Tập đọc BÀI TẬP LÀM VĂN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Nội dung</vt:lpstr>
      <vt:lpstr>CỦNG CỐ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Tập đọc BÀI TẬP LÀM VĂN</dc:title>
  <dc:creator>Nguyen Minh Trang</dc:creator>
  <cp:lastModifiedBy>Nguyễn Minh Trang</cp:lastModifiedBy>
  <cp:revision>14</cp:revision>
  <dcterms:modified xsi:type="dcterms:W3CDTF">2021-10-11T21:41:08Z</dcterms:modified>
</cp:coreProperties>
</file>