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89" r:id="rId4"/>
    <p:sldId id="300" r:id="rId5"/>
    <p:sldId id="309" r:id="rId6"/>
    <p:sldId id="305" r:id="rId7"/>
    <p:sldId id="308" r:id="rId8"/>
    <p:sldId id="306" r:id="rId9"/>
    <p:sldId id="303" r:id="rId10"/>
    <p:sldId id="307" r:id="rId11"/>
    <p:sldId id="258" r:id="rId12"/>
    <p:sldId id="2638" r:id="rId13"/>
    <p:sldId id="290" r:id="rId14"/>
    <p:sldId id="2631" r:id="rId15"/>
    <p:sldId id="2633" r:id="rId16"/>
    <p:sldId id="2639" r:id="rId17"/>
    <p:sldId id="2632" r:id="rId18"/>
    <p:sldId id="2640" r:id="rId19"/>
    <p:sldId id="2636" r:id="rId20"/>
    <p:sldId id="2641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865B-BB97-4E12-990D-8F069486E9C8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56B-9821-4AB3-8E99-31E040B9B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8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1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5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7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3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4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96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6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04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5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7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8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7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2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46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2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0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3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1157713" y="750672"/>
            <a:ext cx="2306457" cy="34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715806" y="707727"/>
            <a:ext cx="445664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1155889" y="475213"/>
            <a:ext cx="1954381" cy="375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81155" y="198408"/>
            <a:ext cx="1186132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789382" y="101600"/>
            <a:ext cx="6502400" cy="6271491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379964"/>
            <a:ext cx="4202545" cy="4023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7057" y="2283565"/>
            <a:ext cx="563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Khởi</a:t>
            </a: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động</a:t>
            </a:r>
            <a:endParaRPr kumimoji="0" lang="en-GB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legreya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0" y="2368625"/>
            <a:ext cx="6211454" cy="6211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849917" y="1410482"/>
            <a:ext cx="649216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Thứ ... ngày ... tháng ... năm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42" y="4700686"/>
            <a:ext cx="5815584" cy="2499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239" y="1866868"/>
            <a:ext cx="155461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667" y="2571209"/>
            <a:ext cx="873022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3316122" y="2512379"/>
            <a:ext cx="5827323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Khám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phá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362BB-450D-4B5C-9793-B75850A4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952" y="326288"/>
            <a:ext cx="5175953" cy="755970"/>
          </a:xfrm>
          <a:prstGeom prst="rect">
            <a:avLst/>
          </a:prstGeom>
        </p:spPr>
      </p:pic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8089FCE3-4982-4666-9AE5-DEE884B6B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9" y="3164548"/>
            <a:ext cx="1788127" cy="344769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68E64D-57EF-4D7B-B13F-162F2FB15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03" y="3943584"/>
            <a:ext cx="1788126" cy="2622586"/>
          </a:xfrm>
          <a:prstGeom prst="rect">
            <a:avLst/>
          </a:prstGeom>
        </p:spPr>
      </p:pic>
      <p:pic>
        <p:nvPicPr>
          <p:cNvPr id="11" name="Picture 10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6690321D-EDE6-4AC4-8AA6-CA6B0F31C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00" y="3210622"/>
            <a:ext cx="1467341" cy="3355548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6D5702-5A83-4A0B-9E48-2520539219A5}"/>
              </a:ext>
            </a:extLst>
          </p:cNvPr>
          <p:cNvSpPr/>
          <p:nvPr/>
        </p:nvSpPr>
        <p:spPr>
          <a:xfrm>
            <a:off x="2105891" y="197658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8A42221-13A0-4F26-885C-5284E1AA76AC}"/>
              </a:ext>
            </a:extLst>
          </p:cNvPr>
          <p:cNvSpPr/>
          <p:nvPr/>
        </p:nvSpPr>
        <p:spPr>
          <a:xfrm>
            <a:off x="5264727" y="2656904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DA429CB-8357-4921-A0A2-0407AE6A0809}"/>
              </a:ext>
            </a:extLst>
          </p:cNvPr>
          <p:cNvSpPr/>
          <p:nvPr/>
        </p:nvSpPr>
        <p:spPr>
          <a:xfrm>
            <a:off x="8423563" y="189952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02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424F12-4652-401B-86E7-415AFE486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4422"/>
              </p:ext>
            </p:extLst>
          </p:nvPr>
        </p:nvGraphicFramePr>
        <p:xfrm>
          <a:off x="507999" y="400857"/>
          <a:ext cx="3362040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31122574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56736561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229084457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5763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F92808-A946-4F69-9607-C921D8ADC937}"/>
              </a:ext>
            </a:extLst>
          </p:cNvPr>
          <p:cNvCxnSpPr/>
          <p:nvPr/>
        </p:nvCxnSpPr>
        <p:spPr>
          <a:xfrm>
            <a:off x="1173018" y="766618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1CF9D3-B5B5-436B-B0A1-CCEA76592375}"/>
              </a:ext>
            </a:extLst>
          </p:cNvPr>
          <p:cNvCxnSpPr/>
          <p:nvPr/>
        </p:nvCxnSpPr>
        <p:spPr>
          <a:xfrm>
            <a:off x="1177637" y="2225963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94BA21-466D-4DE2-8FB5-3EEBDD1BAC66}"/>
              </a:ext>
            </a:extLst>
          </p:cNvPr>
          <p:cNvCxnSpPr>
            <a:cxnSpLocks/>
          </p:cNvCxnSpPr>
          <p:nvPr/>
        </p:nvCxnSpPr>
        <p:spPr>
          <a:xfrm flipV="1">
            <a:off x="1173018" y="766619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8A084E-747E-44B1-A734-E2CABF531C8A}"/>
              </a:ext>
            </a:extLst>
          </p:cNvPr>
          <p:cNvCxnSpPr>
            <a:cxnSpLocks/>
          </p:cNvCxnSpPr>
          <p:nvPr/>
        </p:nvCxnSpPr>
        <p:spPr>
          <a:xfrm flipV="1">
            <a:off x="3195782" y="768465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174395-9DF3-4BAB-9BE0-35E4CE87E302}"/>
              </a:ext>
            </a:extLst>
          </p:cNvPr>
          <p:cNvSpPr txBox="1"/>
          <p:nvPr/>
        </p:nvSpPr>
        <p:spPr>
          <a:xfrm>
            <a:off x="992910" y="410094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B710AA-6C58-4F5E-9AC5-03503ACEEB90}"/>
              </a:ext>
            </a:extLst>
          </p:cNvPr>
          <p:cNvSpPr txBox="1"/>
          <p:nvPr/>
        </p:nvSpPr>
        <p:spPr>
          <a:xfrm>
            <a:off x="3048001" y="353829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C04A7-5DE8-41C4-8F7B-4C59160BF938}"/>
              </a:ext>
            </a:extLst>
          </p:cNvPr>
          <p:cNvSpPr txBox="1"/>
          <p:nvPr/>
        </p:nvSpPr>
        <p:spPr>
          <a:xfrm>
            <a:off x="3084945" y="2172547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F943DB-7A1F-4B8D-9ED0-489A254151E1}"/>
              </a:ext>
            </a:extLst>
          </p:cNvPr>
          <p:cNvSpPr txBox="1"/>
          <p:nvPr/>
        </p:nvSpPr>
        <p:spPr>
          <a:xfrm>
            <a:off x="992907" y="2193022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F4F73096-D015-45EF-9D2A-0A5FC13948CD}"/>
              </a:ext>
            </a:extLst>
          </p:cNvPr>
          <p:cNvSpPr/>
          <p:nvPr/>
        </p:nvSpPr>
        <p:spPr>
          <a:xfrm>
            <a:off x="222655" y="2916531"/>
            <a:ext cx="5088254" cy="329030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D49FEE-6C76-4A55-BB78-5013130B135A}"/>
              </a:ext>
            </a:extLst>
          </p:cNvPr>
          <p:cNvSpPr txBox="1"/>
          <p:nvPr/>
        </p:nvSpPr>
        <p:spPr>
          <a:xfrm>
            <a:off x="222655" y="31673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ABCD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3ED75-1B2F-4E88-A24E-3E54D407403B}"/>
              </a:ext>
            </a:extLst>
          </p:cNvPr>
          <p:cNvSpPr txBox="1"/>
          <p:nvPr/>
        </p:nvSpPr>
        <p:spPr>
          <a:xfrm>
            <a:off x="218039" y="3690845"/>
            <a:ext cx="4931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r>
              <a:rPr lang="en-US" sz="2800" dirty="0"/>
              <a:t>, 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F2649-0EE0-4F61-AAD6-DDA82097046D}"/>
              </a:ext>
            </a:extLst>
          </p:cNvPr>
          <p:cNvSpPr txBox="1"/>
          <p:nvPr/>
        </p:nvSpPr>
        <p:spPr>
          <a:xfrm>
            <a:off x="218039" y="4187443"/>
            <a:ext cx="5088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AB </a:t>
            </a:r>
            <a:r>
              <a:rPr lang="en-US" sz="2800" dirty="0" err="1"/>
              <a:t>và</a:t>
            </a:r>
            <a:r>
              <a:rPr lang="en-US" sz="2800" dirty="0"/>
              <a:t> DC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AD </a:t>
            </a:r>
            <a:r>
              <a:rPr lang="en-US" sz="2800" dirty="0" err="1"/>
              <a:t>và</a:t>
            </a:r>
            <a:r>
              <a:rPr lang="en-US" sz="2800" dirty="0"/>
              <a:t> BC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AD = BC</a:t>
            </a: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1AA3EECB-73F2-4CEA-BE88-603ED24F6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82752"/>
              </p:ext>
            </p:extLst>
          </p:nvPr>
        </p:nvGraphicFramePr>
        <p:xfrm>
          <a:off x="7943276" y="454585"/>
          <a:ext cx="2689632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311225741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5763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4524C9-6988-45B2-A2BE-F617CAD6C9CF}"/>
              </a:ext>
            </a:extLst>
          </p:cNvPr>
          <p:cNvCxnSpPr>
            <a:cxnSpLocks/>
          </p:cNvCxnSpPr>
          <p:nvPr/>
        </p:nvCxnSpPr>
        <p:spPr>
          <a:xfrm>
            <a:off x="8610144" y="815494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05F415-E563-49FA-B18C-0F7E60FD5661}"/>
              </a:ext>
            </a:extLst>
          </p:cNvPr>
          <p:cNvCxnSpPr>
            <a:cxnSpLocks/>
          </p:cNvCxnSpPr>
          <p:nvPr/>
        </p:nvCxnSpPr>
        <p:spPr>
          <a:xfrm>
            <a:off x="8619382" y="2311785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ABC2D9-6BA6-4D07-A34A-444B67228261}"/>
              </a:ext>
            </a:extLst>
          </p:cNvPr>
          <p:cNvCxnSpPr>
            <a:cxnSpLocks/>
          </p:cNvCxnSpPr>
          <p:nvPr/>
        </p:nvCxnSpPr>
        <p:spPr>
          <a:xfrm flipV="1">
            <a:off x="8610144" y="815494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9E336A-12DC-4CFE-93C2-003248AB281B}"/>
              </a:ext>
            </a:extLst>
          </p:cNvPr>
          <p:cNvCxnSpPr>
            <a:cxnSpLocks/>
          </p:cNvCxnSpPr>
          <p:nvPr/>
        </p:nvCxnSpPr>
        <p:spPr>
          <a:xfrm flipV="1">
            <a:off x="9958655" y="803719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07D34D5-A828-4B3A-BCEA-814522C385B8}"/>
              </a:ext>
            </a:extLst>
          </p:cNvPr>
          <p:cNvSpPr txBox="1"/>
          <p:nvPr/>
        </p:nvSpPr>
        <p:spPr>
          <a:xfrm>
            <a:off x="8211610" y="535785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4A4E3F-630E-4910-A530-735D929FC702}"/>
              </a:ext>
            </a:extLst>
          </p:cNvPr>
          <p:cNvSpPr txBox="1"/>
          <p:nvPr/>
        </p:nvSpPr>
        <p:spPr>
          <a:xfrm>
            <a:off x="9867684" y="504270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BDBC54-4C75-4122-9584-66A6417A1D2D}"/>
              </a:ext>
            </a:extLst>
          </p:cNvPr>
          <p:cNvSpPr txBox="1"/>
          <p:nvPr/>
        </p:nvSpPr>
        <p:spPr>
          <a:xfrm>
            <a:off x="9863991" y="2253096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596184-B36E-43C0-B4F2-B9E2E02CB906}"/>
              </a:ext>
            </a:extLst>
          </p:cNvPr>
          <p:cNvSpPr txBox="1"/>
          <p:nvPr/>
        </p:nvSpPr>
        <p:spPr>
          <a:xfrm>
            <a:off x="8340454" y="2225963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FBBE08BF-24B6-4CF6-A157-AADCAAC71C63}"/>
              </a:ext>
            </a:extLst>
          </p:cNvPr>
          <p:cNvSpPr/>
          <p:nvPr/>
        </p:nvSpPr>
        <p:spPr>
          <a:xfrm>
            <a:off x="7462981" y="2813853"/>
            <a:ext cx="4155381" cy="329030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B8C11B-067C-4A77-8D85-521DB726B078}"/>
              </a:ext>
            </a:extLst>
          </p:cNvPr>
          <p:cNvSpPr txBox="1"/>
          <p:nvPr/>
        </p:nvSpPr>
        <p:spPr>
          <a:xfrm>
            <a:off x="7651834" y="3117031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MNPQ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04FD68-0044-4DC8-BBB5-A25D266BCA79}"/>
              </a:ext>
            </a:extLst>
          </p:cNvPr>
          <p:cNvSpPr txBox="1"/>
          <p:nvPr/>
        </p:nvSpPr>
        <p:spPr>
          <a:xfrm>
            <a:off x="7651833" y="3809778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1FE866-0F39-416F-98A5-3EA8E973853F}"/>
              </a:ext>
            </a:extLst>
          </p:cNvPr>
          <p:cNvSpPr txBox="1"/>
          <p:nvPr/>
        </p:nvSpPr>
        <p:spPr>
          <a:xfrm>
            <a:off x="7651832" y="4497706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279170-836A-4809-93BE-6802B96CD983}"/>
              </a:ext>
            </a:extLst>
          </p:cNvPr>
          <p:cNvSpPr txBox="1"/>
          <p:nvPr/>
        </p:nvSpPr>
        <p:spPr>
          <a:xfrm>
            <a:off x="7651832" y="5291293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36" grpId="0"/>
      <p:bldP spid="37" grpId="0"/>
      <p:bldP spid="38" grpId="0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ông thức] Cách tính diện tích chu vi hình chữ nhật">
            <a:extLst>
              <a:ext uri="{FF2B5EF4-FFF2-40B4-BE49-F238E27FC236}">
                <a16:creationId xmlns:a16="http://schemas.microsoft.com/office/drawing/2014/main" id="{4F4DAE07-1160-441A-9EC5-7C9984D6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90" y="474002"/>
            <a:ext cx="3530475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id="{AE205056-7F71-4438-951E-4DA3A340C762}"/>
              </a:ext>
            </a:extLst>
          </p:cNvPr>
          <p:cNvGrpSpPr/>
          <p:nvPr/>
        </p:nvGrpSpPr>
        <p:grpSpPr>
          <a:xfrm>
            <a:off x="267855" y="2946400"/>
            <a:ext cx="5532581" cy="3217184"/>
            <a:chOff x="1317" y="3053"/>
            <a:chExt cx="16681" cy="3870"/>
          </a:xfrm>
        </p:grpSpPr>
        <p:grpSp>
          <p:nvGrpSpPr>
            <p:cNvPr id="9" name="组合 15">
              <a:extLst>
                <a:ext uri="{FF2B5EF4-FFF2-40B4-BE49-F238E27FC236}">
                  <a16:creationId xmlns:a16="http://schemas.microsoft.com/office/drawing/2014/main" id="{6157DB3A-32C8-49A9-978D-940EC2A918A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FCF77D9F-2A02-48B9-909B-FE4A03943906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圆角矩形 13">
                <a:extLst>
                  <a:ext uri="{FF2B5EF4-FFF2-40B4-BE49-F238E27FC236}">
                    <a16:creationId xmlns:a16="http://schemas.microsoft.com/office/drawing/2014/main" id="{91227385-039C-482D-AACD-27B99C75C6B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id="{F88CF9E4-E457-4C5F-939C-C87B6A7F7B01}"/>
                </a:ext>
              </a:extLst>
            </p:cNvPr>
            <p:cNvSpPr txBox="1"/>
            <p:nvPr/>
          </p:nvSpPr>
          <p:spPr>
            <a:xfrm>
              <a:off x="1645" y="3129"/>
              <a:ext cx="16050" cy="3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đỉnh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076" name="Picture 4" descr="Cho hình vuông (MNPQ ), khẳng định nào sau đây đúng?">
            <a:extLst>
              <a:ext uri="{FF2B5EF4-FFF2-40B4-BE49-F238E27FC236}">
                <a16:creationId xmlns:a16="http://schemas.microsoft.com/office/drawing/2014/main" id="{27413242-085F-41F6-B289-DC1FD2A1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51" y="356212"/>
            <a:ext cx="2562803" cy="23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3E46BB84-36A7-42B3-9405-26E7E6098AD3}"/>
              </a:ext>
            </a:extLst>
          </p:cNvPr>
          <p:cNvGrpSpPr/>
          <p:nvPr/>
        </p:nvGrpSpPr>
        <p:grpSpPr>
          <a:xfrm>
            <a:off x="7296727" y="3021223"/>
            <a:ext cx="4627418" cy="2320377"/>
            <a:chOff x="1317" y="3053"/>
            <a:chExt cx="16681" cy="3765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7E4AD5-C218-4AEE-964A-BDC8930110B0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95228AD8-E787-43CB-80A8-7BA4CE9629FD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E6A2617A-6024-4BEF-84A0-D75397EA8096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96951D81-44D7-4ABC-BF83-2D56AE9097D9}"/>
                </a:ext>
              </a:extLst>
            </p:cNvPr>
            <p:cNvSpPr txBox="1"/>
            <p:nvPr/>
          </p:nvSpPr>
          <p:spPr>
            <a:xfrm>
              <a:off x="1645" y="3129"/>
              <a:ext cx="16050" cy="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923586" y="3057324"/>
            <a:ext cx="6344827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Hoạt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động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7214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a) Trong các hình dưới đây, hình nào là hình vuông?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82860-623C-469B-9C71-23B5D7CB6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07" y="1706192"/>
            <a:ext cx="9950890" cy="232086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F0B3A3D-070F-4427-8449-6C211129F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81" y="1958108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3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29BA6-142B-46DA-9E49-FE72FAF77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149" y="1997796"/>
            <a:ext cx="9384855" cy="2232458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E735CA5-D395-48F2-A5D9-64319E7F2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801090"/>
            <a:ext cx="1388160" cy="1175327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3E6E28B-52EB-431A-BE41-391A6EF69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22" y="1801089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406634" y="609377"/>
            <a:ext cx="106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DB7693-C1C3-480A-93AD-DC1DE832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6" y="1431369"/>
            <a:ext cx="1964439" cy="2017298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7B72C6ED-0081-46F5-B09C-90ABF5ABD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9" y="1394996"/>
            <a:ext cx="2152381" cy="2533333"/>
          </a:xfrm>
          <a:prstGeom prst="rect">
            <a:avLst/>
          </a:prstGeom>
        </p:spPr>
      </p:pic>
      <p:grpSp>
        <p:nvGrpSpPr>
          <p:cNvPr id="19" name="Google Shape;321;p11">
            <a:extLst>
              <a:ext uri="{FF2B5EF4-FFF2-40B4-BE49-F238E27FC236}">
                <a16:creationId xmlns:a16="http://schemas.microsoft.com/office/drawing/2014/main" id="{3097080B-5681-4069-B71F-9E79180910E9}"/>
              </a:ext>
            </a:extLst>
          </p:cNvPr>
          <p:cNvGrpSpPr/>
          <p:nvPr/>
        </p:nvGrpSpPr>
        <p:grpSpPr>
          <a:xfrm rot="20110912">
            <a:off x="1540526" y="1447275"/>
            <a:ext cx="10132888" cy="8536789"/>
            <a:chOff x="-491208" y="1559964"/>
            <a:chExt cx="5576478" cy="4695532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2C7B2BD-24AA-4D88-8041-F72827DF08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A079C0AF-D88B-47D0-8F53-0647DA4D9CB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组合 18">
            <a:extLst>
              <a:ext uri="{FF2B5EF4-FFF2-40B4-BE49-F238E27FC236}">
                <a16:creationId xmlns:a16="http://schemas.microsoft.com/office/drawing/2014/main" id="{2781FF56-79BE-4534-9CBC-663A85A097B6}"/>
              </a:ext>
            </a:extLst>
          </p:cNvPr>
          <p:cNvGrpSpPr/>
          <p:nvPr/>
        </p:nvGrpSpPr>
        <p:grpSpPr>
          <a:xfrm>
            <a:off x="785091" y="5205313"/>
            <a:ext cx="4627418" cy="1403232"/>
            <a:chOff x="1317" y="3053"/>
            <a:chExt cx="16681" cy="3765"/>
          </a:xfrm>
        </p:grpSpPr>
        <p:grpSp>
          <p:nvGrpSpPr>
            <p:cNvPr id="23" name="组合 15">
              <a:extLst>
                <a:ext uri="{FF2B5EF4-FFF2-40B4-BE49-F238E27FC236}">
                  <a16:creationId xmlns:a16="http://schemas.microsoft.com/office/drawing/2014/main" id="{9531AD08-EB6D-4B13-A3D5-DE99B659505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5" name="圆角矩形 14">
                <a:extLst>
                  <a:ext uri="{FF2B5EF4-FFF2-40B4-BE49-F238E27FC236}">
                    <a16:creationId xmlns:a16="http://schemas.microsoft.com/office/drawing/2014/main" id="{5B47913B-B805-4632-86DB-BA753ACEC9B5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圆角矩形 13">
                <a:extLst>
                  <a:ext uri="{FF2B5EF4-FFF2-40B4-BE49-F238E27FC236}">
                    <a16:creationId xmlns:a16="http://schemas.microsoft.com/office/drawing/2014/main" id="{9EEB31AB-112A-4C03-8959-2DA54096F0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4" name="文本框 17">
              <a:extLst>
                <a:ext uri="{FF2B5EF4-FFF2-40B4-BE49-F238E27FC236}">
                  <a16:creationId xmlns:a16="http://schemas.microsoft.com/office/drawing/2014/main" id="{B2ACDDB2-B5C4-4A75-838F-ECAC7963162C}"/>
                </a:ext>
              </a:extLst>
            </p:cNvPr>
            <p:cNvSpPr txBox="1"/>
            <p:nvPr/>
          </p:nvSpPr>
          <p:spPr>
            <a:xfrm>
              <a:off x="1645" y="3129"/>
              <a:ext cx="16050" cy="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cm.</a:t>
              </a: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E92A1414-D1C6-4E57-A7DC-1554F870EFCD}"/>
              </a:ext>
            </a:extLst>
          </p:cNvPr>
          <p:cNvGrpSpPr/>
          <p:nvPr/>
        </p:nvGrpSpPr>
        <p:grpSpPr>
          <a:xfrm rot="20110912">
            <a:off x="7125557" y="936918"/>
            <a:ext cx="10132888" cy="8536789"/>
            <a:chOff x="-491208" y="1559964"/>
            <a:chExt cx="5576478" cy="4695532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12814165-79CB-470F-9C1C-1F2AA917C7F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8F12EEE7-4F31-46A8-83FE-73F753CD41E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0EF1486E-4C7E-4675-A3BD-62C7F6AA7E33}"/>
              </a:ext>
            </a:extLst>
          </p:cNvPr>
          <p:cNvGrpSpPr/>
          <p:nvPr/>
        </p:nvGrpSpPr>
        <p:grpSpPr>
          <a:xfrm>
            <a:off x="7367700" y="4796573"/>
            <a:ext cx="4627418" cy="1838518"/>
            <a:chOff x="1317" y="3053"/>
            <a:chExt cx="16681" cy="3765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97488B07-DC18-4C11-BF29-260967054865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5" name="圆角矩形 14">
                <a:extLst>
                  <a:ext uri="{FF2B5EF4-FFF2-40B4-BE49-F238E27FC236}">
                    <a16:creationId xmlns:a16="http://schemas.microsoft.com/office/drawing/2014/main" id="{5C986218-35D2-4EF6-BB7B-256AC071A3A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圆角矩形 13">
                <a:extLst>
                  <a:ext uri="{FF2B5EF4-FFF2-40B4-BE49-F238E27FC236}">
                    <a16:creationId xmlns:a16="http://schemas.microsoft.com/office/drawing/2014/main" id="{47DACBFD-FFEB-4007-A4CF-C51BF5AE8AA4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45892292-7DF3-4830-8ADE-F0E94065F7AB}"/>
                </a:ext>
              </a:extLst>
            </p:cNvPr>
            <p:cNvSpPr txBox="1"/>
            <p:nvPr/>
          </p:nvSpPr>
          <p:spPr>
            <a:xfrm>
              <a:off x="1645" y="3129"/>
              <a:ext cx="16050" cy="3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cm.</a:t>
              </a:r>
            </a:p>
          </p:txBody>
        </p:sp>
      </p:grpSp>
      <p:grpSp>
        <p:nvGrpSpPr>
          <p:cNvPr id="37" name="Google Shape;321;p11">
            <a:extLst>
              <a:ext uri="{FF2B5EF4-FFF2-40B4-BE49-F238E27FC236}">
                <a16:creationId xmlns:a16="http://schemas.microsoft.com/office/drawing/2014/main" id="{CAA0FF58-BB4C-4C80-AED9-743FB3351EE2}"/>
              </a:ext>
            </a:extLst>
          </p:cNvPr>
          <p:cNvGrpSpPr/>
          <p:nvPr/>
        </p:nvGrpSpPr>
        <p:grpSpPr>
          <a:xfrm rot="3906487">
            <a:off x="387165" y="2123994"/>
            <a:ext cx="10132888" cy="8536789"/>
            <a:chOff x="-491208" y="1559964"/>
            <a:chExt cx="5576478" cy="4695532"/>
          </a:xfrm>
        </p:grpSpPr>
        <p:pic>
          <p:nvPicPr>
            <p:cNvPr id="3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53F1B9E-AF19-4FFD-86B2-73F968EA5D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CAFB083-991F-4C64-8299-0AACB3A8BE0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F2DF714-FEDC-4867-BE3C-84B80F76D760}"/>
              </a:ext>
            </a:extLst>
          </p:cNvPr>
          <p:cNvSpPr txBox="1"/>
          <p:nvPr/>
        </p:nvSpPr>
        <p:spPr>
          <a:xfrm>
            <a:off x="3269674" y="350889"/>
            <a:ext cx="892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,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cm;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MNPQ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737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291922"/>
            <a:ext cx="109247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97088" y="464811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096C1-8382-4B56-A717-07A1318A32BF}"/>
              </a:ext>
            </a:extLst>
          </p:cNvPr>
          <p:cNvSpPr txBox="1"/>
          <p:nvPr/>
        </p:nvSpPr>
        <p:spPr>
          <a:xfrm>
            <a:off x="1210150" y="1907749"/>
            <a:ext cx="401763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B.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D.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6F2BA-E581-4222-969D-262EE15E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942" y="2123578"/>
            <a:ext cx="5249760" cy="261084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90833B-B87E-41DB-A053-2312EF722AA1}"/>
              </a:ext>
            </a:extLst>
          </p:cNvPr>
          <p:cNvCxnSpPr>
            <a:cxnSpLocks/>
          </p:cNvCxnSpPr>
          <p:nvPr/>
        </p:nvCxnSpPr>
        <p:spPr>
          <a:xfrm>
            <a:off x="8432801" y="2648526"/>
            <a:ext cx="0" cy="1609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2" y="2841062"/>
            <a:ext cx="5580518" cy="55805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2" y="4782957"/>
            <a:ext cx="6163056" cy="2764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2E790-AEC8-414C-930F-D9FEDC061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582" y="2475381"/>
            <a:ext cx="89558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4" y="1883320"/>
            <a:ext cx="6610465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199" y="2311686"/>
            <a:ext cx="601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tam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đỉnh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1833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1432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1721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482814" y="1989603"/>
            <a:ext cx="3535003" cy="17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709" y="1898650"/>
            <a:ext cx="6423068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6182" y="2276221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ABCD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góc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10310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194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135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5" y="1987983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8472" y="1158240"/>
            <a:ext cx="5914964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giác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gồm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cạnh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AB, BC, 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GB" sz="5400" dirty="0">
                <a:solidFill>
                  <a:srgbClr val="002060"/>
                </a:solidFill>
                <a:latin typeface="Calibri" panose="020F0502020204030204"/>
              </a:rPr>
              <a:t>DA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3" y="1035225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acifico" panose="00000500000000000000" pitchFamily="2" charset="0"/>
                  <a:ea typeface="+mn-ea"/>
                  <a:cs typeface="+mn-cs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390</Words>
  <Application>Microsoft Office PowerPoint</Application>
  <PresentationFormat>Widescreen</PresentationFormat>
  <Paragraphs>61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Alegreya Medium</vt:lpstr>
      <vt:lpstr>等线</vt:lpstr>
      <vt:lpstr>等线 Light</vt:lpstr>
      <vt:lpstr>Noto Sans S Chinese Thin</vt:lpstr>
      <vt:lpstr>Pacifico</vt:lpstr>
      <vt:lpstr>Source Han Sans HW SC</vt:lpstr>
      <vt:lpstr>庞门正道标题体</vt:lpstr>
      <vt:lpstr>Arial</vt:lpstr>
      <vt:lpstr>Calibri</vt:lpstr>
      <vt:lpstr>Calibri Light</vt:lpstr>
      <vt:lpstr>Coiny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2022-07-12T06:58:05Z</dcterms:created>
  <dcterms:modified xsi:type="dcterms:W3CDTF">2022-07-23T03:10:39Z</dcterms:modified>
</cp:coreProperties>
</file>