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  <p:sldMasterId id="2147483710" r:id="rId5"/>
    <p:sldMasterId id="2147483716" r:id="rId6"/>
  </p:sldMasterIdLst>
  <p:notesMasterIdLst>
    <p:notesMasterId r:id="rId16"/>
  </p:notesMasterIdLst>
  <p:sldIdLst>
    <p:sldId id="544" r:id="rId7"/>
    <p:sldId id="545" r:id="rId8"/>
    <p:sldId id="547" r:id="rId9"/>
    <p:sldId id="2910" r:id="rId10"/>
    <p:sldId id="546" r:id="rId11"/>
    <p:sldId id="2920" r:id="rId12"/>
    <p:sldId id="267" r:id="rId13"/>
    <p:sldId id="292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4870B-2E15-4900-86DC-F4B083B90CEA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C5E8B-9F99-4B9E-AE07-4A8DD7563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3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875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CB6CA-BE65-4DA3-A6EB-21D1E1231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53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5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5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61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048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029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500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803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344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459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811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75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10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647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206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630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59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23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42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73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84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196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56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285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11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79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668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80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74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69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45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061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69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03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87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4903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35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38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43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8947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771746155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62395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016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5557833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72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12682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7/28/2021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42194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7/28/2021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36905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84296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9546036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0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5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7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1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3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332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4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63947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13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21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48.png"/><Relationship Id="rId26" Type="http://schemas.openxmlformats.org/officeDocument/2006/relationships/image" Target="../media/image52.gif"/><Relationship Id="rId3" Type="http://schemas.openxmlformats.org/officeDocument/2006/relationships/image" Target="../media/image39.png"/><Relationship Id="rId21" Type="http://schemas.microsoft.com/office/2007/relationships/hdphoto" Target="../media/hdphoto8.wdp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17" Type="http://schemas.openxmlformats.org/officeDocument/2006/relationships/image" Target="../media/image47.gif"/><Relationship Id="rId25" Type="http://schemas.microsoft.com/office/2007/relationships/hdphoto" Target="../media/hdphoto10.wdp"/><Relationship Id="rId2" Type="http://schemas.openxmlformats.org/officeDocument/2006/relationships/notesSlide" Target="../notesSlides/notesSlide6.xml"/><Relationship Id="rId16" Type="http://schemas.microsoft.com/office/2007/relationships/hdphoto" Target="../media/hdphoto6.wdp"/><Relationship Id="rId20" Type="http://schemas.openxmlformats.org/officeDocument/2006/relationships/image" Target="../media/image49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openxmlformats.org/officeDocument/2006/relationships/image" Target="../media/image51.png"/><Relationship Id="rId5" Type="http://schemas.openxmlformats.org/officeDocument/2006/relationships/image" Target="../media/image40.png"/><Relationship Id="rId15" Type="http://schemas.openxmlformats.org/officeDocument/2006/relationships/image" Target="../media/image46.png"/><Relationship Id="rId23" Type="http://schemas.microsoft.com/office/2007/relationships/hdphoto" Target="../media/hdphoto9.wdp"/><Relationship Id="rId28" Type="http://schemas.microsoft.com/office/2007/relationships/hdphoto" Target="../media/hdphoto11.wdp"/><Relationship Id="rId10" Type="http://schemas.openxmlformats.org/officeDocument/2006/relationships/image" Target="../media/image43.png"/><Relationship Id="rId19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42.gif"/><Relationship Id="rId14" Type="http://schemas.openxmlformats.org/officeDocument/2006/relationships/image" Target="../media/image45.gif"/><Relationship Id="rId22" Type="http://schemas.openxmlformats.org/officeDocument/2006/relationships/image" Target="../media/image50.png"/><Relationship Id="rId27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129051" y="2248493"/>
            <a:ext cx="5492476" cy="255449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mở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(t6)</a:t>
            </a:r>
          </a:p>
        </p:txBody>
      </p:sp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AB11BA54-AD7F-4C34-9B43-FD02D2D55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6417" y="5208639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19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E7BC-A136-4AC0-91BD-5EB7A505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5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0604F-8FEB-40A8-854F-CA832A29C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Placeholder 5" descr="Diagram&#10;&#10;Description automatically generated">
            <a:extLst>
              <a:ext uri="{FF2B5EF4-FFF2-40B4-BE49-F238E27FC236}">
                <a16:creationId xmlns:a16="http://schemas.microsoft.com/office/drawing/2014/main" id="{E8AD9624-F47F-4121-ACD4-B818F87F45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r="8085"/>
          <a:stretch>
            <a:fillRect/>
          </a:stretch>
        </p:blipFill>
        <p:spPr>
          <a:xfrm>
            <a:off x="2636874" y="903767"/>
            <a:ext cx="6039293" cy="5589107"/>
          </a:xfrm>
        </p:spPr>
      </p:pic>
    </p:spTree>
    <p:extLst>
      <p:ext uri="{BB962C8B-B14F-4D97-AF65-F5344CB8AC3E}">
        <p14:creationId xmlns:p14="http://schemas.microsoft.com/office/powerpoint/2010/main" val="316218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38728-C945-4FD3-80DD-116BC54B9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643"/>
            <a:ext cx="10515600" cy="1563045"/>
          </a:xfrm>
        </p:spPr>
        <p:txBody>
          <a:bodyPr>
            <a:normAutofit/>
          </a:bodyPr>
          <a:lstStyle/>
          <a:p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C55E1-33C2-49BF-B895-97AA8BDF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6059"/>
            <a:ext cx="10515600" cy="5130904"/>
          </a:xfrm>
        </p:spPr>
        <p:txBody>
          <a:bodyPr>
            <a:normAutofit/>
          </a:bodyPr>
          <a:lstStyle/>
          <a:p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D6F6AFC-83C6-46F8-8008-E8EE410E4B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089093"/>
            <a:ext cx="914400" cy="1078220"/>
          </a:xfrm>
        </p:spPr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B84C75-5246-49E3-AEE9-AB8A5F89ECC6}"/>
              </a:ext>
            </a:extLst>
          </p:cNvPr>
          <p:cNvGrpSpPr/>
          <p:nvPr/>
        </p:nvGrpSpPr>
        <p:grpSpPr>
          <a:xfrm>
            <a:off x="1260630" y="1100832"/>
            <a:ext cx="5042516" cy="5766262"/>
            <a:chOff x="737420" y="1769806"/>
            <a:chExt cx="2654710" cy="3432069"/>
          </a:xfrm>
        </p:grpSpPr>
        <p:sp>
          <p:nvSpPr>
            <p:cNvPr id="6" name="Rounded Rectangle 9">
              <a:extLst>
                <a:ext uri="{FF2B5EF4-FFF2-40B4-BE49-F238E27FC236}">
                  <a16:creationId xmlns:a16="http://schemas.microsoft.com/office/drawing/2014/main" id="{7C848D82-68EB-4DBC-856B-F5BDF891C863}"/>
                </a:ext>
              </a:extLst>
            </p:cNvPr>
            <p:cNvSpPr/>
            <p:nvPr/>
          </p:nvSpPr>
          <p:spPr>
            <a:xfrm>
              <a:off x="737420" y="1769806"/>
              <a:ext cx="2654710" cy="2841523"/>
            </a:xfrm>
            <a:prstGeom prst="roundRect">
              <a:avLst>
                <a:gd name="adj" fmla="val 12101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73CBA2-1DED-48AC-AB0B-4EA0B6D3BA4F}"/>
                </a:ext>
              </a:extLst>
            </p:cNvPr>
            <p:cNvSpPr txBox="1"/>
            <p:nvPr/>
          </p:nvSpPr>
          <p:spPr>
            <a:xfrm>
              <a:off x="816079" y="1810562"/>
              <a:ext cx="2517059" cy="3391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endPara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Mẹ, mẹ ơi! Cô dạy:</a:t>
              </a:r>
              <a:b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Phải giữ sạch đôi tay,</a:t>
              </a:r>
              <a:b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Bàn tay mà giây bẩn</a:t>
              </a:r>
              <a:b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Sách, áo cũng bẩn ngay.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Mẹ, mẹ ơi! Cô dạy:</a:t>
              </a:r>
              <a:b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Cãi nhau là không vui,</a:t>
              </a:r>
              <a:b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 miệng nó xinh thế</a:t>
              </a:r>
              <a:b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 nói điều hay thôi.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Phạm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Hổ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75E389F-3607-44E0-ABA2-9D5931996F78}"/>
              </a:ext>
            </a:extLst>
          </p:cNvPr>
          <p:cNvGrpSpPr/>
          <p:nvPr/>
        </p:nvGrpSpPr>
        <p:grpSpPr>
          <a:xfrm>
            <a:off x="6769964" y="1167811"/>
            <a:ext cx="4583835" cy="5765132"/>
            <a:chOff x="3578945" y="1769806"/>
            <a:chExt cx="2654710" cy="3488967"/>
          </a:xfrm>
        </p:grpSpPr>
        <p:sp>
          <p:nvSpPr>
            <p:cNvPr id="9" name="Rounded Rectangle 11">
              <a:extLst>
                <a:ext uri="{FF2B5EF4-FFF2-40B4-BE49-F238E27FC236}">
                  <a16:creationId xmlns:a16="http://schemas.microsoft.com/office/drawing/2014/main" id="{50DB58B6-C55A-45EE-BDBC-E463FE3DBA39}"/>
                </a:ext>
              </a:extLst>
            </p:cNvPr>
            <p:cNvSpPr/>
            <p:nvPr/>
          </p:nvSpPr>
          <p:spPr>
            <a:xfrm>
              <a:off x="3578945" y="1769806"/>
              <a:ext cx="2654710" cy="2841523"/>
            </a:xfrm>
            <a:prstGeom prst="roundRect">
              <a:avLst>
                <a:gd name="adj" fmla="val 12101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6424E3B-6F60-4BA0-9AC7-AA950D736D70}"/>
                </a:ext>
              </a:extLst>
            </p:cNvPr>
            <p:cNvSpPr txBox="1"/>
            <p:nvPr/>
          </p:nvSpPr>
          <p:spPr>
            <a:xfrm>
              <a:off x="3657604" y="1810562"/>
              <a:ext cx="2517059" cy="344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endPara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Chạy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cổ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chiều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sà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lòng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mọc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lặn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lon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ton</a:t>
              </a:r>
            </a:p>
            <a:p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</a:t>
              </a:r>
            </a:p>
            <a:p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/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Trần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Quốc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Toàn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796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2990391" y="1688582"/>
            <a:ext cx="62151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Nội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dung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của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bài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thơ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Nói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về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điều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gì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?</a:t>
            </a:r>
          </a:p>
        </p:txBody>
      </p:sp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24C2D6F1-1303-480F-9117-7C88852F458E}"/>
              </a:ext>
            </a:extLst>
          </p:cNvPr>
          <p:cNvSpPr txBox="1"/>
          <p:nvPr/>
        </p:nvSpPr>
        <p:spPr>
          <a:xfrm>
            <a:off x="1873461" y="3236935"/>
            <a:ext cx="84123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Chi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thơ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thích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080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ext&#10;&#10;Description automatically generated">
            <a:extLst>
              <a:ext uri="{FF2B5EF4-FFF2-40B4-BE49-F238E27FC236}">
                <a16:creationId xmlns:a16="http://schemas.microsoft.com/office/drawing/2014/main" id="{1734C53A-6D4B-4AA8-B208-265C066A20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643467" y="661839"/>
            <a:ext cx="10905066" cy="55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4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/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chuyện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749" y="3420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Khổ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2A hẹn gặp lại các bạn ở bài sau nhé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C308312-BD4A-4C53-A8E5-79126E05DDDA}"/>
              </a:ext>
            </a:extLst>
          </p:cNvPr>
          <p:cNvSpPr/>
          <p:nvPr/>
        </p:nvSpPr>
        <p:spPr>
          <a:xfrm>
            <a:off x="8071884" y="211020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  <p:extLst>
      <p:ext uri="{BB962C8B-B14F-4D97-AF65-F5344CB8AC3E}">
        <p14:creationId xmlns:p14="http://schemas.microsoft.com/office/powerpoint/2010/main" val="6815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252</Words>
  <Application>Microsoft Office PowerPoint</Application>
  <PresentationFormat>Widescreen</PresentationFormat>
  <Paragraphs>42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Averta Std CY Bold</vt:lpstr>
      <vt:lpstr>微软雅黑</vt:lpstr>
      <vt:lpstr>Quicksand Medium</vt:lpstr>
      <vt:lpstr>Arial</vt:lpstr>
      <vt:lpstr>Arial-Rounded</vt:lpstr>
      <vt:lpstr>Calibri</vt:lpstr>
      <vt:lpstr>Calibri Light</vt:lpstr>
      <vt:lpstr>Times New Roman</vt:lpstr>
      <vt:lpstr>6_Office Theme</vt:lpstr>
      <vt:lpstr>1_Office 主题​​</vt:lpstr>
      <vt:lpstr>2_Office Theme</vt:lpstr>
      <vt:lpstr>https://www.freeppt7.com</vt:lpstr>
      <vt:lpstr>Hoạt động</vt:lpstr>
      <vt:lpstr>Office 主题</vt:lpstr>
      <vt:lpstr>PowerPoint Presentation</vt:lpstr>
      <vt:lpstr>1. Tìm đọc bài thơ, câu chuyện, bài báo viết về thầy cô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2</cp:revision>
  <dcterms:created xsi:type="dcterms:W3CDTF">2021-07-28T13:02:49Z</dcterms:created>
  <dcterms:modified xsi:type="dcterms:W3CDTF">2021-07-28T13:06:48Z</dcterms:modified>
</cp:coreProperties>
</file>