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675" r:id="rId3"/>
    <p:sldMasterId id="2147483687" r:id="rId4"/>
  </p:sldMasterIdLst>
  <p:notesMasterIdLst>
    <p:notesMasterId r:id="rId23"/>
  </p:notesMasterIdLst>
  <p:handoutMasterIdLst>
    <p:handoutMasterId r:id="rId24"/>
  </p:handoutMasterIdLst>
  <p:sldIdLst>
    <p:sldId id="2007577233" r:id="rId5"/>
    <p:sldId id="259" r:id="rId6"/>
    <p:sldId id="2007577227" r:id="rId7"/>
    <p:sldId id="2007577228" r:id="rId8"/>
    <p:sldId id="291" r:id="rId9"/>
    <p:sldId id="2007577229" r:id="rId10"/>
    <p:sldId id="2007577230" r:id="rId11"/>
    <p:sldId id="265" r:id="rId12"/>
    <p:sldId id="263" r:id="rId13"/>
    <p:sldId id="262" r:id="rId14"/>
    <p:sldId id="256" r:id="rId15"/>
    <p:sldId id="258" r:id="rId16"/>
    <p:sldId id="2007577231" r:id="rId17"/>
    <p:sldId id="2007577232" r:id="rId18"/>
    <p:sldId id="261" r:id="rId19"/>
    <p:sldId id="284" r:id="rId20"/>
    <p:sldId id="260" r:id="rId21"/>
    <p:sldId id="28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892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8" d="100"/>
          <a:sy n="48" d="100"/>
        </p:scale>
        <p:origin x="2684" y="4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20CC034-A4A7-420F-B1B7-32CA15D6BD0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962A08-1D26-4F38-B561-E1F11B9C8E3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150711-C28A-4D73-A08F-7A70DC854425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648240-8ACE-4ECC-9A5D-AA49BC39658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8492AC-6860-4240-A6A6-EFA100753AD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944D46-B158-45DF-A76A-DF4FF683AF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3300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2DFC83-E508-41B2-B77B-96F61D9CC578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BCEB3C-CD62-4215-890E-8260E4ED8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8895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3F194D-43FE-4C02-9FF7-BAF0A7A92D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71367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BCEB3C-CD62-4215-890E-8260E4ED8BF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4947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BCEB3C-CD62-4215-890E-8260E4ED8BF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0413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BCEB3C-CD62-4215-890E-8260E4ED8BF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9207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huongthaogadt01@gmail.com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BCEB3C-CD62-4215-890E-8260E4ED8BF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3537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4756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A8C92-F471-03CF-BB62-5E4245285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5BE655-5B71-49A2-43BE-2390FFEB98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AB24F0-85D1-3F29-060F-924D86A08A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9E712A-A2F3-7D1E-7ED7-48A35E1DE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ADEDBD-6C7B-FCEC-E667-D29D7BA79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BA53AA-5F7A-9848-5B7E-499905B4F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17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2520F-FAC9-84F3-7AB9-E52B8845A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446F80-71AB-038A-C7E2-169E3BDA40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21B75D-5DD1-A8C8-F3A6-73077DFCEE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A94A8D-A9D3-03C3-25B3-30421BDB5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D36618-8DC2-51FE-8AD6-0DC7B3E40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34B771-30D0-D674-43DD-9CD31324F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266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9082D-D488-7DE9-871F-04845EEF4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6F8FB5-4343-0FD4-4058-E7992C1793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E6B44-5061-0EB6-EFCF-4564EB0DF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DFB350-42EA-E854-0C54-E35CDB705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7145D8-2E1C-6339-9FB5-1508AED12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066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22503E-CBA8-3861-146F-2F72193527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206BBD-70ED-02F8-0C1C-2DDF7DBCB6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7A7CBB-9DC8-F851-2352-CFA49FA64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FD35EA-3D50-83DC-1961-0037E92A2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947ADD-CC1A-882F-83F0-887FBA97F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72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87C41-3E64-48D4-9DC3-C5145C21CB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B3A068-2B9B-4FE2-B8C5-42149E10B3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93DBE2-CB77-42A7-936C-54EA36A7A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5832-1D41-43E2-95CC-817C57DA4AE1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F964F2-FB6E-4A28-9448-7BC75E76B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A2D2D2-0AEE-43BA-BF4C-E2C131C90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005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EC537-3225-4581-882D-2AE592E08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FA2D87-C65B-487E-8A69-257AA12768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6D4BF7-1F21-40DA-887B-A90E07AAD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5832-1D41-43E2-95CC-817C57DA4AE1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4AF151-EE04-4556-AEDA-253683D91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237AEE-0E41-4A74-BD15-69A5F2C4D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977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9F82D-EEB1-4314-A91C-25403DC22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79936D-DF66-4992-A204-65E2B92348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4717F0-4865-46DD-8AF1-42AF32026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5832-1D41-43E2-95CC-817C57DA4AE1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775BA6-FCA9-4465-966D-A12AD139B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0184CF-E17D-48C9-8EAF-A3EEA7A44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392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DB0ED-DD44-4CC3-AA47-17659D094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A617C2-0AE9-410C-B820-32143FD8DB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508DDE-D4B2-4AB9-B440-EB77A6617D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68CE98-D28C-48B9-AAD1-F8CE3C725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5832-1D41-43E2-95CC-817C57DA4AE1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F016B6-D02B-4BA1-A60F-15B9A9CE3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85268E-FF69-4773-B908-6DFAA44E0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01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B5A04-898B-4DB4-8522-C5AA11926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EAD947-8AD2-404C-B1D1-B696B00DEB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C1B53E-2748-4B97-9830-9A9C304A5F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640F5E-B588-4DB7-89C9-A35FBF2F4E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25DFAC-B324-4109-B2D6-EEB831F8FC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885C54-C1B7-493D-8479-7172255CA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5832-1D41-43E2-95CC-817C57DA4AE1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A515FC-2374-4A78-B3B6-2B3DC3E30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F89AB76-86C3-4C8D-909F-56993CC68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025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554C8-2F12-474E-9739-31060BCCC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842084-D427-4729-9A5C-A12625F95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5832-1D41-43E2-95CC-817C57DA4AE1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5F5389-F8BE-43F3-B74C-19E308DD5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BA71AB-9585-441C-96B4-FD4CC0597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780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4980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9E0FA9-7A40-4F4A-9893-D09146C1A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5832-1D41-43E2-95CC-817C57DA4AE1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DEF296-F4FC-43B8-BC82-BE47480C9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225B83-96DE-45B7-A9A6-9B2066658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742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81DC1-492C-45E4-8A7F-539CAC6CE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DFD52E-2AF1-4AF8-9DE9-21BEB6882D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769A13-CB34-4C51-BAAC-90FD8EF683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F93B1B-B8A3-4148-8015-3DA4D01FD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5832-1D41-43E2-95CC-817C57DA4AE1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432E12-AEDB-4E5E-B991-366BCBF9B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6096C6-DB2C-4B4E-92C7-854728C89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383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72447B-1F26-4034-BF13-B3FE0302B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865AF7A-BB51-48A4-988B-69C154750A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E51A36-FCEA-4398-B657-6AB2706150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1957D7-2159-4E46-AF6B-4D5EBC781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5832-1D41-43E2-95CC-817C57DA4AE1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624043-3B9F-4F13-85E2-EFBD8FF27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D8E843-B028-48F1-9E86-A4BE29E73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595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CFB51-ECF3-400D-A392-375E300A0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95561C-C77A-49FB-88FB-96096141C1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428F6E-AB64-402C-A2A5-5038B9DB7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5832-1D41-43E2-95CC-817C57DA4AE1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9CB517-D695-483D-A4FD-615D09967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112AE8-9836-4417-AC69-B6B248C55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666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0CE550-68C7-4392-A277-05A5564C40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D03DA1-2C24-4AC1-B6A2-D770ACA7F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E80FF5-C49F-4133-A549-96B45DD2E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5832-1D41-43E2-95CC-817C57DA4AE1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024F9F-11C7-4CF1-A83C-A8F534E17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083462-21C1-4111-A270-DC33DF1BB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714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6368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2037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>
            <a:extLst>
              <a:ext uri="{FF2B5EF4-FFF2-40B4-BE49-F238E27FC236}">
                <a16:creationId xmlns:a16="http://schemas.microsoft.com/office/drawing/2014/main" id="{BDA7E3E7-BE2B-462C-979A-AF886EE6B7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308225" y="2695575"/>
            <a:ext cx="1919288" cy="1466850"/>
          </a:xfrm>
          <a:custGeom>
            <a:avLst/>
            <a:gdLst>
              <a:gd name="connsiteX0" fmla="*/ 0 w 1919288"/>
              <a:gd name="connsiteY0" fmla="*/ 0 h 1466850"/>
              <a:gd name="connsiteX1" fmla="*/ 1919288 w 1919288"/>
              <a:gd name="connsiteY1" fmla="*/ 0 h 1466850"/>
              <a:gd name="connsiteX2" fmla="*/ 1919288 w 1919288"/>
              <a:gd name="connsiteY2" fmla="*/ 1466850 h 1466850"/>
              <a:gd name="connsiteX3" fmla="*/ 0 w 1919288"/>
              <a:gd name="connsiteY3" fmla="*/ 1466850 h 146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9288" h="1466850">
                <a:moveTo>
                  <a:pt x="0" y="0"/>
                </a:moveTo>
                <a:lnTo>
                  <a:pt x="1919288" y="0"/>
                </a:lnTo>
                <a:lnTo>
                  <a:pt x="1919288" y="1466850"/>
                </a:lnTo>
                <a:lnTo>
                  <a:pt x="0" y="146685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1" name="图片占位符 10">
            <a:extLst>
              <a:ext uri="{FF2B5EF4-FFF2-40B4-BE49-F238E27FC236}">
                <a16:creationId xmlns:a16="http://schemas.microsoft.com/office/drawing/2014/main" id="{74743DCE-5B48-4EF0-B57B-4BAFA672F82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073650" y="2695575"/>
            <a:ext cx="1919288" cy="1466850"/>
          </a:xfrm>
          <a:custGeom>
            <a:avLst/>
            <a:gdLst>
              <a:gd name="connsiteX0" fmla="*/ 0 w 1919288"/>
              <a:gd name="connsiteY0" fmla="*/ 0 h 1466850"/>
              <a:gd name="connsiteX1" fmla="*/ 1919288 w 1919288"/>
              <a:gd name="connsiteY1" fmla="*/ 0 h 1466850"/>
              <a:gd name="connsiteX2" fmla="*/ 1919288 w 1919288"/>
              <a:gd name="connsiteY2" fmla="*/ 1466850 h 1466850"/>
              <a:gd name="connsiteX3" fmla="*/ 0 w 1919288"/>
              <a:gd name="connsiteY3" fmla="*/ 1466850 h 146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9288" h="1466850">
                <a:moveTo>
                  <a:pt x="0" y="0"/>
                </a:moveTo>
                <a:lnTo>
                  <a:pt x="1919288" y="0"/>
                </a:lnTo>
                <a:lnTo>
                  <a:pt x="1919288" y="1466850"/>
                </a:lnTo>
                <a:lnTo>
                  <a:pt x="0" y="146685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2" name="图片占位符 11">
            <a:extLst>
              <a:ext uri="{FF2B5EF4-FFF2-40B4-BE49-F238E27FC236}">
                <a16:creationId xmlns:a16="http://schemas.microsoft.com/office/drawing/2014/main" id="{2BC507DB-745E-4E90-8D14-79D733C76CB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839075" y="2695575"/>
            <a:ext cx="1919288" cy="1466850"/>
          </a:xfrm>
          <a:custGeom>
            <a:avLst/>
            <a:gdLst>
              <a:gd name="connsiteX0" fmla="*/ 0 w 1919288"/>
              <a:gd name="connsiteY0" fmla="*/ 0 h 1466850"/>
              <a:gd name="connsiteX1" fmla="*/ 1919288 w 1919288"/>
              <a:gd name="connsiteY1" fmla="*/ 0 h 1466850"/>
              <a:gd name="connsiteX2" fmla="*/ 1919288 w 1919288"/>
              <a:gd name="connsiteY2" fmla="*/ 1466850 h 1466850"/>
              <a:gd name="connsiteX3" fmla="*/ 0 w 1919288"/>
              <a:gd name="connsiteY3" fmla="*/ 1466850 h 146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9288" h="1466850">
                <a:moveTo>
                  <a:pt x="0" y="0"/>
                </a:moveTo>
                <a:lnTo>
                  <a:pt x="1919288" y="0"/>
                </a:lnTo>
                <a:lnTo>
                  <a:pt x="1919288" y="1466850"/>
                </a:lnTo>
                <a:lnTo>
                  <a:pt x="0" y="146685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09865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>
            <a:extLst>
              <a:ext uri="{FF2B5EF4-FFF2-40B4-BE49-F238E27FC236}">
                <a16:creationId xmlns:a16="http://schemas.microsoft.com/office/drawing/2014/main" id="{0C44F12E-31DB-46D2-AC7B-F4D338E9C29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14625" y="1924050"/>
            <a:ext cx="2476500" cy="2476500"/>
          </a:xfrm>
          <a:custGeom>
            <a:avLst/>
            <a:gdLst>
              <a:gd name="connsiteX0" fmla="*/ 1238250 w 2476500"/>
              <a:gd name="connsiteY0" fmla="*/ 0 h 2476500"/>
              <a:gd name="connsiteX1" fmla="*/ 2476500 w 2476500"/>
              <a:gd name="connsiteY1" fmla="*/ 1238250 h 2476500"/>
              <a:gd name="connsiteX2" fmla="*/ 1238250 w 2476500"/>
              <a:gd name="connsiteY2" fmla="*/ 2476500 h 2476500"/>
              <a:gd name="connsiteX3" fmla="*/ 0 w 2476500"/>
              <a:gd name="connsiteY3" fmla="*/ 1238250 h 2476500"/>
              <a:gd name="connsiteX4" fmla="*/ 1238250 w 2476500"/>
              <a:gd name="connsiteY4" fmla="*/ 0 h 2476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6500" h="2476500">
                <a:moveTo>
                  <a:pt x="1238250" y="0"/>
                </a:moveTo>
                <a:cubicBezTo>
                  <a:pt x="1922117" y="0"/>
                  <a:pt x="2476500" y="554383"/>
                  <a:pt x="2476500" y="1238250"/>
                </a:cubicBezTo>
                <a:cubicBezTo>
                  <a:pt x="2476500" y="1922117"/>
                  <a:pt x="1922117" y="2476500"/>
                  <a:pt x="1238250" y="2476500"/>
                </a:cubicBezTo>
                <a:cubicBezTo>
                  <a:pt x="554383" y="2476500"/>
                  <a:pt x="0" y="1922117"/>
                  <a:pt x="0" y="1238250"/>
                </a:cubicBezTo>
                <a:cubicBezTo>
                  <a:pt x="0" y="554383"/>
                  <a:pt x="554383" y="0"/>
                  <a:pt x="123825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90587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3580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7B888-9F6D-8DB5-CEE6-548394E531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061CAD-DB06-3060-90CC-78502AB9A9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EF9C3F-CE21-B1E3-489C-1BC8E6523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82F5C7-93EB-796F-67FB-5E33C98E9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7644BC-A0D3-2DAA-A653-EE4B041A1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913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>
            <a:extLst>
              <a:ext uri="{FF2B5EF4-FFF2-40B4-BE49-F238E27FC236}">
                <a16:creationId xmlns:a16="http://schemas.microsoft.com/office/drawing/2014/main" id="{967FD0FC-77F3-452D-8DE7-C61B511F6EA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03900" y="1893086"/>
            <a:ext cx="2327022" cy="2747008"/>
          </a:xfrm>
          <a:custGeom>
            <a:avLst/>
            <a:gdLst>
              <a:gd name="connsiteX0" fmla="*/ 243523 w 2327022"/>
              <a:gd name="connsiteY0" fmla="*/ 0 h 2747008"/>
              <a:gd name="connsiteX1" fmla="*/ 2083499 w 2327022"/>
              <a:gd name="connsiteY1" fmla="*/ 0 h 2747008"/>
              <a:gd name="connsiteX2" fmla="*/ 2327022 w 2327022"/>
              <a:gd name="connsiteY2" fmla="*/ 243523 h 2747008"/>
              <a:gd name="connsiteX3" fmla="*/ 2327022 w 2327022"/>
              <a:gd name="connsiteY3" fmla="*/ 2503485 h 2747008"/>
              <a:gd name="connsiteX4" fmla="*/ 2083499 w 2327022"/>
              <a:gd name="connsiteY4" fmla="*/ 2747008 h 2747008"/>
              <a:gd name="connsiteX5" fmla="*/ 243523 w 2327022"/>
              <a:gd name="connsiteY5" fmla="*/ 2747008 h 2747008"/>
              <a:gd name="connsiteX6" fmla="*/ 0 w 2327022"/>
              <a:gd name="connsiteY6" fmla="*/ 2503485 h 2747008"/>
              <a:gd name="connsiteX7" fmla="*/ 0 w 2327022"/>
              <a:gd name="connsiteY7" fmla="*/ 243523 h 2747008"/>
              <a:gd name="connsiteX8" fmla="*/ 243523 w 2327022"/>
              <a:gd name="connsiteY8" fmla="*/ 0 h 2747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27022" h="2747008">
                <a:moveTo>
                  <a:pt x="243523" y="0"/>
                </a:moveTo>
                <a:lnTo>
                  <a:pt x="2083499" y="0"/>
                </a:lnTo>
                <a:cubicBezTo>
                  <a:pt x="2217993" y="0"/>
                  <a:pt x="2327022" y="109029"/>
                  <a:pt x="2327022" y="243523"/>
                </a:cubicBezTo>
                <a:lnTo>
                  <a:pt x="2327022" y="2503485"/>
                </a:lnTo>
                <a:cubicBezTo>
                  <a:pt x="2327022" y="2637979"/>
                  <a:pt x="2217993" y="2747008"/>
                  <a:pt x="2083499" y="2747008"/>
                </a:cubicBezTo>
                <a:lnTo>
                  <a:pt x="243523" y="2747008"/>
                </a:lnTo>
                <a:cubicBezTo>
                  <a:pt x="109029" y="2747008"/>
                  <a:pt x="0" y="2637979"/>
                  <a:pt x="0" y="2503485"/>
                </a:cubicBezTo>
                <a:lnTo>
                  <a:pt x="0" y="243523"/>
                </a:lnTo>
                <a:cubicBezTo>
                  <a:pt x="0" y="109029"/>
                  <a:pt x="109029" y="0"/>
                  <a:pt x="24352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11653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69217-7B25-2E76-3736-3DE8090DF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12A94B-7244-A245-28B3-3CDFFC72E2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45EC37-D8E9-D6D6-E9F6-0B70CC437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69E0EA-68E5-D548-19DC-400A8D9F3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3202B6-3668-F4F8-0DC7-2E8F611F1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789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0825B-45FD-1248-178B-3BB7B7B3B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075EAD-8F1C-1ED6-3016-3BD52A3A43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F34B03-1191-306B-86A9-88BA295B2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6A6EFE-E391-3F9C-17B0-CBE917F1D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398DAD-C677-FA89-FD44-882A71905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662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BD682-ED74-22F7-F393-D30E11A55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27AEA3-09C9-7961-34F4-F13CC1E28A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EDED81-8145-F0A2-3849-B80E006CF4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69D85F-49BD-9D42-05E1-287E5576C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BCC5DA-3E0B-D089-E15C-C89A7F4CC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FA5A1E-3066-8072-8F7C-C6ABC1D10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3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67B1F4-2F7D-4D58-EFD2-39D56E312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798262-04D6-3C39-F965-82B46D8EEB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EA6030-419C-2466-BD4D-D20FC01048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01ED0C-487F-4690-4777-E75FC1EA45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B97570-8C14-151D-D4C7-1CE4E3D65D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9ABFD5-E465-C790-CBC7-B485033D6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5D340A-C167-B866-83D7-79742690B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4FABD4-0852-0511-D063-0BBFC4722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764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123B3-8D93-6A81-4F04-A143503D4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0443AD-257A-1545-EF93-CDB0D2D20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640CFC-8A6D-4E9E-8F6F-D544DD7A2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36D19A-3049-AE51-EEDA-B008A5AFD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591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A99412-78A0-331A-870A-E26CC74C23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52E0F3-75A0-D68F-1834-D953961A5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FF3776-7BDC-E035-638A-88F553AB0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020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fi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7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F178BD85-3A18-417C-A49E-5FC1CB24356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9349" y="294859"/>
            <a:ext cx="1340657" cy="1340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493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BC53A24-F379-1A0C-74E8-92DAAD798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3193B8-6013-5DC0-D3C4-136BE60DA3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B9180D-5066-B0F1-1C18-938F5F1874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D1F878-0CB8-460B-A584-12D54E1B7CC5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45B468-9AB6-1BAB-FEAC-0C2A20919A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2E555-8DCE-71A4-AD4E-108CBCCF36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9C9FA118-FF0E-4625-AAF7-7809C8F50D8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9349" y="294859"/>
            <a:ext cx="1340657" cy="1340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502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02EE5A-CA27-493C-9A50-2C2E24D07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EFC121-9140-42CD-95DF-14AA717126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646CD3-3665-4CB7-968D-DB0031C079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A45832-1D41-43E2-95CC-817C57DA4AE1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1D745A-D4EE-4F53-9693-8BE19EE79D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DC6807-A24A-4268-933D-621AE9D52E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539572-7FC0-440C-B140-E88D1B980F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2669" y="12704792"/>
            <a:ext cx="4051269" cy="118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746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3D406ACE-23EA-45E8-B63F-D9A2B9C4A55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DC935A92-2D49-458F-A012-B0E3E38EBD8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9835" y="374374"/>
            <a:ext cx="1330717" cy="1330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996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13" Type="http://schemas.openxmlformats.org/officeDocument/2006/relationships/slide" Target="slide10.xml"/><Relationship Id="rId18" Type="http://schemas.openxmlformats.org/officeDocument/2006/relationships/slide" Target="slide16.xml"/><Relationship Id="rId3" Type="http://schemas.openxmlformats.org/officeDocument/2006/relationships/audio" Target="../media/audio3.wav"/><Relationship Id="rId7" Type="http://schemas.openxmlformats.org/officeDocument/2006/relationships/image" Target="../media/image25.png"/><Relationship Id="rId12" Type="http://schemas.openxmlformats.org/officeDocument/2006/relationships/image" Target="../media/image29.png"/><Relationship Id="rId17" Type="http://schemas.openxmlformats.org/officeDocument/2006/relationships/slide" Target="slide14.xml"/><Relationship Id="rId2" Type="http://schemas.openxmlformats.org/officeDocument/2006/relationships/notesSlide" Target="../notesSlides/notesSlide4.xml"/><Relationship Id="rId16" Type="http://schemas.openxmlformats.org/officeDocument/2006/relationships/slide" Target="slide1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4.gif"/><Relationship Id="rId11" Type="http://schemas.openxmlformats.org/officeDocument/2006/relationships/slide" Target="slide13.xml"/><Relationship Id="rId5" Type="http://schemas.openxmlformats.org/officeDocument/2006/relationships/image" Target="../media/image20.gif"/><Relationship Id="rId15" Type="http://schemas.openxmlformats.org/officeDocument/2006/relationships/slide" Target="slide12.xml"/><Relationship Id="rId10" Type="http://schemas.openxmlformats.org/officeDocument/2006/relationships/image" Target="../media/image28.png"/><Relationship Id="rId4" Type="http://schemas.openxmlformats.org/officeDocument/2006/relationships/image" Target="../media/image19.png"/><Relationship Id="rId9" Type="http://schemas.openxmlformats.org/officeDocument/2006/relationships/image" Target="../media/image21.gif"/><Relationship Id="rId14" Type="http://schemas.openxmlformats.org/officeDocument/2006/relationships/slide" Target="slide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slide" Target="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png"/><Relationship Id="rId5" Type="http://schemas.openxmlformats.org/officeDocument/2006/relationships/image" Target="../media/image31.png"/><Relationship Id="rId4" Type="http://schemas.openxmlformats.org/officeDocument/2006/relationships/slide" Target="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1.png"/><Relationship Id="rId5" Type="http://schemas.openxmlformats.org/officeDocument/2006/relationships/slide" Target="slide10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1.png"/><Relationship Id="rId4" Type="http://schemas.openxmlformats.org/officeDocument/2006/relationships/slide" Target="slid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1.png"/><Relationship Id="rId4" Type="http://schemas.openxmlformats.org/officeDocument/2006/relationships/slide" Target="sl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2" Type="http://schemas.microsoft.com/office/2007/relationships/media" Target="../media/media3.mp4"/><Relationship Id="rId1" Type="http://schemas.openxmlformats.org/officeDocument/2006/relationships/tags" Target="../tags/tag4.xml"/><Relationship Id="rId5" Type="http://schemas.openxmlformats.org/officeDocument/2006/relationships/image" Target="../media/image36.pn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8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11" Type="http://schemas.openxmlformats.org/officeDocument/2006/relationships/image" Target="../media/image15.GIF"/><Relationship Id="rId5" Type="http://schemas.openxmlformats.org/officeDocument/2006/relationships/image" Target="../media/image11.png"/><Relationship Id="rId10" Type="http://schemas.openxmlformats.org/officeDocument/2006/relationships/image" Target="../media/image14.GIF"/><Relationship Id="rId4" Type="http://schemas.openxmlformats.org/officeDocument/2006/relationships/audio" Target="../media/audio1.wav"/><Relationship Id="rId9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11" Type="http://schemas.openxmlformats.org/officeDocument/2006/relationships/image" Target="../media/image15.GIF"/><Relationship Id="rId5" Type="http://schemas.openxmlformats.org/officeDocument/2006/relationships/image" Target="../media/image11.png"/><Relationship Id="rId10" Type="http://schemas.openxmlformats.org/officeDocument/2006/relationships/image" Target="../media/image14.GIF"/><Relationship Id="rId4" Type="http://schemas.openxmlformats.org/officeDocument/2006/relationships/audio" Target="../media/audio1.wav"/><Relationship Id="rId9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3.jpeg"/><Relationship Id="rId12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0" Type="http://schemas.openxmlformats.org/officeDocument/2006/relationships/image" Target="../media/image15.GIF"/><Relationship Id="rId4" Type="http://schemas.openxmlformats.org/officeDocument/2006/relationships/audio" Target="../media/audio1.wav"/><Relationship Id="rId9" Type="http://schemas.openxmlformats.org/officeDocument/2006/relationships/image" Target="../media/image14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11" Type="http://schemas.openxmlformats.org/officeDocument/2006/relationships/image" Target="../media/image15.GIF"/><Relationship Id="rId5" Type="http://schemas.openxmlformats.org/officeDocument/2006/relationships/image" Target="../media/image11.png"/><Relationship Id="rId10" Type="http://schemas.openxmlformats.org/officeDocument/2006/relationships/image" Target="../media/image14.GIF"/><Relationship Id="rId4" Type="http://schemas.openxmlformats.org/officeDocument/2006/relationships/audio" Target="../media/audio1.wav"/><Relationship Id="rId9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11" Type="http://schemas.openxmlformats.org/officeDocument/2006/relationships/image" Target="../media/image15.GIF"/><Relationship Id="rId5" Type="http://schemas.openxmlformats.org/officeDocument/2006/relationships/image" Target="../media/image11.png"/><Relationship Id="rId10" Type="http://schemas.openxmlformats.org/officeDocument/2006/relationships/image" Target="../media/image14.GIF"/><Relationship Id="rId4" Type="http://schemas.openxmlformats.org/officeDocument/2006/relationships/audio" Target="../media/audio1.wav"/><Relationship Id="rId9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gif"/><Relationship Id="rId11" Type="http://schemas.openxmlformats.org/officeDocument/2006/relationships/image" Target="../media/image26.png"/><Relationship Id="rId5" Type="http://schemas.openxmlformats.org/officeDocument/2006/relationships/image" Target="../media/image20.gif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606EC3A-97F9-4167-95CB-FF12A51F89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3289" y="2512881"/>
            <a:ext cx="7254869" cy="22801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45AC384-7A7E-4C4D-8E72-8A40F617900F}"/>
              </a:ext>
            </a:extLst>
          </p:cNvPr>
          <p:cNvSpPr txBox="1"/>
          <p:nvPr/>
        </p:nvSpPr>
        <p:spPr>
          <a:xfrm>
            <a:off x="3520060" y="1046017"/>
            <a:ext cx="6724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EDE1D08-AC6B-430D-9A13-9E59FB6E3A4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912138" y="1683753"/>
            <a:ext cx="2834886" cy="8291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6273A12-A851-44D9-8530-7ACC42C9C6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179" y="4569808"/>
            <a:ext cx="5563448" cy="2288192"/>
          </a:xfrm>
          <a:prstGeom prst="rect">
            <a:avLst/>
          </a:prstGeom>
        </p:spPr>
      </p:pic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3A07EEAA-DC7F-4368-BB0C-628E27111E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5874" y="-211882"/>
            <a:ext cx="2303556" cy="21691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02126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95F62F0-1BFD-4970-AC5A-3A0EC28FAD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53" r="6059"/>
          <a:stretch/>
        </p:blipFill>
        <p:spPr>
          <a:xfrm>
            <a:off x="0" y="0"/>
            <a:ext cx="12192000" cy="68769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9B92A1-388A-4D11-ABBF-DE1C814561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869" y="1338982"/>
            <a:ext cx="3651553" cy="24647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922F60-D650-4FD0-A0C5-DCB8B19B7D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02" y="4169091"/>
            <a:ext cx="2688909" cy="26889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2F9541B-F90A-4E52-9C22-4FD6F27DAAD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1" t="21805" r="10139" b="23194"/>
          <a:stretch/>
        </p:blipFill>
        <p:spPr>
          <a:xfrm>
            <a:off x="8381452" y="5229618"/>
            <a:ext cx="2296882" cy="15548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D2442E-770A-4CAF-99D2-A67B243DFC1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71291" y="3010286"/>
            <a:ext cx="2192990" cy="2219332"/>
          </a:xfrm>
          <a:custGeom>
            <a:avLst/>
            <a:gdLst>
              <a:gd name="connsiteX0" fmla="*/ 0 w 6343650"/>
              <a:gd name="connsiteY0" fmla="*/ 0 h 6419850"/>
              <a:gd name="connsiteX1" fmla="*/ 6343650 w 6343650"/>
              <a:gd name="connsiteY1" fmla="*/ 0 h 6419850"/>
              <a:gd name="connsiteX2" fmla="*/ 6343650 w 6343650"/>
              <a:gd name="connsiteY2" fmla="*/ 5601676 h 6419850"/>
              <a:gd name="connsiteX3" fmla="*/ 6331585 w 6343650"/>
              <a:gd name="connsiteY3" fmla="*/ 5592445 h 6419850"/>
              <a:gd name="connsiteX4" fmla="*/ 5915025 w 6343650"/>
              <a:gd name="connsiteY4" fmla="*/ 5582285 h 6419850"/>
              <a:gd name="connsiteX5" fmla="*/ 5884545 w 6343650"/>
              <a:gd name="connsiteY5" fmla="*/ 5572125 h 6419850"/>
              <a:gd name="connsiteX6" fmla="*/ 5843905 w 6343650"/>
              <a:gd name="connsiteY6" fmla="*/ 5561965 h 6419850"/>
              <a:gd name="connsiteX7" fmla="*/ 5478145 w 6343650"/>
              <a:gd name="connsiteY7" fmla="*/ 5541645 h 6419850"/>
              <a:gd name="connsiteX8" fmla="*/ 5356225 w 6343650"/>
              <a:gd name="connsiteY8" fmla="*/ 5531485 h 6419850"/>
              <a:gd name="connsiteX9" fmla="*/ 5305425 w 6343650"/>
              <a:gd name="connsiteY9" fmla="*/ 5521325 h 6419850"/>
              <a:gd name="connsiteX10" fmla="*/ 5264785 w 6343650"/>
              <a:gd name="connsiteY10" fmla="*/ 5511165 h 6419850"/>
              <a:gd name="connsiteX11" fmla="*/ 5163185 w 6343650"/>
              <a:gd name="connsiteY11" fmla="*/ 5521325 h 6419850"/>
              <a:gd name="connsiteX12" fmla="*/ 5132705 w 6343650"/>
              <a:gd name="connsiteY12" fmla="*/ 5511165 h 6419850"/>
              <a:gd name="connsiteX13" fmla="*/ 5071745 w 6343650"/>
              <a:gd name="connsiteY13" fmla="*/ 5490845 h 6419850"/>
              <a:gd name="connsiteX14" fmla="*/ 4970145 w 6343650"/>
              <a:gd name="connsiteY14" fmla="*/ 5470525 h 6419850"/>
              <a:gd name="connsiteX15" fmla="*/ 4909185 w 6343650"/>
              <a:gd name="connsiteY15" fmla="*/ 5450205 h 6419850"/>
              <a:gd name="connsiteX16" fmla="*/ 4848225 w 6343650"/>
              <a:gd name="connsiteY16" fmla="*/ 5399405 h 6419850"/>
              <a:gd name="connsiteX17" fmla="*/ 4817745 w 6343650"/>
              <a:gd name="connsiteY17" fmla="*/ 5379085 h 6419850"/>
              <a:gd name="connsiteX18" fmla="*/ 4787265 w 6343650"/>
              <a:gd name="connsiteY18" fmla="*/ 5368925 h 6419850"/>
              <a:gd name="connsiteX19" fmla="*/ 4634865 w 6343650"/>
              <a:gd name="connsiteY19" fmla="*/ 5338445 h 6419850"/>
              <a:gd name="connsiteX20" fmla="*/ 4604385 w 6343650"/>
              <a:gd name="connsiteY20" fmla="*/ 5348605 h 6419850"/>
              <a:gd name="connsiteX21" fmla="*/ 4573905 w 6343650"/>
              <a:gd name="connsiteY21" fmla="*/ 5358765 h 6419850"/>
              <a:gd name="connsiteX22" fmla="*/ 4482465 w 6343650"/>
              <a:gd name="connsiteY22" fmla="*/ 5389245 h 6419850"/>
              <a:gd name="connsiteX23" fmla="*/ 4462145 w 6343650"/>
              <a:gd name="connsiteY23" fmla="*/ 5419725 h 6419850"/>
              <a:gd name="connsiteX24" fmla="*/ 4431665 w 6343650"/>
              <a:gd name="connsiteY24" fmla="*/ 5440045 h 6419850"/>
              <a:gd name="connsiteX25" fmla="*/ 4401185 w 6343650"/>
              <a:gd name="connsiteY25" fmla="*/ 5643245 h 6419850"/>
              <a:gd name="connsiteX26" fmla="*/ 4380865 w 6343650"/>
              <a:gd name="connsiteY26" fmla="*/ 5714365 h 6419850"/>
              <a:gd name="connsiteX27" fmla="*/ 4370705 w 6343650"/>
              <a:gd name="connsiteY27" fmla="*/ 5744845 h 6419850"/>
              <a:gd name="connsiteX28" fmla="*/ 4340225 w 6343650"/>
              <a:gd name="connsiteY28" fmla="*/ 5836285 h 6419850"/>
              <a:gd name="connsiteX29" fmla="*/ 4319905 w 6343650"/>
              <a:gd name="connsiteY29" fmla="*/ 5866765 h 6419850"/>
              <a:gd name="connsiteX30" fmla="*/ 4279265 w 6343650"/>
              <a:gd name="connsiteY30" fmla="*/ 5927725 h 6419850"/>
              <a:gd name="connsiteX31" fmla="*/ 4269105 w 6343650"/>
              <a:gd name="connsiteY31" fmla="*/ 5958205 h 6419850"/>
              <a:gd name="connsiteX32" fmla="*/ 4248785 w 6343650"/>
              <a:gd name="connsiteY32" fmla="*/ 6019165 h 6419850"/>
              <a:gd name="connsiteX33" fmla="*/ 4228465 w 6343650"/>
              <a:gd name="connsiteY33" fmla="*/ 6120765 h 6419850"/>
              <a:gd name="connsiteX34" fmla="*/ 4218305 w 6343650"/>
              <a:gd name="connsiteY34" fmla="*/ 6232525 h 6419850"/>
              <a:gd name="connsiteX35" fmla="*/ 4197985 w 6343650"/>
              <a:gd name="connsiteY35" fmla="*/ 6384925 h 6419850"/>
              <a:gd name="connsiteX36" fmla="*/ 4195802 w 6343650"/>
              <a:gd name="connsiteY36" fmla="*/ 6419850 h 6419850"/>
              <a:gd name="connsiteX37" fmla="*/ 0 w 6343650"/>
              <a:gd name="connsiteY37" fmla="*/ 6419850 h 6419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6343650" h="6419850">
                <a:moveTo>
                  <a:pt x="0" y="0"/>
                </a:moveTo>
                <a:lnTo>
                  <a:pt x="6343650" y="0"/>
                </a:lnTo>
                <a:lnTo>
                  <a:pt x="6343650" y="5601676"/>
                </a:lnTo>
                <a:lnTo>
                  <a:pt x="6331585" y="5592445"/>
                </a:lnTo>
                <a:cubicBezTo>
                  <a:pt x="6192732" y="5589058"/>
                  <a:pt x="6053776" y="5588592"/>
                  <a:pt x="5915025" y="5582285"/>
                </a:cubicBezTo>
                <a:cubicBezTo>
                  <a:pt x="5904326" y="5581799"/>
                  <a:pt x="5894843" y="5575067"/>
                  <a:pt x="5884545" y="5572125"/>
                </a:cubicBezTo>
                <a:cubicBezTo>
                  <a:pt x="5871119" y="5568289"/>
                  <a:pt x="5857452" y="5565352"/>
                  <a:pt x="5843905" y="5561965"/>
                </a:cubicBezTo>
                <a:cubicBezTo>
                  <a:pt x="5667185" y="5553550"/>
                  <a:pt x="5639024" y="5553562"/>
                  <a:pt x="5478145" y="5541645"/>
                </a:cubicBezTo>
                <a:cubicBezTo>
                  <a:pt x="5437476" y="5538632"/>
                  <a:pt x="5396727" y="5536250"/>
                  <a:pt x="5356225" y="5531485"/>
                </a:cubicBezTo>
                <a:cubicBezTo>
                  <a:pt x="5339075" y="5529467"/>
                  <a:pt x="5322282" y="5525071"/>
                  <a:pt x="5305425" y="5521325"/>
                </a:cubicBezTo>
                <a:cubicBezTo>
                  <a:pt x="5291794" y="5518296"/>
                  <a:pt x="5278749" y="5511165"/>
                  <a:pt x="5264785" y="5511165"/>
                </a:cubicBezTo>
                <a:cubicBezTo>
                  <a:pt x="5230749" y="5511165"/>
                  <a:pt x="5197052" y="5517938"/>
                  <a:pt x="5163185" y="5521325"/>
                </a:cubicBezTo>
                <a:lnTo>
                  <a:pt x="5132705" y="5511165"/>
                </a:lnTo>
                <a:lnTo>
                  <a:pt x="5071745" y="5490845"/>
                </a:lnTo>
                <a:cubicBezTo>
                  <a:pt x="5038980" y="5479923"/>
                  <a:pt x="5004012" y="5477298"/>
                  <a:pt x="4970145" y="5470525"/>
                </a:cubicBezTo>
                <a:cubicBezTo>
                  <a:pt x="4949142" y="5466324"/>
                  <a:pt x="4928758" y="5458904"/>
                  <a:pt x="4909185" y="5450205"/>
                </a:cubicBezTo>
                <a:cubicBezTo>
                  <a:pt x="4876752" y="5435791"/>
                  <a:pt x="4875569" y="5422192"/>
                  <a:pt x="4848225" y="5399405"/>
                </a:cubicBezTo>
                <a:cubicBezTo>
                  <a:pt x="4838844" y="5391588"/>
                  <a:pt x="4827905" y="5385858"/>
                  <a:pt x="4817745" y="5379085"/>
                </a:cubicBezTo>
                <a:cubicBezTo>
                  <a:pt x="4808834" y="5373144"/>
                  <a:pt x="4797425" y="5372312"/>
                  <a:pt x="4787265" y="5368925"/>
                </a:cubicBezTo>
                <a:cubicBezTo>
                  <a:pt x="4697211" y="5338907"/>
                  <a:pt x="4747593" y="5350970"/>
                  <a:pt x="4634865" y="5338445"/>
                </a:cubicBezTo>
                <a:lnTo>
                  <a:pt x="4604385" y="5348605"/>
                </a:lnTo>
                <a:lnTo>
                  <a:pt x="4573905" y="5358765"/>
                </a:lnTo>
                <a:lnTo>
                  <a:pt x="4482465" y="5389245"/>
                </a:lnTo>
                <a:cubicBezTo>
                  <a:pt x="4472110" y="5395717"/>
                  <a:pt x="4468918" y="5409565"/>
                  <a:pt x="4462145" y="5419725"/>
                </a:cubicBezTo>
                <a:cubicBezTo>
                  <a:pt x="4451985" y="5426498"/>
                  <a:pt x="4440299" y="5431411"/>
                  <a:pt x="4431665" y="5440045"/>
                </a:cubicBezTo>
                <a:cubicBezTo>
                  <a:pt x="4380989" y="5490721"/>
                  <a:pt x="4404341" y="5589592"/>
                  <a:pt x="4401185" y="5643245"/>
                </a:cubicBezTo>
                <a:cubicBezTo>
                  <a:pt x="4386609" y="5686972"/>
                  <a:pt x="4393622" y="5663335"/>
                  <a:pt x="4380865" y="5714365"/>
                </a:cubicBezTo>
                <a:cubicBezTo>
                  <a:pt x="4378268" y="5724755"/>
                  <a:pt x="4374092" y="5734685"/>
                  <a:pt x="4370705" y="5744845"/>
                </a:cubicBezTo>
                <a:lnTo>
                  <a:pt x="4340225" y="5836285"/>
                </a:lnTo>
                <a:cubicBezTo>
                  <a:pt x="4336364" y="5847869"/>
                  <a:pt x="4326678" y="5856605"/>
                  <a:pt x="4319905" y="5866765"/>
                </a:cubicBezTo>
                <a:lnTo>
                  <a:pt x="4279265" y="5927725"/>
                </a:lnTo>
                <a:cubicBezTo>
                  <a:pt x="4273324" y="5936636"/>
                  <a:pt x="4272492" y="5948045"/>
                  <a:pt x="4269105" y="5958205"/>
                </a:cubicBezTo>
                <a:cubicBezTo>
                  <a:pt x="4262332" y="5978525"/>
                  <a:pt x="4254940" y="5998649"/>
                  <a:pt x="4248785" y="6019165"/>
                </a:cubicBezTo>
                <a:cubicBezTo>
                  <a:pt x="4239670" y="6049550"/>
                  <a:pt x="4232009" y="6090645"/>
                  <a:pt x="4228465" y="6120765"/>
                </a:cubicBezTo>
                <a:cubicBezTo>
                  <a:pt x="4224094" y="6157916"/>
                  <a:pt x="4222436" y="6195347"/>
                  <a:pt x="4218305" y="6232525"/>
                </a:cubicBezTo>
                <a:cubicBezTo>
                  <a:pt x="4210291" y="6304653"/>
                  <a:pt x="4204266" y="6309551"/>
                  <a:pt x="4197985" y="6384925"/>
                </a:cubicBezTo>
                <a:lnTo>
                  <a:pt x="4195802" y="6419850"/>
                </a:lnTo>
                <a:lnTo>
                  <a:pt x="0" y="6419850"/>
                </a:lnTo>
                <a:close/>
              </a:path>
            </a:pathLst>
          </a:cu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D69AA53-2E74-47A4-9672-BBF66F10D0B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50044"/>
            <a:ext cx="4067175" cy="30503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1EF2F87-BAE7-4431-838F-637CA8562D8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517" r="16675" b="14692"/>
          <a:stretch/>
        </p:blipFill>
        <p:spPr>
          <a:xfrm>
            <a:off x="1854633" y="4981750"/>
            <a:ext cx="4501211" cy="1915579"/>
          </a:xfrm>
          <a:prstGeom prst="rect">
            <a:avLst/>
          </a:prstGeom>
        </p:spPr>
      </p:pic>
      <p:pic>
        <p:nvPicPr>
          <p:cNvPr id="8" name="Picture 7">
            <a:hlinkClick r:id="rId11" action="ppaction://hlinksldjump"/>
            <a:extLst>
              <a:ext uri="{FF2B5EF4-FFF2-40B4-BE49-F238E27FC236}">
                <a16:creationId xmlns:a16="http://schemas.microsoft.com/office/drawing/2014/main" id="{5B2B088A-5EEC-480D-B6DF-2A7B8ACCD69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1" t="29721" r="25555" b="29584"/>
          <a:stretch/>
        </p:blipFill>
        <p:spPr>
          <a:xfrm>
            <a:off x="5449753" y="3112860"/>
            <a:ext cx="2346956" cy="2063854"/>
          </a:xfrm>
          <a:prstGeom prst="rect">
            <a:avLst/>
          </a:prstGeom>
        </p:spPr>
      </p:pic>
      <p:sp>
        <p:nvSpPr>
          <p:cNvPr id="18" name="Oval 17">
            <a:hlinkClick r:id="rId13" action="ppaction://hlinksldjump"/>
            <a:extLst>
              <a:ext uri="{FF2B5EF4-FFF2-40B4-BE49-F238E27FC236}">
                <a16:creationId xmlns:a16="http://schemas.microsoft.com/office/drawing/2014/main" id="{D0549992-BC71-4E64-A750-D7E477262FF6}"/>
              </a:ext>
            </a:extLst>
          </p:cNvPr>
          <p:cNvSpPr/>
          <p:nvPr/>
        </p:nvSpPr>
        <p:spPr>
          <a:xfrm>
            <a:off x="6238686" y="4197101"/>
            <a:ext cx="633466" cy="638764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pic>
        <p:nvPicPr>
          <p:cNvPr id="19" name="Picture 18">
            <a:hlinkClick r:id="rId14" action="ppaction://hlinksldjump"/>
            <a:extLst>
              <a:ext uri="{FF2B5EF4-FFF2-40B4-BE49-F238E27FC236}">
                <a16:creationId xmlns:a16="http://schemas.microsoft.com/office/drawing/2014/main" id="{3A27C904-9D88-49AC-9493-7375521D4B3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1" t="29721" r="25555" b="29584"/>
          <a:stretch/>
        </p:blipFill>
        <p:spPr>
          <a:xfrm>
            <a:off x="8251533" y="4480128"/>
            <a:ext cx="2688908" cy="2304303"/>
          </a:xfrm>
          <a:prstGeom prst="rect">
            <a:avLst/>
          </a:prstGeom>
        </p:spPr>
      </p:pic>
      <p:sp>
        <p:nvSpPr>
          <p:cNvPr id="20" name="Oval 19">
            <a:hlinkClick r:id="rId13" action="ppaction://hlinksldjump"/>
            <a:extLst>
              <a:ext uri="{FF2B5EF4-FFF2-40B4-BE49-F238E27FC236}">
                <a16:creationId xmlns:a16="http://schemas.microsoft.com/office/drawing/2014/main" id="{74709CE0-FE56-4235-870A-C85B99432478}"/>
              </a:ext>
            </a:extLst>
          </p:cNvPr>
          <p:cNvSpPr/>
          <p:nvPr/>
        </p:nvSpPr>
        <p:spPr>
          <a:xfrm>
            <a:off x="9167011" y="5697288"/>
            <a:ext cx="725763" cy="713183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pic>
        <p:nvPicPr>
          <p:cNvPr id="21" name="Picture 20">
            <a:hlinkClick r:id="rId15" action="ppaction://hlinksldjump"/>
            <a:extLst>
              <a:ext uri="{FF2B5EF4-FFF2-40B4-BE49-F238E27FC236}">
                <a16:creationId xmlns:a16="http://schemas.microsoft.com/office/drawing/2014/main" id="{0F778C72-6703-411A-BF49-C6EB70EB357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1" t="29721" r="25555" b="29584"/>
          <a:stretch/>
        </p:blipFill>
        <p:spPr>
          <a:xfrm>
            <a:off x="257432" y="4198059"/>
            <a:ext cx="2430714" cy="2135235"/>
          </a:xfrm>
          <a:prstGeom prst="rect">
            <a:avLst/>
          </a:prstGeom>
        </p:spPr>
      </p:pic>
      <p:sp>
        <p:nvSpPr>
          <p:cNvPr id="22" name="Oval 21">
            <a:hlinkClick r:id="rId13" action="ppaction://hlinksldjump"/>
            <a:extLst>
              <a:ext uri="{FF2B5EF4-FFF2-40B4-BE49-F238E27FC236}">
                <a16:creationId xmlns:a16="http://schemas.microsoft.com/office/drawing/2014/main" id="{08CDF487-9E5F-4CD3-B074-1FF2BAEF3A75}"/>
              </a:ext>
            </a:extLst>
          </p:cNvPr>
          <p:cNvSpPr/>
          <p:nvPr/>
        </p:nvSpPr>
        <p:spPr>
          <a:xfrm>
            <a:off x="1082085" y="5327532"/>
            <a:ext cx="656073" cy="6608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pic>
        <p:nvPicPr>
          <p:cNvPr id="23" name="Picture 22">
            <a:hlinkClick r:id="rId16" action="ppaction://hlinksldjump"/>
            <a:extLst>
              <a:ext uri="{FF2B5EF4-FFF2-40B4-BE49-F238E27FC236}">
                <a16:creationId xmlns:a16="http://schemas.microsoft.com/office/drawing/2014/main" id="{D0F06044-0364-44D7-A58A-AC1671C2592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1" t="29721" r="25555" b="29584"/>
          <a:stretch/>
        </p:blipFill>
        <p:spPr>
          <a:xfrm>
            <a:off x="1854628" y="1392262"/>
            <a:ext cx="2488625" cy="2157898"/>
          </a:xfrm>
          <a:prstGeom prst="rect">
            <a:avLst/>
          </a:prstGeom>
        </p:spPr>
      </p:pic>
      <p:sp>
        <p:nvSpPr>
          <p:cNvPr id="24" name="Oval 23">
            <a:hlinkClick r:id="rId13" action="ppaction://hlinksldjump"/>
            <a:extLst>
              <a:ext uri="{FF2B5EF4-FFF2-40B4-BE49-F238E27FC236}">
                <a16:creationId xmlns:a16="http://schemas.microsoft.com/office/drawing/2014/main" id="{4BB7540B-F6A8-467A-8F52-22BD9959107A}"/>
              </a:ext>
            </a:extLst>
          </p:cNvPr>
          <p:cNvSpPr/>
          <p:nvPr/>
        </p:nvSpPr>
        <p:spPr>
          <a:xfrm>
            <a:off x="2701313" y="2527094"/>
            <a:ext cx="671704" cy="66787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pic>
        <p:nvPicPr>
          <p:cNvPr id="27" name="Picture 26">
            <a:hlinkClick r:id="rId17" action="ppaction://hlinksldjump"/>
            <a:extLst>
              <a:ext uri="{FF2B5EF4-FFF2-40B4-BE49-F238E27FC236}">
                <a16:creationId xmlns:a16="http://schemas.microsoft.com/office/drawing/2014/main" id="{E70F3E2E-3C12-4B1D-84A3-C60CBBF5E72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1" t="29721" r="25555" b="29584"/>
          <a:stretch/>
        </p:blipFill>
        <p:spPr>
          <a:xfrm>
            <a:off x="6355844" y="545561"/>
            <a:ext cx="2413199" cy="2202533"/>
          </a:xfrm>
          <a:prstGeom prst="rect">
            <a:avLst/>
          </a:prstGeom>
        </p:spPr>
      </p:pic>
      <p:sp>
        <p:nvSpPr>
          <p:cNvPr id="28" name="Oval 27">
            <a:hlinkClick r:id="rId13" action="ppaction://hlinksldjump"/>
            <a:extLst>
              <a:ext uri="{FF2B5EF4-FFF2-40B4-BE49-F238E27FC236}">
                <a16:creationId xmlns:a16="http://schemas.microsoft.com/office/drawing/2014/main" id="{01485624-37B9-4D74-A6D3-3D0ECC4A65D3}"/>
              </a:ext>
            </a:extLst>
          </p:cNvPr>
          <p:cNvSpPr/>
          <p:nvPr/>
        </p:nvSpPr>
        <p:spPr>
          <a:xfrm>
            <a:off x="7143590" y="1710308"/>
            <a:ext cx="651346" cy="681685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2" name="Rectangle: Rounded Corners 1">
            <a:hlinkClick r:id="rId18" action="ppaction://hlinksldjump"/>
            <a:extLst>
              <a:ext uri="{FF2B5EF4-FFF2-40B4-BE49-F238E27FC236}">
                <a16:creationId xmlns:a16="http://schemas.microsoft.com/office/drawing/2014/main" id="{4135084D-3E47-4659-89D9-86879BF86DB7}"/>
              </a:ext>
            </a:extLst>
          </p:cNvPr>
          <p:cNvSpPr/>
          <p:nvPr/>
        </p:nvSpPr>
        <p:spPr>
          <a:xfrm>
            <a:off x="10505440" y="193040"/>
            <a:ext cx="1330960" cy="4368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0066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"/>
                            </p:stCondLst>
                            <p:childTnLst>
                              <p:par>
                                <p:cTn id="1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20" grpId="0" animBg="1"/>
      <p:bldP spid="20" grpId="1" animBg="1"/>
      <p:bldP spid="22" grpId="0" animBg="1"/>
      <p:bldP spid="22" grpId="1" animBg="1"/>
      <p:bldP spid="24" grpId="0" animBg="1"/>
      <p:bldP spid="24" grpId="1" animBg="1"/>
      <p:bldP spid="28" grpId="0" animBg="1"/>
      <p:bldP spid="2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23EBC4-5A53-4D8A-A434-0A9C5C774F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42" t="7375" r="3932" b="5125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Picture 5">
            <a:hlinkClick r:id="rId4" action="ppaction://hlinksldjump"/>
            <a:extLst>
              <a:ext uri="{FF2B5EF4-FFF2-40B4-BE49-F238E27FC236}">
                <a16:creationId xmlns:a16="http://schemas.microsoft.com/office/drawing/2014/main" id="{4C8F5AC4-E532-4983-B921-5707B2AA5C6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530122" y="2844650"/>
            <a:ext cx="2474595" cy="220772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9119610-48BF-4F6A-82FA-81E4B739D317}"/>
              </a:ext>
            </a:extLst>
          </p:cNvPr>
          <p:cNvSpPr txBox="1"/>
          <p:nvPr/>
        </p:nvSpPr>
        <p:spPr>
          <a:xfrm>
            <a:off x="2218677" y="4249012"/>
            <a:ext cx="813322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 là Na, em sẽ khuyên bạn không nên nói như vậy và cổ vũ bạn cùng tham gia nhặt rác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D37B2E-0955-4310-9902-2EB88A42B5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33495" y="400133"/>
            <a:ext cx="5106790" cy="35483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704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23EBC4-5A53-4D8A-A434-0A9C5C774F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42" t="7375" r="3932" b="5125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9119610-48BF-4F6A-82FA-81E4B739D317}"/>
              </a:ext>
            </a:extLst>
          </p:cNvPr>
          <p:cNvSpPr txBox="1"/>
          <p:nvPr/>
        </p:nvSpPr>
        <p:spPr>
          <a:xfrm>
            <a:off x="2061368" y="4661664"/>
            <a:ext cx="8636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 là Tin, em sẽ khuyên bạn không được vào vườn hái hoa vì đó là hành vi không tốt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61BC7C96-D3F4-4E71-ABD9-E0673A01A3A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5325" y="2519530"/>
            <a:ext cx="2474595" cy="22077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ABEF31D-16D7-4C38-9EDC-06E25583DE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76736" y="956310"/>
            <a:ext cx="4005264" cy="3417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856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23EBC4-5A53-4D8A-A434-0A9C5C774F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42" t="7375" r="3932" b="5125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B58BD2C-E4CE-42BB-8405-D022CAA2458F}"/>
              </a:ext>
            </a:extLst>
          </p:cNvPr>
          <p:cNvSpPr txBox="1"/>
          <p:nvPr/>
        </p:nvSpPr>
        <p:spPr>
          <a:xfrm>
            <a:off x="2474595" y="997565"/>
            <a:ext cx="748855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3: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nhờ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trai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gửi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chối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mải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khuyên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119610-48BF-4F6A-82FA-81E4B739D317}"/>
              </a:ext>
            </a:extLst>
          </p:cNvPr>
          <p:cNvSpPr txBox="1"/>
          <p:nvPr/>
        </p:nvSpPr>
        <p:spPr>
          <a:xfrm>
            <a:off x="2082800" y="3699678"/>
            <a:ext cx="851503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khuyên</a:t>
            </a:r>
            <a:r>
              <a:rPr lang="vi-VN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vi-VN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nên giúp đỡ ông cụ. Sau khi đọc thư giúp ông, bạn hoàn toàn có thể tiếp tục chơi.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hlinkClick r:id="rId5" action="ppaction://hlinksldjump"/>
            <a:extLst>
              <a:ext uri="{FF2B5EF4-FFF2-40B4-BE49-F238E27FC236}">
                <a16:creationId xmlns:a16="http://schemas.microsoft.com/office/drawing/2014/main" id="{B1DA370B-A8FC-415E-BF75-82E6C2C3CE66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91941" y="2600810"/>
            <a:ext cx="2474595" cy="2207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744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23EBC4-5A53-4D8A-A434-0A9C5C774F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42" t="7375" r="3932" b="5125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B58BD2C-E4CE-42BB-8405-D022CAA2458F}"/>
              </a:ext>
            </a:extLst>
          </p:cNvPr>
          <p:cNvSpPr txBox="1"/>
          <p:nvPr/>
        </p:nvSpPr>
        <p:spPr>
          <a:xfrm>
            <a:off x="2976567" y="1155605"/>
            <a:ext cx="692562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4: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Cốm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quên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khóa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Cốm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kệ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nghĩ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khuyên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119610-48BF-4F6A-82FA-81E4B739D317}"/>
              </a:ext>
            </a:extLst>
          </p:cNvPr>
          <p:cNvSpPr txBox="1"/>
          <p:nvPr/>
        </p:nvSpPr>
        <p:spPr>
          <a:xfrm>
            <a:off x="1950720" y="3886514"/>
            <a:ext cx="861577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khuyên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Cốm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nhắc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nhở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trông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9F0BFD36-26C9-4D0A-911A-022A491D51F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424546" y="2702410"/>
            <a:ext cx="2474595" cy="2207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635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23EBC4-5A53-4D8A-A434-0A9C5C774F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42" t="7375" r="3932" b="5125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B58BD2C-E4CE-42BB-8405-D022CAA2458F}"/>
              </a:ext>
            </a:extLst>
          </p:cNvPr>
          <p:cNvSpPr txBox="1"/>
          <p:nvPr/>
        </p:nvSpPr>
        <p:spPr>
          <a:xfrm>
            <a:off x="3037527" y="997565"/>
            <a:ext cx="692562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5: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đỡ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khăn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Lan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khuyên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119610-48BF-4F6A-82FA-81E4B739D317}"/>
              </a:ext>
            </a:extLst>
          </p:cNvPr>
          <p:cNvSpPr txBox="1"/>
          <p:nvPr/>
        </p:nvSpPr>
        <p:spPr>
          <a:xfrm>
            <a:off x="3037527" y="3858358"/>
            <a:ext cx="712247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Khuyên Na nên biết cảm thông, chia sẻ với những người có hoàn cảnh khó khăn hơn mình và đóng góp một phần nhỏ để giúp đỡ em.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707158B0-F7C9-4E50-9381-9BBE52A3E1D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5325" y="2519530"/>
            <a:ext cx="2474595" cy="2207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864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89A76A-1BBE-4062-B2D7-DB8496F8E6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89" r="84088" b="15002"/>
          <a:stretch/>
        </p:blipFill>
        <p:spPr>
          <a:xfrm rot="5400000">
            <a:off x="1509616" y="-1338166"/>
            <a:ext cx="1384587" cy="4060919"/>
          </a:xfrm>
          <a:prstGeom prst="rect">
            <a:avLst/>
          </a:prstGeom>
        </p:spPr>
      </p:pic>
      <p:sp>
        <p:nvSpPr>
          <p:cNvPr id="6" name="椭圆 5">
            <a:extLst>
              <a:ext uri="{FF2B5EF4-FFF2-40B4-BE49-F238E27FC236}">
                <a16:creationId xmlns:a16="http://schemas.microsoft.com/office/drawing/2014/main" id="{CF203EDE-36CD-454A-BBFF-19F767E23994}"/>
              </a:ext>
            </a:extLst>
          </p:cNvPr>
          <p:cNvSpPr/>
          <p:nvPr/>
        </p:nvSpPr>
        <p:spPr>
          <a:xfrm rot="19497725">
            <a:off x="8469389" y="5226929"/>
            <a:ext cx="1883349" cy="1956017"/>
          </a:xfrm>
          <a:prstGeom prst="ellipse">
            <a:avLst/>
          </a:prstGeom>
          <a:gradFill>
            <a:gsLst>
              <a:gs pos="0">
                <a:srgbClr val="299AD9">
                  <a:alpha val="22000"/>
                </a:srgbClr>
              </a:gs>
              <a:gs pos="69000">
                <a:srgbClr val="2D80D7">
                  <a:alpha val="64000"/>
                </a:srgbClr>
              </a:gs>
              <a:gs pos="86000">
                <a:srgbClr val="2E73D6">
                  <a:alpha val="79000"/>
                </a:srgbClr>
              </a:gs>
              <a:gs pos="100000">
                <a:srgbClr val="2F6DD5">
                  <a:alpha val="7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7" name="椭圆 5"/>
          <p:cNvSpPr/>
          <p:nvPr/>
        </p:nvSpPr>
        <p:spPr>
          <a:xfrm rot="19497725">
            <a:off x="10952511" y="157505"/>
            <a:ext cx="1183537" cy="1229203"/>
          </a:xfrm>
          <a:prstGeom prst="ellipse">
            <a:avLst/>
          </a:prstGeom>
          <a:gradFill>
            <a:gsLst>
              <a:gs pos="0">
                <a:srgbClr val="299AD9">
                  <a:alpha val="22000"/>
                </a:srgbClr>
              </a:gs>
              <a:gs pos="69000">
                <a:srgbClr val="2D80D7">
                  <a:alpha val="64000"/>
                </a:srgbClr>
              </a:gs>
              <a:gs pos="86000">
                <a:srgbClr val="2E73D6">
                  <a:alpha val="79000"/>
                </a:srgbClr>
              </a:gs>
              <a:gs pos="100000">
                <a:srgbClr val="2F6DD5">
                  <a:alpha val="7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8" name="椭圆 5"/>
          <p:cNvSpPr/>
          <p:nvPr/>
        </p:nvSpPr>
        <p:spPr>
          <a:xfrm rot="19497725">
            <a:off x="9860263" y="91439"/>
            <a:ext cx="841122" cy="873576"/>
          </a:xfrm>
          <a:prstGeom prst="ellipse">
            <a:avLst/>
          </a:prstGeom>
          <a:gradFill>
            <a:gsLst>
              <a:gs pos="0">
                <a:srgbClr val="299AD9">
                  <a:alpha val="22000"/>
                </a:srgbClr>
              </a:gs>
              <a:gs pos="69000">
                <a:srgbClr val="2D80D7">
                  <a:alpha val="64000"/>
                </a:srgbClr>
              </a:gs>
              <a:gs pos="86000">
                <a:srgbClr val="2E73D6">
                  <a:alpha val="79000"/>
                </a:srgbClr>
              </a:gs>
              <a:gs pos="100000">
                <a:srgbClr val="2F6DD5">
                  <a:alpha val="7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9" name="图片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22"/>
          <a:stretch/>
        </p:blipFill>
        <p:spPr>
          <a:xfrm flipH="1">
            <a:off x="-1892207" y="268604"/>
            <a:ext cx="8122705" cy="65529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1940A41-02BC-42C4-8DC7-3CF709051D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6230" y="116070"/>
            <a:ext cx="7295849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66091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reeze Dance">
            <a:hlinkClick r:id="" action="ppaction://media"/>
            <a:extLst>
              <a:ext uri="{FF2B5EF4-FFF2-40B4-BE49-F238E27FC236}">
                <a16:creationId xmlns:a16="http://schemas.microsoft.com/office/drawing/2014/main" id="{96F72CDA-CBC0-4C63-A34A-68BCBBC8740D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-1"/>
            <a:ext cx="12192002" cy="68580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1276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9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18DCA91-ADD5-4B42-91CB-ED7439267C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89" r="84088" b="15002"/>
          <a:stretch/>
        </p:blipFill>
        <p:spPr>
          <a:xfrm rot="5400000">
            <a:off x="7511583" y="-1352679"/>
            <a:ext cx="1384587" cy="406091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67E47FEE-A4D0-4209-A170-ABCE63EF65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88" r="84088" b="15002"/>
          <a:stretch/>
        </p:blipFill>
        <p:spPr>
          <a:xfrm flipH="1">
            <a:off x="10467704" y="2706129"/>
            <a:ext cx="1724292" cy="187111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7DFF044-666F-464B-8902-1DC22535A1A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36" b="66984"/>
          <a:stretch/>
        </p:blipFill>
        <p:spPr>
          <a:xfrm rot="16200000">
            <a:off x="-368268" y="3087028"/>
            <a:ext cx="4166382" cy="342984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133515F-0B7D-4A22-B954-6EAE0EDCF32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61" t="16719" b="52381"/>
          <a:stretch/>
        </p:blipFill>
        <p:spPr>
          <a:xfrm rot="5400000" flipH="1">
            <a:off x="1207980" y="-549558"/>
            <a:ext cx="1974816" cy="298776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8061692-9A3A-4A1B-B5B3-55D4F3D3EC8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89" r="55098"/>
          <a:stretch/>
        </p:blipFill>
        <p:spPr>
          <a:xfrm rot="16200000">
            <a:off x="8675214" y="3341156"/>
            <a:ext cx="3236753" cy="379682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6B294A9-46BB-423B-8612-547C8D70BFC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4" t="65960" r="-298" b="-174"/>
          <a:stretch/>
        </p:blipFill>
        <p:spPr>
          <a:xfrm rot="16200000">
            <a:off x="8531178" y="-345615"/>
            <a:ext cx="3430939" cy="393643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52DFBE8-B022-4C95-9D82-E03751F10E3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27" t="44865" b="33694"/>
          <a:stretch/>
        </p:blipFill>
        <p:spPr>
          <a:xfrm rot="5400000">
            <a:off x="3560099" y="4670427"/>
            <a:ext cx="1522407" cy="29546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1C0B3BD-2E32-4B10-A1DB-6860A324A7C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64" r="70314" b="19789"/>
          <a:stretch/>
        </p:blipFill>
        <p:spPr>
          <a:xfrm rot="16200000">
            <a:off x="6402684" y="3425504"/>
            <a:ext cx="2045398" cy="484178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4C548399-62A9-40D4-ABB4-4BF52B2DE7D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49" r="65180" b="54594"/>
          <a:stretch/>
        </p:blipFill>
        <p:spPr>
          <a:xfrm>
            <a:off x="0" y="1665986"/>
            <a:ext cx="2545492" cy="183749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0F25FA6-ED95-4735-BC19-8BF1E9F155CB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14" t="45714" r="-38" b="22869"/>
          <a:stretch/>
        </p:blipFill>
        <p:spPr>
          <a:xfrm rot="16200000">
            <a:off x="4351485" y="-400731"/>
            <a:ext cx="1183374" cy="1895254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F85F3368-E4EF-48EE-BB37-14B67FD615FF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27" t="44865" b="33694"/>
          <a:stretch/>
        </p:blipFill>
        <p:spPr>
          <a:xfrm rot="10800000">
            <a:off x="-23209" y="19490"/>
            <a:ext cx="1068316" cy="207335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23E4E25-9EF3-473E-8A64-31270195243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35259" y="845236"/>
            <a:ext cx="9419136" cy="49259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9CCB463-7D02-4EDA-A152-9E8BD3370471}"/>
              </a:ext>
            </a:extLst>
          </p:cNvPr>
          <p:cNvSpPr txBox="1"/>
          <p:nvPr/>
        </p:nvSpPr>
        <p:spPr>
          <a:xfrm>
            <a:off x="3466262" y="6472773"/>
            <a:ext cx="6444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Liên</a:t>
            </a:r>
            <a:r>
              <a:rPr lang="en-US" dirty="0"/>
              <a:t> </a:t>
            </a:r>
            <a:r>
              <a:rPr lang="en-US" dirty="0" err="1"/>
              <a:t>hệ</a:t>
            </a:r>
            <a:r>
              <a:rPr lang="en-US" dirty="0"/>
              <a:t> FB: https://www.facebook.com/huongthaoGADT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6643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89A76A-1BBE-4062-B2D7-DB8496F8E6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89" r="84088" b="15002"/>
          <a:stretch/>
        </p:blipFill>
        <p:spPr>
          <a:xfrm rot="5400000">
            <a:off x="3307258" y="-1338167"/>
            <a:ext cx="1384587" cy="4060919"/>
          </a:xfrm>
          <a:prstGeom prst="rect">
            <a:avLst/>
          </a:prstGeom>
        </p:spPr>
      </p:pic>
      <p:sp>
        <p:nvSpPr>
          <p:cNvPr id="6" name="椭圆 5">
            <a:extLst>
              <a:ext uri="{FF2B5EF4-FFF2-40B4-BE49-F238E27FC236}">
                <a16:creationId xmlns:a16="http://schemas.microsoft.com/office/drawing/2014/main" id="{CF203EDE-36CD-454A-BBFF-19F767E23994}"/>
              </a:ext>
            </a:extLst>
          </p:cNvPr>
          <p:cNvSpPr/>
          <p:nvPr/>
        </p:nvSpPr>
        <p:spPr>
          <a:xfrm rot="19497725">
            <a:off x="10430205" y="-189684"/>
            <a:ext cx="1914267" cy="2048032"/>
          </a:xfrm>
          <a:prstGeom prst="ellipse">
            <a:avLst/>
          </a:prstGeom>
          <a:gradFill>
            <a:gsLst>
              <a:gs pos="0">
                <a:srgbClr val="299AD9">
                  <a:alpha val="22000"/>
                </a:srgbClr>
              </a:gs>
              <a:gs pos="69000">
                <a:srgbClr val="2D80D7">
                  <a:alpha val="64000"/>
                </a:srgbClr>
              </a:gs>
              <a:gs pos="86000">
                <a:srgbClr val="2E73D6">
                  <a:alpha val="79000"/>
                </a:srgbClr>
              </a:gs>
              <a:gs pos="100000">
                <a:srgbClr val="2F6DD5">
                  <a:alpha val="7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1" name="椭圆 5"/>
          <p:cNvSpPr/>
          <p:nvPr/>
        </p:nvSpPr>
        <p:spPr>
          <a:xfrm rot="19497725">
            <a:off x="787303" y="471616"/>
            <a:ext cx="646225" cy="671159"/>
          </a:xfrm>
          <a:prstGeom prst="ellipse">
            <a:avLst/>
          </a:prstGeom>
          <a:gradFill>
            <a:gsLst>
              <a:gs pos="0">
                <a:srgbClr val="299AD9">
                  <a:alpha val="22000"/>
                </a:srgbClr>
              </a:gs>
              <a:gs pos="69000">
                <a:srgbClr val="2D80D7">
                  <a:alpha val="64000"/>
                </a:srgbClr>
              </a:gs>
              <a:gs pos="86000">
                <a:srgbClr val="2E73D6">
                  <a:alpha val="79000"/>
                </a:srgbClr>
              </a:gs>
              <a:gs pos="100000">
                <a:srgbClr val="2F6DD5">
                  <a:alpha val="7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1" name="椭圆 5"/>
          <p:cNvSpPr/>
          <p:nvPr/>
        </p:nvSpPr>
        <p:spPr>
          <a:xfrm rot="19497725">
            <a:off x="9621921" y="5335504"/>
            <a:ext cx="1030222" cy="1069973"/>
          </a:xfrm>
          <a:prstGeom prst="ellipse">
            <a:avLst/>
          </a:prstGeom>
          <a:gradFill>
            <a:gsLst>
              <a:gs pos="0">
                <a:srgbClr val="299AD9">
                  <a:alpha val="22000"/>
                </a:srgbClr>
              </a:gs>
              <a:gs pos="69000">
                <a:srgbClr val="2D80D7">
                  <a:alpha val="64000"/>
                </a:srgbClr>
              </a:gs>
              <a:gs pos="86000">
                <a:srgbClr val="2E73D6">
                  <a:alpha val="79000"/>
                </a:srgbClr>
              </a:gs>
              <a:gs pos="100000">
                <a:srgbClr val="2F6DD5">
                  <a:alpha val="7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2" name="椭圆 5"/>
          <p:cNvSpPr/>
          <p:nvPr/>
        </p:nvSpPr>
        <p:spPr>
          <a:xfrm rot="19497725">
            <a:off x="10105505" y="4409402"/>
            <a:ext cx="515657" cy="535554"/>
          </a:xfrm>
          <a:prstGeom prst="ellipse">
            <a:avLst/>
          </a:prstGeom>
          <a:gradFill>
            <a:gsLst>
              <a:gs pos="0">
                <a:srgbClr val="299AD9">
                  <a:alpha val="22000"/>
                </a:srgbClr>
              </a:gs>
              <a:gs pos="69000">
                <a:srgbClr val="2D80D7">
                  <a:alpha val="64000"/>
                </a:srgbClr>
              </a:gs>
              <a:gs pos="86000">
                <a:srgbClr val="2E73D6">
                  <a:alpha val="79000"/>
                </a:srgbClr>
              </a:gs>
              <a:gs pos="100000">
                <a:srgbClr val="2F6DD5">
                  <a:alpha val="7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3" name="椭圆 5"/>
          <p:cNvSpPr/>
          <p:nvPr/>
        </p:nvSpPr>
        <p:spPr>
          <a:xfrm rot="19497725">
            <a:off x="8816735" y="6179101"/>
            <a:ext cx="515657" cy="535554"/>
          </a:xfrm>
          <a:prstGeom prst="ellipse">
            <a:avLst/>
          </a:prstGeom>
          <a:gradFill>
            <a:gsLst>
              <a:gs pos="0">
                <a:srgbClr val="299AD9">
                  <a:alpha val="22000"/>
                </a:srgbClr>
              </a:gs>
              <a:gs pos="69000">
                <a:srgbClr val="2D80D7">
                  <a:alpha val="64000"/>
                </a:srgbClr>
              </a:gs>
              <a:gs pos="86000">
                <a:srgbClr val="2E73D6">
                  <a:alpha val="79000"/>
                </a:srgbClr>
              </a:gs>
              <a:gs pos="100000">
                <a:srgbClr val="2F6DD5">
                  <a:alpha val="7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4" name="椭圆 5"/>
          <p:cNvSpPr/>
          <p:nvPr/>
        </p:nvSpPr>
        <p:spPr>
          <a:xfrm rot="19497725">
            <a:off x="6518651" y="4277817"/>
            <a:ext cx="515657" cy="535554"/>
          </a:xfrm>
          <a:prstGeom prst="ellipse">
            <a:avLst/>
          </a:prstGeom>
          <a:gradFill>
            <a:gsLst>
              <a:gs pos="0">
                <a:srgbClr val="299AD9">
                  <a:alpha val="22000"/>
                </a:srgbClr>
              </a:gs>
              <a:gs pos="69000">
                <a:srgbClr val="2D80D7">
                  <a:alpha val="64000"/>
                </a:srgbClr>
              </a:gs>
              <a:gs pos="86000">
                <a:srgbClr val="2E73D6">
                  <a:alpha val="79000"/>
                </a:srgbClr>
              </a:gs>
              <a:gs pos="100000">
                <a:srgbClr val="2F6DD5">
                  <a:alpha val="7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EE128C5-C96C-4C8A-AAA0-6D9E9CB016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41" y="2556729"/>
            <a:ext cx="3352759" cy="408290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26302E4-3A26-4955-A119-4F8D54D69B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5790" y="1828316"/>
            <a:ext cx="9242337" cy="37798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2516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63">
            <a:extLst>
              <a:ext uri="{FF2B5EF4-FFF2-40B4-BE49-F238E27FC236}">
                <a16:creationId xmlns:a16="http://schemas.microsoft.com/office/drawing/2014/main" id="{69B56412-CB0F-6FD6-E8CF-A91E82DEB4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9628DC1F-264E-9A2C-510F-CAECB60E89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4493" y="3943235"/>
            <a:ext cx="2271001" cy="2765565"/>
          </a:xfrm>
          <a:prstGeom prst="rect">
            <a:avLst/>
          </a:prstGeom>
        </p:spPr>
      </p:pic>
      <p:sp>
        <p:nvSpPr>
          <p:cNvPr id="47" name="AutoShape 51"/>
          <p:cNvSpPr>
            <a:spLocks noChangeArrowheads="1"/>
          </p:cNvSpPr>
          <p:nvPr/>
        </p:nvSpPr>
        <p:spPr bwMode="auto">
          <a:xfrm>
            <a:off x="3449639" y="4030663"/>
            <a:ext cx="6503892" cy="6699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</a:ln>
        </p:spPr>
        <p:txBody>
          <a:bodyPr wrap="none" anchor="ctr"/>
          <a:lstStyle/>
          <a:p>
            <a:pPr lvl="0" algn="ctr">
              <a:spcBef>
                <a:spcPct val="0"/>
              </a:spcBef>
              <a:buNone/>
              <a:defRPr/>
            </a:pPr>
            <a:r>
              <a:rPr lang="en-US" altLang="en-US" sz="2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Quốc</a:t>
            </a:r>
            <a:r>
              <a:rPr lang="en-US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kì</a:t>
            </a:r>
            <a:r>
              <a:rPr lang="en-US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Việt</a:t>
            </a:r>
            <a:r>
              <a:rPr lang="en-US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Nam </a:t>
            </a:r>
            <a:r>
              <a:rPr lang="en-US" altLang="en-US" sz="2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lá</a:t>
            </a:r>
            <a:r>
              <a:rPr lang="en-US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cờ</a:t>
            </a:r>
            <a:r>
              <a:rPr lang="en-US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đỏ</a:t>
            </a:r>
            <a:r>
              <a:rPr lang="en-US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sao</a:t>
            </a:r>
            <a:r>
              <a:rPr lang="en-US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xanh</a:t>
            </a:r>
            <a:endParaRPr lang="en-US" altLang="en-US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31" name="AutoShape 51"/>
          <p:cNvSpPr/>
          <p:nvPr/>
        </p:nvSpPr>
        <p:spPr>
          <a:xfrm>
            <a:off x="2895600" y="1428750"/>
            <a:ext cx="7715250" cy="154305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 cap="flat" cmpd="sng">
            <a:solidFill>
              <a:srgbClr val="FF66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Nam?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23556" name="Group 51"/>
          <p:cNvGrpSpPr/>
          <p:nvPr/>
        </p:nvGrpSpPr>
        <p:grpSpPr>
          <a:xfrm>
            <a:off x="1752601" y="857250"/>
            <a:ext cx="320675" cy="5759450"/>
            <a:chOff x="202295" y="-322943"/>
            <a:chExt cx="319314" cy="7180943"/>
          </a:xfrm>
        </p:grpSpPr>
        <p:sp>
          <p:nvSpPr>
            <p:cNvPr id="33" name="Rectangle 32"/>
            <p:cNvSpPr/>
            <p:nvPr/>
          </p:nvSpPr>
          <p:spPr bwMode="auto">
            <a:xfrm>
              <a:off x="202295" y="-322943"/>
              <a:ext cx="319314" cy="7165429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591" name="Rectangle 10"/>
            <p:cNvSpPr/>
            <p:nvPr/>
          </p:nvSpPr>
          <p:spPr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Arial" panose="020B0604020202020204" pitchFamily="34" charset="0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5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324014" y="-307428"/>
              <a:ext cx="75877" cy="7165428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glow rad="101600">
                    <a:srgbClr val="BBE0E3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6" name="AutoShape 51"/>
          <p:cNvSpPr>
            <a:spLocks noChangeArrowheads="1"/>
          </p:cNvSpPr>
          <p:nvPr/>
        </p:nvSpPr>
        <p:spPr bwMode="auto">
          <a:xfrm>
            <a:off x="3449639" y="3086101"/>
            <a:ext cx="6503892" cy="63341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</a:ln>
        </p:spPr>
        <p:txBody>
          <a:bodyPr wrap="none" anchor="ctr"/>
          <a:lstStyle/>
          <a:p>
            <a:pPr lvl="0" algn="ctr">
              <a:spcBef>
                <a:spcPct val="0"/>
              </a:spcBef>
              <a:buNone/>
              <a:defRPr/>
            </a:pPr>
            <a:r>
              <a:rPr lang="en-US" altLang="en-US" sz="2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Quốc</a:t>
            </a:r>
            <a:r>
              <a:rPr lang="en-US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kì</a:t>
            </a:r>
            <a:r>
              <a:rPr lang="en-US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Việt</a:t>
            </a:r>
            <a:r>
              <a:rPr lang="en-US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Nam </a:t>
            </a:r>
            <a:r>
              <a:rPr lang="en-US" altLang="en-US" sz="2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lá</a:t>
            </a:r>
            <a:r>
              <a:rPr lang="en-US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cờ</a:t>
            </a:r>
            <a:r>
              <a:rPr lang="en-US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trắng</a:t>
            </a:r>
            <a:r>
              <a:rPr lang="en-US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sao</a:t>
            </a:r>
            <a:r>
              <a:rPr lang="en-US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vàng</a:t>
            </a:r>
            <a:r>
              <a:rPr lang="en-US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38" name="Picture 37" descr="Blue_chapterlist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90689" y="3455989"/>
            <a:ext cx="593725" cy="26352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39" name="Picture 38" descr="Classicmode"/>
          <p:cNvPicPr>
            <a:picLocks noChangeAspect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71689" y="3265488"/>
            <a:ext cx="1500187" cy="601662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0" name="Oval 39">
            <a:hlinkHover r:id="" action="ppaction://noaction">
              <a:snd r:embed="rId9" name="cached_combo42.wav"/>
            </a:hlinkHover>
          </p:cNvPr>
          <p:cNvSpPr/>
          <p:nvPr/>
        </p:nvSpPr>
        <p:spPr>
          <a:xfrm>
            <a:off x="2147888" y="3321050"/>
            <a:ext cx="817562" cy="458788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23561" name="WordArt 226"/>
          <p:cNvSpPr>
            <a:spLocks noTextEdit="1"/>
          </p:cNvSpPr>
          <p:nvPr/>
        </p:nvSpPr>
        <p:spPr>
          <a:xfrm>
            <a:off x="2354264" y="3405188"/>
            <a:ext cx="460375" cy="290512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/>
                <a:uLnTx/>
                <a:uFillTx/>
                <a:latin typeface=".VnTimeH" panose="020B7200000000000000" charset="0"/>
                <a:ea typeface=".VnTimeH" panose="020B7200000000000000" charset="0"/>
                <a:cs typeface="+mn-cs"/>
              </a:rPr>
              <a:t>A</a:t>
            </a:r>
          </a:p>
        </p:txBody>
      </p:sp>
      <p:sp>
        <p:nvSpPr>
          <p:cNvPr id="42" name="AutoShape 51"/>
          <p:cNvSpPr>
            <a:spLocks noChangeArrowheads="1"/>
          </p:cNvSpPr>
          <p:nvPr/>
        </p:nvSpPr>
        <p:spPr bwMode="auto">
          <a:xfrm>
            <a:off x="3449639" y="5028362"/>
            <a:ext cx="6530196" cy="59531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buNone/>
              <a:defRPr/>
            </a:pPr>
            <a:r>
              <a:rPr lang="en-US" altLang="en-US" sz="2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Quốc</a:t>
            </a:r>
            <a:r>
              <a:rPr lang="en-US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kì</a:t>
            </a:r>
            <a:r>
              <a:rPr lang="en-US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Việt</a:t>
            </a:r>
            <a:r>
              <a:rPr lang="en-US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Nam </a:t>
            </a:r>
            <a:r>
              <a:rPr lang="en-US" altLang="en-US" sz="2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lá</a:t>
            </a:r>
            <a:r>
              <a:rPr lang="en-US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cờ</a:t>
            </a:r>
            <a:r>
              <a:rPr lang="en-US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đỏ</a:t>
            </a:r>
            <a:r>
              <a:rPr lang="en-US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sao</a:t>
            </a:r>
            <a:r>
              <a:rPr lang="en-US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vàng</a:t>
            </a:r>
            <a:r>
              <a:rPr lang="en-US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43" name="Picture 37" descr="Blue_chapterlist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1639" y="4253942"/>
            <a:ext cx="593725" cy="26352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4" name="Picture 39" descr="Classicmode"/>
          <p:cNvPicPr>
            <a:picLocks noChangeAspect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79625" y="4017405"/>
            <a:ext cx="1500188" cy="60007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5" name="Oval 59">
            <a:hlinkHover r:id="" action="ppaction://noaction">
              <a:snd r:embed="rId9" name="cached_combo42.wav"/>
            </a:hlinkHover>
          </p:cNvPr>
          <p:cNvSpPr/>
          <p:nvPr/>
        </p:nvSpPr>
        <p:spPr>
          <a:xfrm>
            <a:off x="2133601" y="4114242"/>
            <a:ext cx="817563" cy="4603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23566" name="WordArt 226"/>
          <p:cNvSpPr>
            <a:spLocks noTextEdit="1"/>
          </p:cNvSpPr>
          <p:nvPr/>
        </p:nvSpPr>
        <p:spPr>
          <a:xfrm>
            <a:off x="2362201" y="4171392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</a:t>
            </a:r>
          </a:p>
        </p:txBody>
      </p:sp>
      <p:pic>
        <p:nvPicPr>
          <p:cNvPr id="48" name="Picture 37" descr="Blue_chapterlist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1639" y="5150880"/>
            <a:ext cx="593725" cy="261937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9" name="Picture 39" descr="Classicmode"/>
          <p:cNvPicPr>
            <a:picLocks noChangeAspect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52639" y="4982604"/>
            <a:ext cx="1500187" cy="601662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0" name="Oval 59">
            <a:hlinkHover r:id="" action="ppaction://noaction">
              <a:snd r:embed="rId9" name="cached_combo42.wav"/>
            </a:hlinkHover>
          </p:cNvPr>
          <p:cNvSpPr/>
          <p:nvPr/>
        </p:nvSpPr>
        <p:spPr>
          <a:xfrm>
            <a:off x="2133601" y="5028642"/>
            <a:ext cx="817563" cy="4603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23571" name="WordArt 226"/>
          <p:cNvSpPr>
            <a:spLocks noTextEdit="1"/>
          </p:cNvSpPr>
          <p:nvPr/>
        </p:nvSpPr>
        <p:spPr>
          <a:xfrm>
            <a:off x="2362201" y="5142942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/>
                <a:uLnTx/>
                <a:uFillTx/>
                <a:latin typeface=".VnTimeH" panose="020B7200000000000000" charset="0"/>
                <a:ea typeface=".VnTimeH" panose="020B7200000000000000" charset="0"/>
                <a:cs typeface="+mn-cs"/>
              </a:rPr>
              <a:t>c</a:t>
            </a:r>
          </a:p>
        </p:txBody>
      </p:sp>
      <p:sp>
        <p:nvSpPr>
          <p:cNvPr id="57" name="AutoShape 27"/>
          <p:cNvSpPr/>
          <p:nvPr/>
        </p:nvSpPr>
        <p:spPr>
          <a:xfrm>
            <a:off x="1581150" y="1600201"/>
            <a:ext cx="1543050" cy="1019175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23573" name="WordArt 28"/>
          <p:cNvSpPr>
            <a:spLocks noTextEdit="1"/>
          </p:cNvSpPr>
          <p:nvPr/>
        </p:nvSpPr>
        <p:spPr>
          <a:xfrm>
            <a:off x="1962150" y="1874838"/>
            <a:ext cx="6858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7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 w="19050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 w="19050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1</a:t>
            </a:r>
          </a:p>
        </p:txBody>
      </p:sp>
      <p:pic>
        <p:nvPicPr>
          <p:cNvPr id="23575" name="Picture 32" descr="Bellcoll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71614" y="685800"/>
            <a:ext cx="1652587" cy="1257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87" name="Picture 29" descr="Picture1"/>
          <p:cNvPicPr/>
          <p:nvPr/>
        </p:nvPicPr>
        <p:blipFill>
          <a:blip r:embed="rId11"/>
          <a:stretch>
            <a:fillRect/>
          </a:stretch>
        </p:blipFill>
        <p:spPr>
          <a:xfrm>
            <a:off x="3062288" y="1398587"/>
            <a:ext cx="7548561" cy="1622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4" name="AutoShape 51">
            <a:extLst>
              <a:ext uri="{FF2B5EF4-FFF2-40B4-BE49-F238E27FC236}">
                <a16:creationId xmlns:a16="http://schemas.microsoft.com/office/drawing/2014/main" id="{1B3AB5B2-5ACB-1BB2-9C04-72F96555F0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9638" y="5857228"/>
            <a:ext cx="6652433" cy="6699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</a:ln>
        </p:spPr>
        <p:txBody>
          <a:bodyPr wrap="none" anchor="ctr"/>
          <a:lstStyle/>
          <a:p>
            <a:pPr lvl="0" algn="ctr">
              <a:spcBef>
                <a:spcPct val="0"/>
              </a:spcBef>
              <a:buNone/>
              <a:defRPr/>
            </a:pPr>
            <a:r>
              <a:rPr lang="en-US" altLang="en-US" sz="2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Quốc</a:t>
            </a:r>
            <a:r>
              <a:rPr lang="en-US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kì</a:t>
            </a:r>
            <a:r>
              <a:rPr lang="en-US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Việt</a:t>
            </a:r>
            <a:r>
              <a:rPr lang="en-US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Nam </a:t>
            </a:r>
            <a:r>
              <a:rPr lang="en-US" altLang="en-US" sz="2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lưỡi</a:t>
            </a:r>
            <a:r>
              <a:rPr lang="en-US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liềm</a:t>
            </a:r>
            <a:r>
              <a:rPr lang="en-US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đỏ</a:t>
            </a:r>
            <a:r>
              <a:rPr lang="en-US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sao</a:t>
            </a:r>
            <a:r>
              <a:rPr lang="en-US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vàng</a:t>
            </a:r>
            <a:r>
              <a:rPr lang="en-US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37" name="Picture 37" descr="Blue_chapterlist">
            <a:extLst>
              <a:ext uri="{FF2B5EF4-FFF2-40B4-BE49-F238E27FC236}">
                <a16:creationId xmlns:a16="http://schemas.microsoft.com/office/drawing/2014/main" id="{2B980E92-9FC4-A5E5-0047-7D50F13CF5BF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52601" y="6082183"/>
            <a:ext cx="593725" cy="26352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51" name="Picture 39" descr="Classicmode">
            <a:extLst>
              <a:ext uri="{FF2B5EF4-FFF2-40B4-BE49-F238E27FC236}">
                <a16:creationId xmlns:a16="http://schemas.microsoft.com/office/drawing/2014/main" id="{5A9A50AB-6B70-2765-1238-4C75AB27F4D0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60587" y="5845646"/>
            <a:ext cx="1500188" cy="60007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2" name="Oval 59">
            <a:hlinkHover r:id="" action="ppaction://noaction">
              <a:snd r:embed="rId9" name="cached_combo42.wav"/>
            </a:hlinkHover>
            <a:extLst>
              <a:ext uri="{FF2B5EF4-FFF2-40B4-BE49-F238E27FC236}">
                <a16:creationId xmlns:a16="http://schemas.microsoft.com/office/drawing/2014/main" id="{E04BEC59-C516-3428-0C81-9D634B5477E2}"/>
              </a:ext>
            </a:extLst>
          </p:cNvPr>
          <p:cNvSpPr/>
          <p:nvPr/>
        </p:nvSpPr>
        <p:spPr>
          <a:xfrm>
            <a:off x="2214563" y="5942483"/>
            <a:ext cx="817563" cy="4603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5" name="WordArt 226">
            <a:extLst>
              <a:ext uri="{FF2B5EF4-FFF2-40B4-BE49-F238E27FC236}">
                <a16:creationId xmlns:a16="http://schemas.microsoft.com/office/drawing/2014/main" id="{5F9C92BA-A1B0-6E61-AE4A-085E60187AA9}"/>
              </a:ext>
            </a:extLst>
          </p:cNvPr>
          <p:cNvSpPr>
            <a:spLocks noTextEdit="1"/>
          </p:cNvSpPr>
          <p:nvPr/>
        </p:nvSpPr>
        <p:spPr>
          <a:xfrm>
            <a:off x="2443163" y="5999633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</a:t>
            </a:r>
          </a:p>
        </p:txBody>
      </p:sp>
      <p:pic>
        <p:nvPicPr>
          <p:cNvPr id="61" name="10s">
            <a:hlinkClick r:id="" action="ppaction://media"/>
            <a:extLst>
              <a:ext uri="{FF2B5EF4-FFF2-40B4-BE49-F238E27FC236}">
                <a16:creationId xmlns:a16="http://schemas.microsoft.com/office/drawing/2014/main" id="{1A11B0A6-0317-905D-DD5E-2A73275362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210800" y="54859"/>
            <a:ext cx="1981200" cy="111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545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5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5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3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23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25E-6 1.11111E-6 L -1.25E-6 -0.07222 " pathEditMode="relative" rAng="0" ptsTypes="AA">
                                      <p:cBhvr>
                                        <p:cTn id="8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8" dur="1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13444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video>
              <p:cMediaNode vol="80000">
                <p:cTn id="103" fill="hold" display="0">
                  <p:stCondLst>
                    <p:cond delay="indefinite"/>
                  </p:stCondLst>
                </p:cTn>
                <p:tgtEl>
                  <p:spTgt spid="61"/>
                </p:tgtEl>
              </p:cMediaNode>
            </p:video>
          </p:childTnLst>
        </p:cTn>
      </p:par>
    </p:tnLst>
    <p:bldLst>
      <p:bldP spid="31" grpId="0" animBg="1"/>
      <p:bldP spid="40" grpId="0" animBg="1"/>
      <p:bldP spid="42" grpId="0" animBg="1"/>
      <p:bldP spid="42" grpId="1" animBg="1"/>
      <p:bldP spid="45" grpId="0" animBg="1"/>
      <p:bldP spid="50" grpId="0" animBg="1"/>
      <p:bldP spid="57" grpId="0" animBg="1"/>
      <p:bldP spid="57" grpId="1" animBg="1"/>
      <p:bldP spid="5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extLst>
              <a:ext uri="{FF2B5EF4-FFF2-40B4-BE49-F238E27FC236}">
                <a16:creationId xmlns:a16="http://schemas.microsoft.com/office/drawing/2014/main" id="{67583B03-1E01-75E3-28C0-17A9C992BB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5C9A2E44-A50E-7410-F5A5-771BC2A6B7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5987" y="3102428"/>
            <a:ext cx="3022352" cy="3680541"/>
          </a:xfrm>
          <a:prstGeom prst="rect">
            <a:avLst/>
          </a:prstGeom>
        </p:spPr>
      </p:pic>
      <p:sp>
        <p:nvSpPr>
          <p:cNvPr id="42" name="AutoShape 51"/>
          <p:cNvSpPr>
            <a:spLocks noChangeArrowheads="1"/>
          </p:cNvSpPr>
          <p:nvPr/>
        </p:nvSpPr>
        <p:spPr bwMode="auto">
          <a:xfrm>
            <a:off x="3449639" y="3252787"/>
            <a:ext cx="4856163" cy="59531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Tiến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quân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ca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AutoShape 51"/>
          <p:cNvSpPr/>
          <p:nvPr/>
        </p:nvSpPr>
        <p:spPr>
          <a:xfrm>
            <a:off x="2895600" y="1428750"/>
            <a:ext cx="7715250" cy="154305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 cap="flat" cmpd="sng">
            <a:solidFill>
              <a:srgbClr val="FF66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4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4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4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altLang="en-US" sz="4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4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4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altLang="en-US" sz="4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4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23556" name="Group 51"/>
          <p:cNvGrpSpPr/>
          <p:nvPr/>
        </p:nvGrpSpPr>
        <p:grpSpPr>
          <a:xfrm>
            <a:off x="1752601" y="857249"/>
            <a:ext cx="320675" cy="5930035"/>
            <a:chOff x="202295" y="-322943"/>
            <a:chExt cx="319314" cy="7180943"/>
          </a:xfrm>
        </p:grpSpPr>
        <p:sp>
          <p:nvSpPr>
            <p:cNvPr id="33" name="Rectangle 32"/>
            <p:cNvSpPr/>
            <p:nvPr/>
          </p:nvSpPr>
          <p:spPr bwMode="auto">
            <a:xfrm>
              <a:off x="202295" y="-322943"/>
              <a:ext cx="319314" cy="7165429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591" name="Rectangle 10"/>
            <p:cNvSpPr/>
            <p:nvPr/>
          </p:nvSpPr>
          <p:spPr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Arial" panose="020B0604020202020204" pitchFamily="34" charset="0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5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324014" y="-307428"/>
              <a:ext cx="75877" cy="7165428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glow rad="101600">
                    <a:srgbClr val="BBE0E3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6" name="AutoShape 51"/>
          <p:cNvSpPr>
            <a:spLocks noChangeArrowheads="1"/>
          </p:cNvSpPr>
          <p:nvPr/>
        </p:nvSpPr>
        <p:spPr bwMode="auto">
          <a:xfrm>
            <a:off x="3449639" y="4090266"/>
            <a:ext cx="4856163" cy="63341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Đoàn</a:t>
            </a:r>
            <a: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quân</a:t>
            </a:r>
            <a: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Việt</a:t>
            </a:r>
            <a: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 Nam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38" name="Picture 37" descr="Blue_chapterlist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90689" y="3455989"/>
            <a:ext cx="593725" cy="26352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39" name="Picture 38" descr="Classicmode"/>
          <p:cNvPicPr>
            <a:picLocks noChangeAspect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71689" y="3265488"/>
            <a:ext cx="1500187" cy="601662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0" name="Oval 39">
            <a:hlinkHover r:id="" action="ppaction://noaction">
              <a:snd r:embed="rId9" name="cached_combo42.wav"/>
            </a:hlinkHover>
          </p:cNvPr>
          <p:cNvSpPr/>
          <p:nvPr/>
        </p:nvSpPr>
        <p:spPr>
          <a:xfrm>
            <a:off x="2147888" y="3321050"/>
            <a:ext cx="817562" cy="458788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23561" name="WordArt 226"/>
          <p:cNvSpPr>
            <a:spLocks noTextEdit="1"/>
          </p:cNvSpPr>
          <p:nvPr/>
        </p:nvSpPr>
        <p:spPr>
          <a:xfrm>
            <a:off x="2354264" y="3405188"/>
            <a:ext cx="460375" cy="290512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/>
                <a:uLnTx/>
                <a:uFillTx/>
                <a:latin typeface=".VnTimeH" panose="020B7200000000000000" charset="0"/>
                <a:ea typeface=".VnTimeH" panose="020B7200000000000000" charset="0"/>
                <a:cs typeface="+mn-cs"/>
              </a:rPr>
              <a:t>A</a:t>
            </a:r>
          </a:p>
        </p:txBody>
      </p:sp>
      <p:pic>
        <p:nvPicPr>
          <p:cNvPr id="43" name="Picture 37" descr="Blue_chapterlist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1639" y="4425951"/>
            <a:ext cx="593725" cy="26352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4" name="Picture 39" descr="Classicmode"/>
          <p:cNvPicPr>
            <a:picLocks noChangeAspect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79625" y="4189414"/>
            <a:ext cx="1500188" cy="60007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5" name="Oval 59">
            <a:hlinkHover r:id="" action="ppaction://noaction">
              <a:snd r:embed="rId9" name="cached_combo42.wav"/>
            </a:hlinkHover>
          </p:cNvPr>
          <p:cNvSpPr/>
          <p:nvPr/>
        </p:nvSpPr>
        <p:spPr>
          <a:xfrm>
            <a:off x="2133601" y="4286251"/>
            <a:ext cx="817563" cy="4603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23566" name="WordArt 226"/>
          <p:cNvSpPr>
            <a:spLocks noTextEdit="1"/>
          </p:cNvSpPr>
          <p:nvPr/>
        </p:nvSpPr>
        <p:spPr>
          <a:xfrm>
            <a:off x="2362201" y="4343401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</a:t>
            </a:r>
          </a:p>
        </p:txBody>
      </p:sp>
      <p:sp>
        <p:nvSpPr>
          <p:cNvPr id="47" name="AutoShape 51"/>
          <p:cNvSpPr>
            <a:spLocks noChangeArrowheads="1"/>
          </p:cNvSpPr>
          <p:nvPr/>
        </p:nvSpPr>
        <p:spPr bwMode="auto">
          <a:xfrm>
            <a:off x="3449639" y="5086351"/>
            <a:ext cx="4856163" cy="6699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Lên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Đàng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48" name="Picture 37" descr="Blue_chapterlist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1639" y="5322889"/>
            <a:ext cx="593725" cy="261937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9" name="Picture 39" descr="Classicmode"/>
          <p:cNvPicPr>
            <a:picLocks noChangeAspect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52639" y="5154613"/>
            <a:ext cx="1500187" cy="601662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0" name="Oval 59">
            <a:hlinkHover r:id="" action="ppaction://noaction">
              <a:snd r:embed="rId9" name="cached_combo42.wav"/>
            </a:hlinkHover>
          </p:cNvPr>
          <p:cNvSpPr/>
          <p:nvPr/>
        </p:nvSpPr>
        <p:spPr>
          <a:xfrm>
            <a:off x="2133601" y="5200651"/>
            <a:ext cx="817563" cy="4603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23571" name="WordArt 226"/>
          <p:cNvSpPr>
            <a:spLocks noTextEdit="1"/>
          </p:cNvSpPr>
          <p:nvPr/>
        </p:nvSpPr>
        <p:spPr>
          <a:xfrm>
            <a:off x="2362201" y="5314951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/>
                <a:uLnTx/>
                <a:uFillTx/>
                <a:latin typeface=".VnTimeH" panose="020B7200000000000000" charset="0"/>
                <a:ea typeface=".VnTimeH" panose="020B7200000000000000" charset="0"/>
                <a:cs typeface="+mn-cs"/>
              </a:rPr>
              <a:t>c</a:t>
            </a:r>
          </a:p>
        </p:txBody>
      </p:sp>
      <p:sp>
        <p:nvSpPr>
          <p:cNvPr id="57" name="AutoShape 27"/>
          <p:cNvSpPr/>
          <p:nvPr/>
        </p:nvSpPr>
        <p:spPr>
          <a:xfrm>
            <a:off x="1581150" y="1600201"/>
            <a:ext cx="1543050" cy="1019175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23573" name="WordArt 28"/>
          <p:cNvSpPr>
            <a:spLocks noTextEdit="1"/>
          </p:cNvSpPr>
          <p:nvPr/>
        </p:nvSpPr>
        <p:spPr>
          <a:xfrm>
            <a:off x="1962150" y="1874838"/>
            <a:ext cx="6858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7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 w="19050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 w="19050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2</a:t>
            </a:r>
          </a:p>
        </p:txBody>
      </p:sp>
      <p:pic>
        <p:nvPicPr>
          <p:cNvPr id="23575" name="Picture 32" descr="Bellcoll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71614" y="685800"/>
            <a:ext cx="1652587" cy="1257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87" name="Picture 29" descr="Picture1"/>
          <p:cNvPicPr/>
          <p:nvPr/>
        </p:nvPicPr>
        <p:blipFill>
          <a:blip r:embed="rId11"/>
          <a:stretch>
            <a:fillRect/>
          </a:stretch>
        </p:blipFill>
        <p:spPr>
          <a:xfrm>
            <a:off x="3062289" y="1398587"/>
            <a:ext cx="7377110" cy="2016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" name="AutoShape 51">
            <a:extLst>
              <a:ext uri="{FF2B5EF4-FFF2-40B4-BE49-F238E27FC236}">
                <a16:creationId xmlns:a16="http://schemas.microsoft.com/office/drawing/2014/main" id="{BB7C6080-9E24-3331-BD12-6F1B05B787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0601" y="6010132"/>
            <a:ext cx="4856163" cy="6699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Lá</a:t>
            </a:r>
            <a: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cờ</a:t>
            </a:r>
            <a: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Đảng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52" name="Picture 37" descr="Blue_chapterlist">
            <a:extLst>
              <a:ext uri="{FF2B5EF4-FFF2-40B4-BE49-F238E27FC236}">
                <a16:creationId xmlns:a16="http://schemas.microsoft.com/office/drawing/2014/main" id="{65B9A674-089D-B8EB-F10D-9698A957FE5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90689" y="6246670"/>
            <a:ext cx="655637" cy="261937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55" name="Picture 39" descr="Classicmode">
            <a:extLst>
              <a:ext uri="{FF2B5EF4-FFF2-40B4-BE49-F238E27FC236}">
                <a16:creationId xmlns:a16="http://schemas.microsoft.com/office/drawing/2014/main" id="{A85B29E7-6152-14F6-0D32-6F2082288919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1" y="6078394"/>
            <a:ext cx="1500187" cy="601662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6" name="Oval 59">
            <a:hlinkHover r:id="" action="ppaction://noaction">
              <a:snd r:embed="rId9" name="cached_combo42.wav"/>
            </a:hlinkHover>
            <a:extLst>
              <a:ext uri="{FF2B5EF4-FFF2-40B4-BE49-F238E27FC236}">
                <a16:creationId xmlns:a16="http://schemas.microsoft.com/office/drawing/2014/main" id="{51814417-81B6-BE8B-EB93-576A4CAFA258}"/>
              </a:ext>
            </a:extLst>
          </p:cNvPr>
          <p:cNvSpPr/>
          <p:nvPr/>
        </p:nvSpPr>
        <p:spPr>
          <a:xfrm>
            <a:off x="2214563" y="6124432"/>
            <a:ext cx="817563" cy="4603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8" name="WordArt 226">
            <a:extLst>
              <a:ext uri="{FF2B5EF4-FFF2-40B4-BE49-F238E27FC236}">
                <a16:creationId xmlns:a16="http://schemas.microsoft.com/office/drawing/2014/main" id="{3A87A1A2-A1B0-3C0D-3EBA-A150F799DC39}"/>
              </a:ext>
            </a:extLst>
          </p:cNvPr>
          <p:cNvSpPr>
            <a:spLocks noTextEdit="1"/>
          </p:cNvSpPr>
          <p:nvPr/>
        </p:nvSpPr>
        <p:spPr>
          <a:xfrm>
            <a:off x="2443163" y="6238732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/>
                <a:uLnTx/>
                <a:uFillTx/>
                <a:latin typeface=".VnTimeH" panose="020B7200000000000000" charset="0"/>
                <a:ea typeface=".VnTimeH" panose="020B7200000000000000" charset="0"/>
                <a:cs typeface="+mn-cs"/>
              </a:rPr>
              <a:t>D</a:t>
            </a:r>
          </a:p>
        </p:txBody>
      </p:sp>
      <p:pic>
        <p:nvPicPr>
          <p:cNvPr id="5" name="10s">
            <a:hlinkClick r:id="" action="ppaction://media"/>
            <a:extLst>
              <a:ext uri="{FF2B5EF4-FFF2-40B4-BE49-F238E27FC236}">
                <a16:creationId xmlns:a16="http://schemas.microsoft.com/office/drawing/2014/main" id="{E4E8C68F-3FDE-DFF7-4BD8-7E71CFA921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325891" y="0"/>
            <a:ext cx="1869284" cy="1051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130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5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5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3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23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25E-6 -2.59259E-6 L -1.25E-6 -0.07222 " pathEditMode="relative" rAng="0" ptsTypes="AA">
                                      <p:cBhvr>
                                        <p:cTn id="8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134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  <p:bldP spid="31" grpId="0" animBg="1"/>
      <p:bldP spid="40" grpId="0" animBg="1"/>
      <p:bldP spid="45" grpId="0" animBg="1"/>
      <p:bldP spid="50" grpId="0" animBg="1"/>
      <p:bldP spid="57" grpId="0" animBg="1"/>
      <p:bldP spid="57" grpId="1" animBg="1"/>
      <p:bldP spid="5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6D4D924-2847-1288-2DB9-115E3DF50A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1" name="AutoShape 51"/>
          <p:cNvSpPr/>
          <p:nvPr/>
        </p:nvSpPr>
        <p:spPr>
          <a:xfrm>
            <a:off x="2895599" y="1428750"/>
            <a:ext cx="7715251" cy="154305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 cap="flat" cmpd="sng">
            <a:solidFill>
              <a:srgbClr val="FF66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400" b="1" dirty="0" err="1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Đâu</a:t>
            </a:r>
            <a:r>
              <a:rPr lang="en-US" altLang="en-US" sz="4400" b="1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altLang="en-US" sz="4400" b="1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việc</a:t>
            </a:r>
            <a:r>
              <a:rPr lang="en-US" altLang="en-US" sz="4400" b="1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cần</a:t>
            </a:r>
            <a:r>
              <a:rPr lang="en-US" altLang="en-US" sz="4400" b="1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thực</a:t>
            </a:r>
            <a:r>
              <a:rPr lang="en-US" altLang="en-US" sz="4400" b="1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hiện</a:t>
            </a:r>
            <a:endParaRPr lang="en-US" altLang="en-US" sz="4400" b="1" dirty="0">
              <a:solidFill>
                <a:srgbClr val="FFFFFF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400" b="1" dirty="0" err="1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khi</a:t>
            </a:r>
            <a:r>
              <a:rPr lang="en-US" altLang="en-US" sz="4400" b="1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chào</a:t>
            </a:r>
            <a:r>
              <a:rPr lang="en-US" altLang="en-US" sz="4400" b="1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cờ</a:t>
            </a:r>
            <a:r>
              <a:rPr lang="en-US" altLang="en-US" sz="4400" b="1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altLang="en-US" sz="4400" b="1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hát</a:t>
            </a:r>
            <a:r>
              <a:rPr lang="en-US" altLang="en-US" sz="4400" b="1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quốc</a:t>
            </a:r>
            <a:r>
              <a:rPr lang="en-US" altLang="en-US" sz="4400" b="1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ca? 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23556" name="Group 51"/>
          <p:cNvGrpSpPr/>
          <p:nvPr/>
        </p:nvGrpSpPr>
        <p:grpSpPr>
          <a:xfrm>
            <a:off x="1752601" y="857249"/>
            <a:ext cx="320675" cy="5930035"/>
            <a:chOff x="202295" y="-322943"/>
            <a:chExt cx="319314" cy="7180943"/>
          </a:xfrm>
        </p:grpSpPr>
        <p:sp>
          <p:nvSpPr>
            <p:cNvPr id="33" name="Rectangle 32"/>
            <p:cNvSpPr/>
            <p:nvPr/>
          </p:nvSpPr>
          <p:spPr bwMode="auto">
            <a:xfrm>
              <a:off x="202295" y="-322943"/>
              <a:ext cx="319314" cy="7165429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591" name="Rectangle 10"/>
            <p:cNvSpPr/>
            <p:nvPr/>
          </p:nvSpPr>
          <p:spPr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Arial" panose="020B0604020202020204" pitchFamily="34" charset="0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5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324014" y="-307428"/>
              <a:ext cx="75877" cy="7165428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glow rad="101600">
                    <a:srgbClr val="BBE0E3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6" name="AutoShape 51"/>
          <p:cNvSpPr>
            <a:spLocks noChangeArrowheads="1"/>
          </p:cNvSpPr>
          <p:nvPr/>
        </p:nvSpPr>
        <p:spPr bwMode="auto">
          <a:xfrm>
            <a:off x="3449639" y="3086101"/>
            <a:ext cx="4856163" cy="63341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Cười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đùa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7" descr="Blue_chapterlist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90689" y="3455989"/>
            <a:ext cx="593725" cy="26352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39" name="Picture 38" descr="Classicmode"/>
          <p:cNvPicPr>
            <a:picLocks noChangeAspect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71689" y="3265488"/>
            <a:ext cx="1500187" cy="601662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0" name="Oval 39">
            <a:hlinkHover r:id="" action="ppaction://noaction">
              <a:snd r:embed="rId8" name="cached_combo42.wav"/>
            </a:hlinkHover>
          </p:cNvPr>
          <p:cNvSpPr/>
          <p:nvPr/>
        </p:nvSpPr>
        <p:spPr>
          <a:xfrm>
            <a:off x="2147888" y="3321050"/>
            <a:ext cx="817562" cy="458788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561" name="WordArt 226"/>
          <p:cNvSpPr>
            <a:spLocks noTextEdit="1"/>
          </p:cNvSpPr>
          <p:nvPr/>
        </p:nvSpPr>
        <p:spPr>
          <a:xfrm>
            <a:off x="2354264" y="3405188"/>
            <a:ext cx="460375" cy="290512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/>
                <a:uLnTx/>
                <a:uFillTx/>
                <a:latin typeface=".VnTimeH" panose="020B7200000000000000" charset="0"/>
                <a:ea typeface=".VnTimeH" panose="020B7200000000000000" charset="0"/>
                <a:cs typeface="+mn-cs"/>
              </a:rPr>
              <a:t>A</a:t>
            </a:r>
          </a:p>
        </p:txBody>
      </p:sp>
      <p:sp>
        <p:nvSpPr>
          <p:cNvPr id="42" name="AutoShape 51"/>
          <p:cNvSpPr>
            <a:spLocks noChangeArrowheads="1"/>
          </p:cNvSpPr>
          <p:nvPr/>
        </p:nvSpPr>
        <p:spPr bwMode="auto">
          <a:xfrm>
            <a:off x="3449639" y="4129089"/>
            <a:ext cx="4856163" cy="59531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buNone/>
              <a:defRPr/>
            </a:pPr>
            <a:r>
              <a:rPr lang="en-US" alt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Xếp</a:t>
            </a:r>
            <a:r>
              <a:rPr lang="en-US" alt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hàng</a:t>
            </a:r>
            <a:r>
              <a:rPr lang="en-US" alt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ngay</a:t>
            </a:r>
            <a:r>
              <a:rPr lang="en-US" alt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ngắn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pic>
        <p:nvPicPr>
          <p:cNvPr id="43" name="Picture 37" descr="Blue_chapterlist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1639" y="4425951"/>
            <a:ext cx="593725" cy="26352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4" name="Picture 39" descr="Classicmode"/>
          <p:cNvPicPr>
            <a:picLocks noChangeAspect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79625" y="4189414"/>
            <a:ext cx="1500188" cy="60007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5" name="Oval 59">
            <a:hlinkHover r:id="" action="ppaction://noaction">
              <a:snd r:embed="rId8" name="cached_combo42.wav"/>
            </a:hlinkHover>
          </p:cNvPr>
          <p:cNvSpPr/>
          <p:nvPr/>
        </p:nvSpPr>
        <p:spPr>
          <a:xfrm>
            <a:off x="2133601" y="4286251"/>
            <a:ext cx="817563" cy="4603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566" name="WordArt 226"/>
          <p:cNvSpPr>
            <a:spLocks noTextEdit="1"/>
          </p:cNvSpPr>
          <p:nvPr/>
        </p:nvSpPr>
        <p:spPr>
          <a:xfrm>
            <a:off x="2362201" y="4343401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</a:t>
            </a:r>
          </a:p>
        </p:txBody>
      </p:sp>
      <p:sp>
        <p:nvSpPr>
          <p:cNvPr id="47" name="AutoShape 51"/>
          <p:cNvSpPr>
            <a:spLocks noChangeArrowheads="1"/>
          </p:cNvSpPr>
          <p:nvPr/>
        </p:nvSpPr>
        <p:spPr bwMode="auto">
          <a:xfrm>
            <a:off x="3449639" y="5086351"/>
            <a:ext cx="4856163" cy="6699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Chen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lấn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xô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đẩy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Picture 37" descr="Blue_chapterlist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1639" y="5322889"/>
            <a:ext cx="593725" cy="261937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9" name="Picture 39" descr="Classicmode"/>
          <p:cNvPicPr>
            <a:picLocks noChangeAspect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52639" y="5154613"/>
            <a:ext cx="1500187" cy="601662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0" name="Oval 59">
            <a:hlinkHover r:id="" action="ppaction://noaction">
              <a:snd r:embed="rId8" name="cached_combo42.wav"/>
            </a:hlinkHover>
          </p:cNvPr>
          <p:cNvSpPr/>
          <p:nvPr/>
        </p:nvSpPr>
        <p:spPr>
          <a:xfrm>
            <a:off x="2133601" y="5200651"/>
            <a:ext cx="817563" cy="4603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571" name="WordArt 226"/>
          <p:cNvSpPr>
            <a:spLocks noTextEdit="1"/>
          </p:cNvSpPr>
          <p:nvPr/>
        </p:nvSpPr>
        <p:spPr>
          <a:xfrm>
            <a:off x="2362201" y="5314951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/>
                <a:uLnTx/>
                <a:uFillTx/>
                <a:latin typeface=".VnTimeH" panose="020B7200000000000000" charset="0"/>
                <a:ea typeface=".VnTimeH" panose="020B7200000000000000" charset="0"/>
                <a:cs typeface="+mn-cs"/>
              </a:rPr>
              <a:t>c</a:t>
            </a:r>
          </a:p>
        </p:txBody>
      </p:sp>
      <p:sp>
        <p:nvSpPr>
          <p:cNvPr id="57" name="AutoShape 27"/>
          <p:cNvSpPr/>
          <p:nvPr/>
        </p:nvSpPr>
        <p:spPr>
          <a:xfrm>
            <a:off x="1581150" y="1600201"/>
            <a:ext cx="1543050" cy="1019175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573" name="WordArt 28"/>
          <p:cNvSpPr>
            <a:spLocks noTextEdit="1"/>
          </p:cNvSpPr>
          <p:nvPr/>
        </p:nvSpPr>
        <p:spPr>
          <a:xfrm>
            <a:off x="1962150" y="1874838"/>
            <a:ext cx="6858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7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19050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Câu3</a:t>
            </a:r>
          </a:p>
        </p:txBody>
      </p:sp>
      <p:pic>
        <p:nvPicPr>
          <p:cNvPr id="23575" name="Picture 32" descr="Bellcoll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71614" y="685800"/>
            <a:ext cx="1652587" cy="1257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87" name="Picture 29" descr="Picture1"/>
          <p:cNvPicPr/>
          <p:nvPr/>
        </p:nvPicPr>
        <p:blipFill>
          <a:blip r:embed="rId10"/>
          <a:stretch>
            <a:fillRect/>
          </a:stretch>
        </p:blipFill>
        <p:spPr>
          <a:xfrm>
            <a:off x="3062288" y="1398587"/>
            <a:ext cx="7254871" cy="14419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" name="AutoShape 51">
            <a:extLst>
              <a:ext uri="{FF2B5EF4-FFF2-40B4-BE49-F238E27FC236}">
                <a16:creationId xmlns:a16="http://schemas.microsoft.com/office/drawing/2014/main" id="{BB7C6080-9E24-3331-BD12-6F1B05B787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0601" y="6010132"/>
            <a:ext cx="4856163" cy="6699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Cãi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2" name="Picture 37" descr="Blue_chapterlist">
            <a:extLst>
              <a:ext uri="{FF2B5EF4-FFF2-40B4-BE49-F238E27FC236}">
                <a16:creationId xmlns:a16="http://schemas.microsoft.com/office/drawing/2014/main" id="{65B9A674-089D-B8EB-F10D-9698A957FE5C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90689" y="6246670"/>
            <a:ext cx="655637" cy="261937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55" name="Picture 39" descr="Classicmode">
            <a:extLst>
              <a:ext uri="{FF2B5EF4-FFF2-40B4-BE49-F238E27FC236}">
                <a16:creationId xmlns:a16="http://schemas.microsoft.com/office/drawing/2014/main" id="{A85B29E7-6152-14F6-0D32-6F208228891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1" y="6078394"/>
            <a:ext cx="1500187" cy="601662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6" name="Oval 59">
            <a:hlinkHover r:id="" action="ppaction://noaction">
              <a:snd r:embed="rId8" name="cached_combo42.wav"/>
            </a:hlinkHover>
            <a:extLst>
              <a:ext uri="{FF2B5EF4-FFF2-40B4-BE49-F238E27FC236}">
                <a16:creationId xmlns:a16="http://schemas.microsoft.com/office/drawing/2014/main" id="{51814417-81B6-BE8B-EB93-576A4CAFA258}"/>
              </a:ext>
            </a:extLst>
          </p:cNvPr>
          <p:cNvSpPr/>
          <p:nvPr/>
        </p:nvSpPr>
        <p:spPr>
          <a:xfrm>
            <a:off x="2214563" y="6124432"/>
            <a:ext cx="817563" cy="4603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WordArt 226">
            <a:extLst>
              <a:ext uri="{FF2B5EF4-FFF2-40B4-BE49-F238E27FC236}">
                <a16:creationId xmlns:a16="http://schemas.microsoft.com/office/drawing/2014/main" id="{3A87A1A2-A1B0-3C0D-3EBA-A150F799DC39}"/>
              </a:ext>
            </a:extLst>
          </p:cNvPr>
          <p:cNvSpPr>
            <a:spLocks noTextEdit="1"/>
          </p:cNvSpPr>
          <p:nvPr/>
        </p:nvSpPr>
        <p:spPr>
          <a:xfrm>
            <a:off x="2443163" y="6238732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/>
                <a:uLnTx/>
                <a:uFillTx/>
                <a:latin typeface=".VnTimeH" panose="020B7200000000000000" charset="0"/>
                <a:ea typeface=".VnTimeH" panose="020B7200000000000000" charset="0"/>
                <a:cs typeface="+mn-cs"/>
              </a:rPr>
              <a:t>D</a:t>
            </a:r>
          </a:p>
        </p:txBody>
      </p:sp>
      <p:pic>
        <p:nvPicPr>
          <p:cNvPr id="5" name="10s">
            <a:hlinkClick r:id="" action="ppaction://media"/>
            <a:extLst>
              <a:ext uri="{FF2B5EF4-FFF2-40B4-BE49-F238E27FC236}">
                <a16:creationId xmlns:a16="http://schemas.microsoft.com/office/drawing/2014/main" id="{E4E8C68F-3FDE-DFF7-4BD8-7E71CFA921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025742" y="61174"/>
            <a:ext cx="2069233" cy="1163944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A03A3868-7C3C-7E5D-54D0-B372C9C657B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580" y="2700068"/>
            <a:ext cx="3352759" cy="40829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5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5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3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23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25E-6 -3.7037E-7 L -1.25E-6 -0.07222 " pathEditMode="relative" rAng="0" ptsTypes="AA">
                                      <p:cBhvr>
                                        <p:cTn id="8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134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1" grpId="0" animBg="1"/>
      <p:bldP spid="40" grpId="0" animBg="1"/>
      <p:bldP spid="42" grpId="0" animBg="1"/>
      <p:bldP spid="42" grpId="1" animBg="1"/>
      <p:bldP spid="45" grpId="0" animBg="1"/>
      <p:bldP spid="50" grpId="0" animBg="1"/>
      <p:bldP spid="57" grpId="0" animBg="1"/>
      <p:bldP spid="57" grpId="1" animBg="1"/>
      <p:bldP spid="5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>
            <a:extLst>
              <a:ext uri="{FF2B5EF4-FFF2-40B4-BE49-F238E27FC236}">
                <a16:creationId xmlns:a16="http://schemas.microsoft.com/office/drawing/2014/main" id="{F250060B-AD60-C6A7-AFF2-4CF27460EB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6AC3CB36-AF63-CF64-4A78-B2823CA5FB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9886" y="3265488"/>
            <a:ext cx="2888453" cy="3517482"/>
          </a:xfrm>
          <a:prstGeom prst="rect">
            <a:avLst/>
          </a:prstGeom>
        </p:spPr>
      </p:pic>
      <p:sp>
        <p:nvSpPr>
          <p:cNvPr id="47" name="AutoShape 51"/>
          <p:cNvSpPr>
            <a:spLocks noChangeArrowheads="1"/>
          </p:cNvSpPr>
          <p:nvPr/>
        </p:nvSpPr>
        <p:spPr bwMode="auto">
          <a:xfrm>
            <a:off x="3449639" y="4030663"/>
            <a:ext cx="4856163" cy="6699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Bảo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vệ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môi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trường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AutoShape 51"/>
          <p:cNvSpPr/>
          <p:nvPr/>
        </p:nvSpPr>
        <p:spPr>
          <a:xfrm>
            <a:off x="2895600" y="1428750"/>
            <a:ext cx="8469086" cy="154305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 cap="flat" cmpd="sng">
            <a:solidFill>
              <a:srgbClr val="FF66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400" b="1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altLang="en-US" sz="4400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400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4400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4400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4400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4400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400" b="1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4400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4400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4400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altLang="en-US" sz="4400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altLang="en-US" sz="4400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grpSp>
        <p:nvGrpSpPr>
          <p:cNvPr id="23556" name="Group 51"/>
          <p:cNvGrpSpPr/>
          <p:nvPr/>
        </p:nvGrpSpPr>
        <p:grpSpPr>
          <a:xfrm>
            <a:off x="1752601" y="857250"/>
            <a:ext cx="320675" cy="5759450"/>
            <a:chOff x="202295" y="-322943"/>
            <a:chExt cx="319314" cy="7180943"/>
          </a:xfrm>
        </p:grpSpPr>
        <p:sp>
          <p:nvSpPr>
            <p:cNvPr id="33" name="Rectangle 32"/>
            <p:cNvSpPr/>
            <p:nvPr/>
          </p:nvSpPr>
          <p:spPr bwMode="auto">
            <a:xfrm>
              <a:off x="202295" y="-322943"/>
              <a:ext cx="319314" cy="7165429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591" name="Rectangle 10"/>
            <p:cNvSpPr/>
            <p:nvPr/>
          </p:nvSpPr>
          <p:spPr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Arial" panose="020B0604020202020204" pitchFamily="34" charset="0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5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324014" y="-307428"/>
              <a:ext cx="75877" cy="7165428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glow rad="101600">
                    <a:srgbClr val="BBE0E3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6" name="AutoShape 51"/>
          <p:cNvSpPr>
            <a:spLocks noChangeArrowheads="1"/>
          </p:cNvSpPr>
          <p:nvPr/>
        </p:nvSpPr>
        <p:spPr bwMode="auto">
          <a:xfrm>
            <a:off x="3449639" y="3086101"/>
            <a:ext cx="4856163" cy="63341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</a:ln>
        </p:spPr>
        <p:txBody>
          <a:bodyPr wrap="none" anchor="ctr"/>
          <a:lstStyle/>
          <a:p>
            <a:pPr lvl="0" algn="ctr">
              <a:spcBef>
                <a:spcPct val="0"/>
              </a:spcBef>
              <a:defRPr/>
            </a:pPr>
            <a:r>
              <a:rPr lang="en-US" altLang="en-US" sz="4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thật</a:t>
            </a:r>
            <a:r>
              <a:rPr lang="en-US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giỏi</a:t>
            </a:r>
            <a:endParaRPr lang="en-US" altLang="en-US" sz="4000" b="1" dirty="0">
              <a:solidFill>
                <a:srgbClr val="FFFF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8" name="Picture 37" descr="Blue_chapterlist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90689" y="3455989"/>
            <a:ext cx="593725" cy="26352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39" name="Picture 38" descr="Classicmode"/>
          <p:cNvPicPr>
            <a:picLocks noChangeAspect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71689" y="3265488"/>
            <a:ext cx="1500187" cy="601662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0" name="Oval 39">
            <a:hlinkHover r:id="" action="ppaction://noaction">
              <a:snd r:embed="rId9" name="cached_combo42.wav"/>
            </a:hlinkHover>
          </p:cNvPr>
          <p:cNvSpPr/>
          <p:nvPr/>
        </p:nvSpPr>
        <p:spPr>
          <a:xfrm>
            <a:off x="2147888" y="3321050"/>
            <a:ext cx="817562" cy="458788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23561" name="WordArt 226"/>
          <p:cNvSpPr>
            <a:spLocks noTextEdit="1"/>
          </p:cNvSpPr>
          <p:nvPr/>
        </p:nvSpPr>
        <p:spPr>
          <a:xfrm>
            <a:off x="2354264" y="3405188"/>
            <a:ext cx="460375" cy="290512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/>
                <a:uLnTx/>
                <a:uFillTx/>
                <a:latin typeface=".VnTimeH" panose="020B7200000000000000" charset="0"/>
                <a:ea typeface=".VnTimeH" panose="020B7200000000000000" charset="0"/>
                <a:cs typeface="+mn-cs"/>
              </a:rPr>
              <a:t>A</a:t>
            </a:r>
          </a:p>
        </p:txBody>
      </p:sp>
      <p:sp>
        <p:nvSpPr>
          <p:cNvPr id="42" name="AutoShape 51"/>
          <p:cNvSpPr>
            <a:spLocks noChangeArrowheads="1"/>
          </p:cNvSpPr>
          <p:nvPr/>
        </p:nvSpPr>
        <p:spPr bwMode="auto">
          <a:xfrm>
            <a:off x="3449639" y="5028362"/>
            <a:ext cx="4856163" cy="59531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Cả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2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đáp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án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trên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3" name="Picture 37" descr="Blue_chapterlist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1639" y="4253942"/>
            <a:ext cx="593725" cy="26352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4" name="Picture 39" descr="Classicmode"/>
          <p:cNvPicPr>
            <a:picLocks noChangeAspect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79625" y="4017405"/>
            <a:ext cx="1500188" cy="60007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5" name="Oval 59">
            <a:hlinkHover r:id="" action="ppaction://noaction">
              <a:snd r:embed="rId9" name="cached_combo42.wav"/>
            </a:hlinkHover>
          </p:cNvPr>
          <p:cNvSpPr/>
          <p:nvPr/>
        </p:nvSpPr>
        <p:spPr>
          <a:xfrm>
            <a:off x="2133601" y="4114242"/>
            <a:ext cx="817563" cy="4603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23566" name="WordArt 226"/>
          <p:cNvSpPr>
            <a:spLocks noTextEdit="1"/>
          </p:cNvSpPr>
          <p:nvPr/>
        </p:nvSpPr>
        <p:spPr>
          <a:xfrm>
            <a:off x="2362201" y="4171392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</a:t>
            </a:r>
          </a:p>
        </p:txBody>
      </p:sp>
      <p:pic>
        <p:nvPicPr>
          <p:cNvPr id="48" name="Picture 37" descr="Blue_chapterlist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1639" y="5150880"/>
            <a:ext cx="593725" cy="261937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9" name="Picture 39" descr="Classicmode"/>
          <p:cNvPicPr>
            <a:picLocks noChangeAspect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52639" y="4982604"/>
            <a:ext cx="1500187" cy="601662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0" name="Oval 59">
            <a:hlinkHover r:id="" action="ppaction://noaction">
              <a:snd r:embed="rId9" name="cached_combo42.wav"/>
            </a:hlinkHover>
          </p:cNvPr>
          <p:cNvSpPr/>
          <p:nvPr/>
        </p:nvSpPr>
        <p:spPr>
          <a:xfrm>
            <a:off x="2133601" y="5028642"/>
            <a:ext cx="817563" cy="4603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23571" name="WordArt 226"/>
          <p:cNvSpPr>
            <a:spLocks noTextEdit="1"/>
          </p:cNvSpPr>
          <p:nvPr/>
        </p:nvSpPr>
        <p:spPr>
          <a:xfrm>
            <a:off x="2362201" y="5142942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/>
                <a:uLnTx/>
                <a:uFillTx/>
                <a:latin typeface=".VnTimeH" panose="020B7200000000000000" charset="0"/>
                <a:ea typeface=".VnTimeH" panose="020B7200000000000000" charset="0"/>
                <a:cs typeface="+mn-cs"/>
              </a:rPr>
              <a:t>c</a:t>
            </a:r>
          </a:p>
        </p:txBody>
      </p:sp>
      <p:sp>
        <p:nvSpPr>
          <p:cNvPr id="57" name="AutoShape 27"/>
          <p:cNvSpPr/>
          <p:nvPr/>
        </p:nvSpPr>
        <p:spPr>
          <a:xfrm>
            <a:off x="1581150" y="1600201"/>
            <a:ext cx="1543050" cy="1019175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23573" name="WordArt 28"/>
          <p:cNvSpPr>
            <a:spLocks noTextEdit="1"/>
          </p:cNvSpPr>
          <p:nvPr/>
        </p:nvSpPr>
        <p:spPr>
          <a:xfrm>
            <a:off x="1962150" y="1874838"/>
            <a:ext cx="6858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7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err="1">
                <a:ln w="19050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>
                <a:ln w="19050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4</a:t>
            </a:r>
            <a:endParaRPr kumimoji="0" lang="en-US" sz="3600" b="1" i="0" u="none" strike="noStrike" kern="1200" cap="none" spc="0" normalizeH="0" baseline="0" noProof="0" dirty="0">
              <a:ln w="19050" cap="flat" cmpd="sng">
                <a:solidFill>
                  <a:srgbClr val="FFFF00"/>
                </a:solidFill>
                <a:prstDash val="solid"/>
                <a:headEnd type="none" w="med" len="med"/>
                <a:tailEnd type="none" w="med" len="med"/>
              </a:ln>
              <a:solidFill>
                <a:srgbClr val="FFFF00"/>
              </a:solidFill>
              <a:effectLst>
                <a:outerShdw dist="35921" dir="2699999" algn="ctr" rotWithShape="0">
                  <a:srgbClr val="990000"/>
                </a:outerShdw>
              </a:effectLst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23575" name="Picture 32" descr="Bellcoll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71614" y="685800"/>
            <a:ext cx="1652587" cy="1257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87" name="Picture 29" descr="Picture1"/>
          <p:cNvPicPr/>
          <p:nvPr/>
        </p:nvPicPr>
        <p:blipFill>
          <a:blip r:embed="rId11"/>
          <a:stretch>
            <a:fillRect/>
          </a:stretch>
        </p:blipFill>
        <p:spPr>
          <a:xfrm>
            <a:off x="2965450" y="1190146"/>
            <a:ext cx="8139111" cy="35497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" name="10s">
            <a:hlinkClick r:id="" action="ppaction://media"/>
            <a:extLst>
              <a:ext uri="{FF2B5EF4-FFF2-40B4-BE49-F238E27FC236}">
                <a16:creationId xmlns:a16="http://schemas.microsoft.com/office/drawing/2014/main" id="{1A11B0A6-0317-905D-DD5E-2A73275362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373239" y="0"/>
            <a:ext cx="1818761" cy="1023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039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5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5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3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23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25E-6 1.11111E-6 L -1.25E-6 -0.07222 " pathEditMode="relative" rAng="0" ptsTypes="AA">
                                      <p:cBhvr>
                                        <p:cTn id="7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3" dur="1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13444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video>
              <p:cMediaNode vol="80000">
                <p:cTn id="88" fill="hold" display="0">
                  <p:stCondLst>
                    <p:cond delay="indefinite"/>
                  </p:stCondLst>
                </p:cTn>
                <p:tgtEl>
                  <p:spTgt spid="61"/>
                </p:tgtEl>
              </p:cMediaNode>
            </p:video>
          </p:childTnLst>
        </p:cTn>
      </p:par>
    </p:tnLst>
    <p:bldLst>
      <p:bldP spid="31" grpId="0" animBg="1"/>
      <p:bldP spid="40" grpId="0" animBg="1"/>
      <p:bldP spid="42" grpId="0" animBg="1"/>
      <p:bldP spid="42" grpId="1" animBg="1"/>
      <p:bldP spid="45" grpId="0" animBg="1"/>
      <p:bldP spid="50" grpId="0" animBg="1"/>
      <p:bldP spid="57" grpId="0" animBg="1"/>
      <p:bldP spid="5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>
            <a:extLst>
              <a:ext uri="{FF2B5EF4-FFF2-40B4-BE49-F238E27FC236}">
                <a16:creationId xmlns:a16="http://schemas.microsoft.com/office/drawing/2014/main" id="{EE8AE549-205C-0940-3563-32832F937A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4EEEA537-8609-46B7-F5B0-93BBFA2B37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355" y="2996930"/>
            <a:ext cx="3108984" cy="3786039"/>
          </a:xfrm>
          <a:prstGeom prst="rect">
            <a:avLst/>
          </a:prstGeom>
        </p:spPr>
      </p:pic>
      <p:sp>
        <p:nvSpPr>
          <p:cNvPr id="51" name="AutoShape 51">
            <a:extLst>
              <a:ext uri="{FF2B5EF4-FFF2-40B4-BE49-F238E27FC236}">
                <a16:creationId xmlns:a16="http://schemas.microsoft.com/office/drawing/2014/main" id="{BB7C6080-9E24-3331-BD12-6F1B05B787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9637" y="4029799"/>
            <a:ext cx="4856163" cy="6699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Thờ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ơ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với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hàng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xóm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AutoShape 51"/>
          <p:cNvSpPr/>
          <p:nvPr/>
        </p:nvSpPr>
        <p:spPr>
          <a:xfrm>
            <a:off x="2895600" y="1428750"/>
            <a:ext cx="7715250" cy="154305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 cap="flat" cmpd="sng">
            <a:solidFill>
              <a:srgbClr val="FF66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400" b="1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altLang="en-US" sz="4400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400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4400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4400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400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endParaRPr lang="en-US" altLang="en-US" sz="4400" b="1" dirty="0">
              <a:solidFill>
                <a:srgbClr val="FFFFFF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láng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giềng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grpSp>
        <p:nvGrpSpPr>
          <p:cNvPr id="23556" name="Group 51"/>
          <p:cNvGrpSpPr/>
          <p:nvPr/>
        </p:nvGrpSpPr>
        <p:grpSpPr>
          <a:xfrm>
            <a:off x="1752601" y="857249"/>
            <a:ext cx="320675" cy="5930035"/>
            <a:chOff x="202295" y="-322943"/>
            <a:chExt cx="319314" cy="7180943"/>
          </a:xfrm>
        </p:grpSpPr>
        <p:sp>
          <p:nvSpPr>
            <p:cNvPr id="33" name="Rectangle 32"/>
            <p:cNvSpPr/>
            <p:nvPr/>
          </p:nvSpPr>
          <p:spPr bwMode="auto">
            <a:xfrm>
              <a:off x="202295" y="-322943"/>
              <a:ext cx="319314" cy="7165429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591" name="Rectangle 10"/>
            <p:cNvSpPr/>
            <p:nvPr/>
          </p:nvSpPr>
          <p:spPr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Arial" panose="020B0604020202020204" pitchFamily="34" charset="0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5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324014" y="-307428"/>
              <a:ext cx="75877" cy="7165428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glow rad="101600">
                    <a:srgbClr val="BBE0E3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6" name="AutoShape 51"/>
          <p:cNvSpPr>
            <a:spLocks noChangeArrowheads="1"/>
          </p:cNvSpPr>
          <p:nvPr/>
        </p:nvSpPr>
        <p:spPr bwMode="auto">
          <a:xfrm>
            <a:off x="3449639" y="3086101"/>
            <a:ext cx="5170487" cy="63341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Vứt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rác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sang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hàng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xóm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38" name="Picture 37" descr="Blue_chapterlist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90689" y="3455989"/>
            <a:ext cx="593725" cy="26352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39" name="Picture 38" descr="Classicmode"/>
          <p:cNvPicPr>
            <a:picLocks noChangeAspect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71689" y="3265488"/>
            <a:ext cx="1500187" cy="601662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0" name="Oval 39">
            <a:hlinkHover r:id="" action="ppaction://noaction">
              <a:snd r:embed="rId9" name="cached_combo42.wav"/>
            </a:hlinkHover>
          </p:cNvPr>
          <p:cNvSpPr/>
          <p:nvPr/>
        </p:nvSpPr>
        <p:spPr>
          <a:xfrm>
            <a:off x="2147888" y="3321050"/>
            <a:ext cx="817562" cy="458788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23561" name="WordArt 226"/>
          <p:cNvSpPr>
            <a:spLocks noTextEdit="1"/>
          </p:cNvSpPr>
          <p:nvPr/>
        </p:nvSpPr>
        <p:spPr>
          <a:xfrm>
            <a:off x="2354264" y="3405188"/>
            <a:ext cx="460375" cy="290512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/>
                <a:uLnTx/>
                <a:uFillTx/>
                <a:latin typeface=".VnTimeH" panose="020B7200000000000000" charset="0"/>
                <a:ea typeface=".VnTimeH" panose="020B7200000000000000" charset="0"/>
                <a:cs typeface="+mn-cs"/>
              </a:rPr>
              <a:t>A</a:t>
            </a:r>
          </a:p>
        </p:txBody>
      </p:sp>
      <p:sp>
        <p:nvSpPr>
          <p:cNvPr id="42" name="AutoShape 51"/>
          <p:cNvSpPr>
            <a:spLocks noChangeArrowheads="1"/>
          </p:cNvSpPr>
          <p:nvPr/>
        </p:nvSpPr>
        <p:spPr bwMode="auto">
          <a:xfrm>
            <a:off x="3449637" y="6108557"/>
            <a:ext cx="4856163" cy="59531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hỏi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lễ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phép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3" name="Picture 37" descr="Blue_chapterlist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1639" y="4425951"/>
            <a:ext cx="593725" cy="26352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4" name="Picture 39" descr="Classicmode"/>
          <p:cNvPicPr>
            <a:picLocks noChangeAspect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79625" y="4189414"/>
            <a:ext cx="1500188" cy="60007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5" name="Oval 59">
            <a:hlinkHover r:id="" action="ppaction://noaction">
              <a:snd r:embed="rId9" name="cached_combo42.wav"/>
            </a:hlinkHover>
          </p:cNvPr>
          <p:cNvSpPr/>
          <p:nvPr/>
        </p:nvSpPr>
        <p:spPr>
          <a:xfrm>
            <a:off x="2133601" y="4286251"/>
            <a:ext cx="817563" cy="4603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23566" name="WordArt 226"/>
          <p:cNvSpPr>
            <a:spLocks noTextEdit="1"/>
          </p:cNvSpPr>
          <p:nvPr/>
        </p:nvSpPr>
        <p:spPr>
          <a:xfrm>
            <a:off x="2362201" y="4343401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</a:t>
            </a:r>
          </a:p>
        </p:txBody>
      </p:sp>
      <p:sp>
        <p:nvSpPr>
          <p:cNvPr id="47" name="AutoShape 51"/>
          <p:cNvSpPr>
            <a:spLocks noChangeArrowheads="1"/>
          </p:cNvSpPr>
          <p:nvPr/>
        </p:nvSpPr>
        <p:spPr bwMode="auto">
          <a:xfrm>
            <a:off x="3449639" y="5086351"/>
            <a:ext cx="4856163" cy="6699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Xa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lánh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mọi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người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48" name="Picture 37" descr="Blue_chapterlist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1639" y="5322889"/>
            <a:ext cx="593725" cy="261937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9" name="Picture 39" descr="Classicmode"/>
          <p:cNvPicPr>
            <a:picLocks noChangeAspect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52639" y="5154613"/>
            <a:ext cx="1500187" cy="601662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0" name="Oval 59">
            <a:hlinkHover r:id="" action="ppaction://noaction">
              <a:snd r:embed="rId9" name="cached_combo42.wav"/>
            </a:hlinkHover>
          </p:cNvPr>
          <p:cNvSpPr/>
          <p:nvPr/>
        </p:nvSpPr>
        <p:spPr>
          <a:xfrm>
            <a:off x="2133601" y="5200651"/>
            <a:ext cx="817563" cy="4603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23571" name="WordArt 226"/>
          <p:cNvSpPr>
            <a:spLocks noTextEdit="1"/>
          </p:cNvSpPr>
          <p:nvPr/>
        </p:nvSpPr>
        <p:spPr>
          <a:xfrm>
            <a:off x="2362201" y="5314951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/>
                <a:uLnTx/>
                <a:uFillTx/>
                <a:latin typeface=".VnTimeH" panose="020B7200000000000000" charset="0"/>
                <a:ea typeface=".VnTimeH" panose="020B7200000000000000" charset="0"/>
                <a:cs typeface="+mn-cs"/>
              </a:rPr>
              <a:t>c</a:t>
            </a:r>
          </a:p>
        </p:txBody>
      </p:sp>
      <p:sp>
        <p:nvSpPr>
          <p:cNvPr id="57" name="AutoShape 27"/>
          <p:cNvSpPr/>
          <p:nvPr/>
        </p:nvSpPr>
        <p:spPr>
          <a:xfrm>
            <a:off x="1581150" y="1600201"/>
            <a:ext cx="1543050" cy="1019175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23573" name="WordArt 28"/>
          <p:cNvSpPr>
            <a:spLocks noTextEdit="1"/>
          </p:cNvSpPr>
          <p:nvPr/>
        </p:nvSpPr>
        <p:spPr>
          <a:xfrm>
            <a:off x="1962150" y="1874838"/>
            <a:ext cx="6858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7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err="1">
                <a:ln w="19050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>
                <a:ln w="19050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5</a:t>
            </a:r>
            <a:endParaRPr kumimoji="0" lang="en-US" sz="3600" b="1" i="0" u="none" strike="noStrike" kern="1200" cap="none" spc="0" normalizeH="0" baseline="0" noProof="0" dirty="0">
              <a:ln w="19050" cap="flat" cmpd="sng">
                <a:solidFill>
                  <a:srgbClr val="FFFF00"/>
                </a:solidFill>
                <a:prstDash val="solid"/>
                <a:headEnd type="none" w="med" len="med"/>
                <a:tailEnd type="none" w="med" len="med"/>
              </a:ln>
              <a:solidFill>
                <a:srgbClr val="FFFF00"/>
              </a:solidFill>
              <a:effectLst>
                <a:outerShdw dist="35921" dir="2699999" algn="ctr" rotWithShape="0">
                  <a:srgbClr val="990000"/>
                </a:outerShdw>
              </a:effectLst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23575" name="Picture 32" descr="Bellcoll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71614" y="685800"/>
            <a:ext cx="1652587" cy="1257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87" name="Picture 29" descr="Picture1"/>
          <p:cNvPicPr/>
          <p:nvPr/>
        </p:nvPicPr>
        <p:blipFill>
          <a:blip r:embed="rId11"/>
          <a:stretch>
            <a:fillRect/>
          </a:stretch>
        </p:blipFill>
        <p:spPr>
          <a:xfrm>
            <a:off x="3062289" y="1398587"/>
            <a:ext cx="7377110" cy="1997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2" name="Picture 37" descr="Blue_chapterlist">
            <a:extLst>
              <a:ext uri="{FF2B5EF4-FFF2-40B4-BE49-F238E27FC236}">
                <a16:creationId xmlns:a16="http://schemas.microsoft.com/office/drawing/2014/main" id="{65B9A674-089D-B8EB-F10D-9698A957FE5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90689" y="6246670"/>
            <a:ext cx="655637" cy="261937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55" name="Picture 39" descr="Classicmode">
            <a:extLst>
              <a:ext uri="{FF2B5EF4-FFF2-40B4-BE49-F238E27FC236}">
                <a16:creationId xmlns:a16="http://schemas.microsoft.com/office/drawing/2014/main" id="{A85B29E7-6152-14F6-0D32-6F2082288919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1" y="6078394"/>
            <a:ext cx="1500187" cy="601662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6" name="Oval 59">
            <a:hlinkHover r:id="" action="ppaction://noaction">
              <a:snd r:embed="rId9" name="cached_combo42.wav"/>
            </a:hlinkHover>
            <a:extLst>
              <a:ext uri="{FF2B5EF4-FFF2-40B4-BE49-F238E27FC236}">
                <a16:creationId xmlns:a16="http://schemas.microsoft.com/office/drawing/2014/main" id="{51814417-81B6-BE8B-EB93-576A4CAFA258}"/>
              </a:ext>
            </a:extLst>
          </p:cNvPr>
          <p:cNvSpPr/>
          <p:nvPr/>
        </p:nvSpPr>
        <p:spPr>
          <a:xfrm>
            <a:off x="2214563" y="6124432"/>
            <a:ext cx="817563" cy="4603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8" name="WordArt 226">
            <a:extLst>
              <a:ext uri="{FF2B5EF4-FFF2-40B4-BE49-F238E27FC236}">
                <a16:creationId xmlns:a16="http://schemas.microsoft.com/office/drawing/2014/main" id="{3A87A1A2-A1B0-3C0D-3EBA-A150F799DC39}"/>
              </a:ext>
            </a:extLst>
          </p:cNvPr>
          <p:cNvSpPr>
            <a:spLocks noTextEdit="1"/>
          </p:cNvSpPr>
          <p:nvPr/>
        </p:nvSpPr>
        <p:spPr>
          <a:xfrm>
            <a:off x="2443163" y="6238732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/>
                <a:uLnTx/>
                <a:uFillTx/>
                <a:latin typeface=".VnTimeH" panose="020B7200000000000000" charset="0"/>
                <a:ea typeface=".VnTimeH" panose="020B7200000000000000" charset="0"/>
                <a:cs typeface="+mn-cs"/>
              </a:rPr>
              <a:t>D</a:t>
            </a:r>
          </a:p>
        </p:txBody>
      </p:sp>
      <p:pic>
        <p:nvPicPr>
          <p:cNvPr id="5" name="10s">
            <a:hlinkClick r:id="" action="ppaction://media"/>
            <a:extLst>
              <a:ext uri="{FF2B5EF4-FFF2-40B4-BE49-F238E27FC236}">
                <a16:creationId xmlns:a16="http://schemas.microsoft.com/office/drawing/2014/main" id="{E4E8C68F-3FDE-DFF7-4BD8-7E71CFA921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601378" y="64373"/>
            <a:ext cx="1553598" cy="873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398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5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5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3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23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25E-6 2.22222E-6 L -1.25E-6 -0.07222 " pathEditMode="relative" rAng="0" ptsTypes="AA">
                                      <p:cBhvr>
                                        <p:cTn id="8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134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1" grpId="0" animBg="1"/>
      <p:bldP spid="40" grpId="0" animBg="1"/>
      <p:bldP spid="42" grpId="0" animBg="1"/>
      <p:bldP spid="42" grpId="1" animBg="1"/>
      <p:bldP spid="45" grpId="0" animBg="1"/>
      <p:bldP spid="50" grpId="0" animBg="1"/>
      <p:bldP spid="57" grpId="0" animBg="1"/>
      <p:bldP spid="57" grpId="1" animBg="1"/>
      <p:bldP spid="5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89A76A-1BBE-4062-B2D7-DB8496F8E6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89" r="84088" b="15002"/>
          <a:stretch/>
        </p:blipFill>
        <p:spPr>
          <a:xfrm rot="5400000">
            <a:off x="1899521" y="-1338166"/>
            <a:ext cx="1384587" cy="4060919"/>
          </a:xfrm>
          <a:prstGeom prst="rect">
            <a:avLst/>
          </a:prstGeom>
        </p:spPr>
      </p:pic>
      <p:sp>
        <p:nvSpPr>
          <p:cNvPr id="6" name="椭圆 5">
            <a:extLst>
              <a:ext uri="{FF2B5EF4-FFF2-40B4-BE49-F238E27FC236}">
                <a16:creationId xmlns:a16="http://schemas.microsoft.com/office/drawing/2014/main" id="{CF203EDE-36CD-454A-BBFF-19F767E23994}"/>
              </a:ext>
            </a:extLst>
          </p:cNvPr>
          <p:cNvSpPr/>
          <p:nvPr/>
        </p:nvSpPr>
        <p:spPr>
          <a:xfrm rot="19497725">
            <a:off x="3821189" y="5226929"/>
            <a:ext cx="1883349" cy="1956017"/>
          </a:xfrm>
          <a:prstGeom prst="ellipse">
            <a:avLst/>
          </a:prstGeom>
          <a:gradFill>
            <a:gsLst>
              <a:gs pos="0">
                <a:srgbClr val="299AD9">
                  <a:alpha val="22000"/>
                </a:srgbClr>
              </a:gs>
              <a:gs pos="69000">
                <a:srgbClr val="2D80D7">
                  <a:alpha val="64000"/>
                </a:srgbClr>
              </a:gs>
              <a:gs pos="86000">
                <a:srgbClr val="2E73D6">
                  <a:alpha val="79000"/>
                </a:srgbClr>
              </a:gs>
              <a:gs pos="100000">
                <a:srgbClr val="2F6DD5">
                  <a:alpha val="7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6" name="Picture 8" descr="F:\78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04465" y="1915886"/>
            <a:ext cx="4695634" cy="4723095"/>
          </a:xfrm>
          <a:prstGeom prst="rect">
            <a:avLst/>
          </a:prstGeom>
          <a:noFill/>
        </p:spPr>
      </p:pic>
      <p:sp>
        <p:nvSpPr>
          <p:cNvPr id="17" name="椭圆 5"/>
          <p:cNvSpPr/>
          <p:nvPr/>
        </p:nvSpPr>
        <p:spPr>
          <a:xfrm rot="19497725">
            <a:off x="10952511" y="157505"/>
            <a:ext cx="1183537" cy="1229203"/>
          </a:xfrm>
          <a:prstGeom prst="ellipse">
            <a:avLst/>
          </a:prstGeom>
          <a:gradFill>
            <a:gsLst>
              <a:gs pos="0">
                <a:srgbClr val="299AD9">
                  <a:alpha val="22000"/>
                </a:srgbClr>
              </a:gs>
              <a:gs pos="69000">
                <a:srgbClr val="2D80D7">
                  <a:alpha val="64000"/>
                </a:srgbClr>
              </a:gs>
              <a:gs pos="86000">
                <a:srgbClr val="2E73D6">
                  <a:alpha val="79000"/>
                </a:srgbClr>
              </a:gs>
              <a:gs pos="100000">
                <a:srgbClr val="2F6DD5">
                  <a:alpha val="7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8" name="椭圆 5"/>
          <p:cNvSpPr/>
          <p:nvPr/>
        </p:nvSpPr>
        <p:spPr>
          <a:xfrm rot="19497725">
            <a:off x="9860263" y="91439"/>
            <a:ext cx="841122" cy="873576"/>
          </a:xfrm>
          <a:prstGeom prst="ellipse">
            <a:avLst/>
          </a:prstGeom>
          <a:gradFill>
            <a:gsLst>
              <a:gs pos="0">
                <a:srgbClr val="299AD9">
                  <a:alpha val="22000"/>
                </a:srgbClr>
              </a:gs>
              <a:gs pos="69000">
                <a:srgbClr val="2D80D7">
                  <a:alpha val="64000"/>
                </a:srgbClr>
              </a:gs>
              <a:gs pos="86000">
                <a:srgbClr val="2E73D6">
                  <a:alpha val="79000"/>
                </a:srgbClr>
              </a:gs>
              <a:gs pos="100000">
                <a:srgbClr val="2F6DD5">
                  <a:alpha val="7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C6F5BDD-8EC5-4EC7-AC8F-78BF2C1B52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718059"/>
            <a:ext cx="8718036" cy="37859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64832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615DCF9-D593-4D4A-8782-E8644DB014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53" r="6059"/>
          <a:stretch/>
        </p:blipFill>
        <p:spPr>
          <a:xfrm>
            <a:off x="0" y="0"/>
            <a:ext cx="12192000" cy="687693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149BF91-5D08-4DF5-9371-C3A2E40B52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2233" y="-208328"/>
            <a:ext cx="7308463" cy="49332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4DD958-3A52-4D39-9781-A49A909754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406" y="388088"/>
            <a:ext cx="4067175" cy="30503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D14492-DE41-4E71-9015-3574CC254BD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" t="28333" r="4074" b="24935"/>
          <a:stretch/>
        </p:blipFill>
        <p:spPr>
          <a:xfrm>
            <a:off x="2031999" y="1326944"/>
            <a:ext cx="7826077" cy="38800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17EB2E-2A42-4D91-BAE6-B2D028A30D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63506" y="3194046"/>
            <a:ext cx="2192990" cy="2219332"/>
          </a:xfrm>
          <a:custGeom>
            <a:avLst/>
            <a:gdLst>
              <a:gd name="connsiteX0" fmla="*/ 0 w 6343650"/>
              <a:gd name="connsiteY0" fmla="*/ 0 h 6419850"/>
              <a:gd name="connsiteX1" fmla="*/ 6343650 w 6343650"/>
              <a:gd name="connsiteY1" fmla="*/ 0 h 6419850"/>
              <a:gd name="connsiteX2" fmla="*/ 6343650 w 6343650"/>
              <a:gd name="connsiteY2" fmla="*/ 5601676 h 6419850"/>
              <a:gd name="connsiteX3" fmla="*/ 6331585 w 6343650"/>
              <a:gd name="connsiteY3" fmla="*/ 5592445 h 6419850"/>
              <a:gd name="connsiteX4" fmla="*/ 5915025 w 6343650"/>
              <a:gd name="connsiteY4" fmla="*/ 5582285 h 6419850"/>
              <a:gd name="connsiteX5" fmla="*/ 5884545 w 6343650"/>
              <a:gd name="connsiteY5" fmla="*/ 5572125 h 6419850"/>
              <a:gd name="connsiteX6" fmla="*/ 5843905 w 6343650"/>
              <a:gd name="connsiteY6" fmla="*/ 5561965 h 6419850"/>
              <a:gd name="connsiteX7" fmla="*/ 5478145 w 6343650"/>
              <a:gd name="connsiteY7" fmla="*/ 5541645 h 6419850"/>
              <a:gd name="connsiteX8" fmla="*/ 5356225 w 6343650"/>
              <a:gd name="connsiteY8" fmla="*/ 5531485 h 6419850"/>
              <a:gd name="connsiteX9" fmla="*/ 5305425 w 6343650"/>
              <a:gd name="connsiteY9" fmla="*/ 5521325 h 6419850"/>
              <a:gd name="connsiteX10" fmla="*/ 5264785 w 6343650"/>
              <a:gd name="connsiteY10" fmla="*/ 5511165 h 6419850"/>
              <a:gd name="connsiteX11" fmla="*/ 5163185 w 6343650"/>
              <a:gd name="connsiteY11" fmla="*/ 5521325 h 6419850"/>
              <a:gd name="connsiteX12" fmla="*/ 5132705 w 6343650"/>
              <a:gd name="connsiteY12" fmla="*/ 5511165 h 6419850"/>
              <a:gd name="connsiteX13" fmla="*/ 5071745 w 6343650"/>
              <a:gd name="connsiteY13" fmla="*/ 5490845 h 6419850"/>
              <a:gd name="connsiteX14" fmla="*/ 4970145 w 6343650"/>
              <a:gd name="connsiteY14" fmla="*/ 5470525 h 6419850"/>
              <a:gd name="connsiteX15" fmla="*/ 4909185 w 6343650"/>
              <a:gd name="connsiteY15" fmla="*/ 5450205 h 6419850"/>
              <a:gd name="connsiteX16" fmla="*/ 4848225 w 6343650"/>
              <a:gd name="connsiteY16" fmla="*/ 5399405 h 6419850"/>
              <a:gd name="connsiteX17" fmla="*/ 4817745 w 6343650"/>
              <a:gd name="connsiteY17" fmla="*/ 5379085 h 6419850"/>
              <a:gd name="connsiteX18" fmla="*/ 4787265 w 6343650"/>
              <a:gd name="connsiteY18" fmla="*/ 5368925 h 6419850"/>
              <a:gd name="connsiteX19" fmla="*/ 4634865 w 6343650"/>
              <a:gd name="connsiteY19" fmla="*/ 5338445 h 6419850"/>
              <a:gd name="connsiteX20" fmla="*/ 4604385 w 6343650"/>
              <a:gd name="connsiteY20" fmla="*/ 5348605 h 6419850"/>
              <a:gd name="connsiteX21" fmla="*/ 4573905 w 6343650"/>
              <a:gd name="connsiteY21" fmla="*/ 5358765 h 6419850"/>
              <a:gd name="connsiteX22" fmla="*/ 4482465 w 6343650"/>
              <a:gd name="connsiteY22" fmla="*/ 5389245 h 6419850"/>
              <a:gd name="connsiteX23" fmla="*/ 4462145 w 6343650"/>
              <a:gd name="connsiteY23" fmla="*/ 5419725 h 6419850"/>
              <a:gd name="connsiteX24" fmla="*/ 4431665 w 6343650"/>
              <a:gd name="connsiteY24" fmla="*/ 5440045 h 6419850"/>
              <a:gd name="connsiteX25" fmla="*/ 4401185 w 6343650"/>
              <a:gd name="connsiteY25" fmla="*/ 5643245 h 6419850"/>
              <a:gd name="connsiteX26" fmla="*/ 4380865 w 6343650"/>
              <a:gd name="connsiteY26" fmla="*/ 5714365 h 6419850"/>
              <a:gd name="connsiteX27" fmla="*/ 4370705 w 6343650"/>
              <a:gd name="connsiteY27" fmla="*/ 5744845 h 6419850"/>
              <a:gd name="connsiteX28" fmla="*/ 4340225 w 6343650"/>
              <a:gd name="connsiteY28" fmla="*/ 5836285 h 6419850"/>
              <a:gd name="connsiteX29" fmla="*/ 4319905 w 6343650"/>
              <a:gd name="connsiteY29" fmla="*/ 5866765 h 6419850"/>
              <a:gd name="connsiteX30" fmla="*/ 4279265 w 6343650"/>
              <a:gd name="connsiteY30" fmla="*/ 5927725 h 6419850"/>
              <a:gd name="connsiteX31" fmla="*/ 4269105 w 6343650"/>
              <a:gd name="connsiteY31" fmla="*/ 5958205 h 6419850"/>
              <a:gd name="connsiteX32" fmla="*/ 4248785 w 6343650"/>
              <a:gd name="connsiteY32" fmla="*/ 6019165 h 6419850"/>
              <a:gd name="connsiteX33" fmla="*/ 4228465 w 6343650"/>
              <a:gd name="connsiteY33" fmla="*/ 6120765 h 6419850"/>
              <a:gd name="connsiteX34" fmla="*/ 4218305 w 6343650"/>
              <a:gd name="connsiteY34" fmla="*/ 6232525 h 6419850"/>
              <a:gd name="connsiteX35" fmla="*/ 4197985 w 6343650"/>
              <a:gd name="connsiteY35" fmla="*/ 6384925 h 6419850"/>
              <a:gd name="connsiteX36" fmla="*/ 4195802 w 6343650"/>
              <a:gd name="connsiteY36" fmla="*/ 6419850 h 6419850"/>
              <a:gd name="connsiteX37" fmla="*/ 0 w 6343650"/>
              <a:gd name="connsiteY37" fmla="*/ 6419850 h 6419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6343650" h="6419850">
                <a:moveTo>
                  <a:pt x="0" y="0"/>
                </a:moveTo>
                <a:lnTo>
                  <a:pt x="6343650" y="0"/>
                </a:lnTo>
                <a:lnTo>
                  <a:pt x="6343650" y="5601676"/>
                </a:lnTo>
                <a:lnTo>
                  <a:pt x="6331585" y="5592445"/>
                </a:lnTo>
                <a:cubicBezTo>
                  <a:pt x="6192732" y="5589058"/>
                  <a:pt x="6053776" y="5588592"/>
                  <a:pt x="5915025" y="5582285"/>
                </a:cubicBezTo>
                <a:cubicBezTo>
                  <a:pt x="5904326" y="5581799"/>
                  <a:pt x="5894843" y="5575067"/>
                  <a:pt x="5884545" y="5572125"/>
                </a:cubicBezTo>
                <a:cubicBezTo>
                  <a:pt x="5871119" y="5568289"/>
                  <a:pt x="5857452" y="5565352"/>
                  <a:pt x="5843905" y="5561965"/>
                </a:cubicBezTo>
                <a:cubicBezTo>
                  <a:pt x="5667185" y="5553550"/>
                  <a:pt x="5639024" y="5553562"/>
                  <a:pt x="5478145" y="5541645"/>
                </a:cubicBezTo>
                <a:cubicBezTo>
                  <a:pt x="5437476" y="5538632"/>
                  <a:pt x="5396727" y="5536250"/>
                  <a:pt x="5356225" y="5531485"/>
                </a:cubicBezTo>
                <a:cubicBezTo>
                  <a:pt x="5339075" y="5529467"/>
                  <a:pt x="5322282" y="5525071"/>
                  <a:pt x="5305425" y="5521325"/>
                </a:cubicBezTo>
                <a:cubicBezTo>
                  <a:pt x="5291794" y="5518296"/>
                  <a:pt x="5278749" y="5511165"/>
                  <a:pt x="5264785" y="5511165"/>
                </a:cubicBezTo>
                <a:cubicBezTo>
                  <a:pt x="5230749" y="5511165"/>
                  <a:pt x="5197052" y="5517938"/>
                  <a:pt x="5163185" y="5521325"/>
                </a:cubicBezTo>
                <a:lnTo>
                  <a:pt x="5132705" y="5511165"/>
                </a:lnTo>
                <a:lnTo>
                  <a:pt x="5071745" y="5490845"/>
                </a:lnTo>
                <a:cubicBezTo>
                  <a:pt x="5038980" y="5479923"/>
                  <a:pt x="5004012" y="5477298"/>
                  <a:pt x="4970145" y="5470525"/>
                </a:cubicBezTo>
                <a:cubicBezTo>
                  <a:pt x="4949142" y="5466324"/>
                  <a:pt x="4928758" y="5458904"/>
                  <a:pt x="4909185" y="5450205"/>
                </a:cubicBezTo>
                <a:cubicBezTo>
                  <a:pt x="4876752" y="5435791"/>
                  <a:pt x="4875569" y="5422192"/>
                  <a:pt x="4848225" y="5399405"/>
                </a:cubicBezTo>
                <a:cubicBezTo>
                  <a:pt x="4838844" y="5391588"/>
                  <a:pt x="4827905" y="5385858"/>
                  <a:pt x="4817745" y="5379085"/>
                </a:cubicBezTo>
                <a:cubicBezTo>
                  <a:pt x="4808834" y="5373144"/>
                  <a:pt x="4797425" y="5372312"/>
                  <a:pt x="4787265" y="5368925"/>
                </a:cubicBezTo>
                <a:cubicBezTo>
                  <a:pt x="4697211" y="5338907"/>
                  <a:pt x="4747593" y="5350970"/>
                  <a:pt x="4634865" y="5338445"/>
                </a:cubicBezTo>
                <a:lnTo>
                  <a:pt x="4604385" y="5348605"/>
                </a:lnTo>
                <a:lnTo>
                  <a:pt x="4573905" y="5358765"/>
                </a:lnTo>
                <a:lnTo>
                  <a:pt x="4482465" y="5389245"/>
                </a:lnTo>
                <a:cubicBezTo>
                  <a:pt x="4472110" y="5395717"/>
                  <a:pt x="4468918" y="5409565"/>
                  <a:pt x="4462145" y="5419725"/>
                </a:cubicBezTo>
                <a:cubicBezTo>
                  <a:pt x="4451985" y="5426498"/>
                  <a:pt x="4440299" y="5431411"/>
                  <a:pt x="4431665" y="5440045"/>
                </a:cubicBezTo>
                <a:cubicBezTo>
                  <a:pt x="4380989" y="5490721"/>
                  <a:pt x="4404341" y="5589592"/>
                  <a:pt x="4401185" y="5643245"/>
                </a:cubicBezTo>
                <a:cubicBezTo>
                  <a:pt x="4386609" y="5686972"/>
                  <a:pt x="4393622" y="5663335"/>
                  <a:pt x="4380865" y="5714365"/>
                </a:cubicBezTo>
                <a:cubicBezTo>
                  <a:pt x="4378268" y="5724755"/>
                  <a:pt x="4374092" y="5734685"/>
                  <a:pt x="4370705" y="5744845"/>
                </a:cubicBezTo>
                <a:lnTo>
                  <a:pt x="4340225" y="5836285"/>
                </a:lnTo>
                <a:cubicBezTo>
                  <a:pt x="4336364" y="5847869"/>
                  <a:pt x="4326678" y="5856605"/>
                  <a:pt x="4319905" y="5866765"/>
                </a:cubicBezTo>
                <a:lnTo>
                  <a:pt x="4279265" y="5927725"/>
                </a:lnTo>
                <a:cubicBezTo>
                  <a:pt x="4273324" y="5936636"/>
                  <a:pt x="4272492" y="5948045"/>
                  <a:pt x="4269105" y="5958205"/>
                </a:cubicBezTo>
                <a:cubicBezTo>
                  <a:pt x="4262332" y="5978525"/>
                  <a:pt x="4254940" y="5998649"/>
                  <a:pt x="4248785" y="6019165"/>
                </a:cubicBezTo>
                <a:cubicBezTo>
                  <a:pt x="4239670" y="6049550"/>
                  <a:pt x="4232009" y="6090645"/>
                  <a:pt x="4228465" y="6120765"/>
                </a:cubicBezTo>
                <a:cubicBezTo>
                  <a:pt x="4224094" y="6157916"/>
                  <a:pt x="4222436" y="6195347"/>
                  <a:pt x="4218305" y="6232525"/>
                </a:cubicBezTo>
                <a:cubicBezTo>
                  <a:pt x="4210291" y="6304653"/>
                  <a:pt x="4204266" y="6309551"/>
                  <a:pt x="4197985" y="6384925"/>
                </a:cubicBezTo>
                <a:lnTo>
                  <a:pt x="4195802" y="6419850"/>
                </a:lnTo>
                <a:lnTo>
                  <a:pt x="0" y="6419850"/>
                </a:lnTo>
                <a:close/>
              </a:path>
            </a:pathLst>
          </a:cu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2B754B6-EE48-4DBE-8D4D-6E06794C7FC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" y="3599228"/>
            <a:ext cx="3120811" cy="312081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5B58528-3579-43BF-BE08-B04D4109ED8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1" t="21805" r="10139" b="23194"/>
          <a:stretch/>
        </p:blipFill>
        <p:spPr>
          <a:xfrm>
            <a:off x="4807067" y="5301239"/>
            <a:ext cx="2296882" cy="1554813"/>
          </a:xfrm>
          <a:prstGeom prst="rect">
            <a:avLst/>
          </a:prstGeom>
        </p:spPr>
      </p:pic>
      <p:pic>
        <p:nvPicPr>
          <p:cNvPr id="2" name="okCartoon Music (25)">
            <a:hlinkClick r:id="" action="ppaction://media"/>
            <a:extLst>
              <a:ext uri="{FF2B5EF4-FFF2-40B4-BE49-F238E27FC236}">
                <a16:creationId xmlns:a16="http://schemas.microsoft.com/office/drawing/2014/main" id="{C5A2A6EF-8E51-4285-8DFC-F876A0F8A8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025525" y="-995243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5D7DDDC-2744-4E94-8C4C-7F9067E1F41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63948" y="3171363"/>
            <a:ext cx="7773074" cy="99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77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5|0.2|0.2|0.8|0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505</Words>
  <Application>Microsoft Office PowerPoint</Application>
  <PresentationFormat>Widescreen</PresentationFormat>
  <Paragraphs>77</Paragraphs>
  <Slides>18</Slides>
  <Notes>5</Notes>
  <HiddenSlides>0</HiddenSlides>
  <MMClips>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字魂59号-创粗黑</vt:lpstr>
      <vt:lpstr>.VnTimeH</vt:lpstr>
      <vt:lpstr>Arial</vt:lpstr>
      <vt:lpstr>Calibri</vt:lpstr>
      <vt:lpstr>Calibri Light</vt:lpstr>
      <vt:lpstr>Times New Roman</vt:lpstr>
      <vt:lpstr>Office 主题</vt:lpstr>
      <vt:lpstr>Office Theme</vt:lpstr>
      <vt:lpstr>1_Office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21</cp:revision>
  <dcterms:created xsi:type="dcterms:W3CDTF">2022-08-11T22:54:19Z</dcterms:created>
  <dcterms:modified xsi:type="dcterms:W3CDTF">2022-08-12T00:07:36Z</dcterms:modified>
</cp:coreProperties>
</file>