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6" r:id="rId4"/>
    <p:sldId id="260" r:id="rId5"/>
    <p:sldId id="265" r:id="rId6"/>
    <p:sldId id="261" r:id="rId7"/>
    <p:sldId id="266" r:id="rId8"/>
    <p:sldId id="262" r:id="rId9"/>
    <p:sldId id="267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7025-A483-453B-AB48-2466B11F47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037-D551-480D-8BEB-F2056F6A9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394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7025-A483-453B-AB48-2466B11F47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037-D551-480D-8BEB-F2056F6A9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62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7025-A483-453B-AB48-2466B11F47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037-D551-480D-8BEB-F2056F6A9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72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7025-A483-453B-AB48-2466B11F47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037-D551-480D-8BEB-F2056F6A9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940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7025-A483-453B-AB48-2466B11F47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037-D551-480D-8BEB-F2056F6A9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567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7025-A483-453B-AB48-2466B11F47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037-D551-480D-8BEB-F2056F6A9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9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7025-A483-453B-AB48-2466B11F47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037-D551-480D-8BEB-F2056F6A9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040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7025-A483-453B-AB48-2466B11F47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037-D551-480D-8BEB-F2056F6A9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626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7025-A483-453B-AB48-2466B11F47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037-D551-480D-8BEB-F2056F6A9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86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7025-A483-453B-AB48-2466B11F47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037-D551-480D-8BEB-F2056F6A9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9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07025-A483-453B-AB48-2466B11F47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037-D551-480D-8BEB-F2056F6A9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294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07025-A483-453B-AB48-2466B11F4790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41037-D551-480D-8BEB-F2056F6A9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625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41" b="66342"/>
          <a:stretch/>
        </p:blipFill>
        <p:spPr>
          <a:xfrm>
            <a:off x="7959251" y="4202545"/>
            <a:ext cx="2743665" cy="22167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10" r="72587" b="39872"/>
          <a:stretch/>
        </p:blipFill>
        <p:spPr>
          <a:xfrm>
            <a:off x="5423774" y="2068944"/>
            <a:ext cx="2233171" cy="18995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740" r="59692"/>
          <a:stretch/>
        </p:blipFill>
        <p:spPr>
          <a:xfrm>
            <a:off x="678050" y="20502"/>
            <a:ext cx="2145509" cy="219622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41" t="59456"/>
          <a:stretch/>
        </p:blipFill>
        <p:spPr>
          <a:xfrm>
            <a:off x="2096654" y="3075709"/>
            <a:ext cx="2150043" cy="209248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075" b="61552"/>
          <a:stretch/>
        </p:blipFill>
        <p:spPr>
          <a:xfrm>
            <a:off x="9593477" y="604701"/>
            <a:ext cx="2598523" cy="217544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43668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4.16667E-7 -4.81481E-6 L 4.16667E-7 -4.81481E-6 C 0.00078 0.00348 0.00169 0.00718 0.00234 0.01065 C 0.00273 0.01297 0.00312 0.01528 0.00299 0.0176 C 0.00286 0.05209 0.00221 0.08658 0.00156 0.12107 C 0.00156 0.12292 0.00104 0.12477 0.00078 0.12662 C 0.00052 0.12917 0.00039 0.13195 4.16667E-7 0.13473 C -0.00169 0.14885 -0.00169 0.14792 -0.00378 0.1588 C -0.00404 0.16204 -0.00404 0.16528 -0.00456 0.16829 C -0.00482 0.17014 -0.0056 0.17176 -0.00599 0.17362 C -0.00638 0.17547 -0.00664 0.17732 -0.00677 0.17917 C -0.00729 0.1838 -0.00794 0.19399 -0.00912 0.19792 C -0.01042 0.20255 -0.01107 0.20487 -0.01211 0.20996 C -0.01237 0.21181 -0.01237 0.21366 -0.01289 0.21551 C -0.01393 0.21945 -0.01563 0.22084 -0.01667 0.22477 C -0.01732 0.22755 -0.01719 0.23056 -0.0181 0.23287 C -0.01966 0.23658 -0.02136 0.24005 -0.02266 0.24375 C -0.02318 0.24514 -0.02357 0.24676 -0.02422 0.24769 C -0.02513 0.24908 -0.02617 0.24954 -0.02721 0.25047 C -0.02774 0.25186 -0.02813 0.25348 -0.02878 0.2544 C -0.03008 0.25649 -0.03216 0.25718 -0.03333 0.25996 C -0.03412 0.26158 -0.03451 0.26389 -0.03555 0.26528 C -0.03646 0.26621 -0.03763 0.26598 -0.03867 0.26667 C -0.03932 0.2669 -0.04011 0.26737 -0.04089 0.26783 C -0.04193 0.27061 -0.04245 0.27431 -0.04388 0.27593 C -0.04466 0.27686 -0.04557 0.27755 -0.04622 0.27871 C -0.04714 0.28033 -0.04766 0.28241 -0.04844 0.28403 C -0.04922 0.28542 -0.05 0.28681 -0.05078 0.2882 L -0.05143 0.28959 L -0.05143 0.28959 C -0.05169 0.27385 -0.05182 0.25811 -0.05221 0.24237 C -0.05234 0.23797 -0.05469 0.23056 -0.05534 0.22755 C -0.05612 0.22362 -0.05664 0.21945 -0.05755 0.21551 C -0.05859 0.21088 -0.06042 0.20996 -0.06211 0.20602 C -0.06706 0.19468 -0.06146 0.20324 -0.06745 0.19514 C -0.06862 0.18658 -0.06745 0.19213 -0.07122 0.18311 C -0.07383 0.17709 -0.07578 0.1676 -0.07956 0.16436 L -0.08255 0.16158 C -0.08659 0.1507 -0.08125 0.16389 -0.08633 0.15487 C -0.08698 0.15371 -0.08711 0.15186 -0.08789 0.1507 C -0.08867 0.14954 -0.08997 0.14908 -0.09089 0.14815 C -0.09245 0.14653 -0.09388 0.14445 -0.09544 0.14283 C -0.09688 0.14121 -0.09857 0.14028 -0.1 0.13866 C -0.10156 0.13704 -0.103 0.13519 -0.10456 0.13334 C -0.1056 0.13195 -0.10638 0.13033 -0.10755 0.12917 C -0.10951 0.12755 -0.11172 0.12686 -0.11367 0.12524 C -0.11641 0.12292 -0.12227 0.11482 -0.12422 0.1132 C -0.1263 0.11112 -0.12878 0.11042 -0.13099 0.10903 C -0.13737 0.1051 -0.13216 0.10718 -0.13867 0.1051 C -0.14492 0.09676 -0.13789 0.1051 -0.14701 0.09838 C -0.15586 0.09167 -0.14492 0.09561 -0.15599 0.09283 C -0.15677 0.09237 -0.15755 0.0919 -0.15833 0.09144 C -0.15977 0.09098 -0.16146 0.09098 -0.16289 0.09028 C -0.16367 0.08959 -0.16432 0.08797 -0.16511 0.0875 C -0.16641 0.08681 -0.16771 0.08658 -0.16888 0.08612 C -0.17018 0.08426 -0.17122 0.08149 -0.17266 0.08079 C -0.17734 0.07848 -0.18711 0.07662 -0.18711 0.07662 C -0.18932 0.075 -0.19219 0.07246 -0.19466 0.0713 C -0.20182 0.06783 -0.19922 0.06922 -0.20599 0.06737 L -0.22044 0.0632 C -0.22122 0.06274 -0.22188 0.06227 -0.22266 0.06204 C -0.22656 0.06065 -0.23464 0.05973 -0.23789 0.05926 C -0.23893 0.0588 -0.23997 0.05857 -0.24089 0.05787 C -0.24219 0.05718 -0.24336 0.05556 -0.24466 0.0551 C -0.25261 0.05301 -0.27005 0.05394 -0.27578 0.05394 L -0.27578 0.05394 C -0.2737 0.05973 -0.27044 0.06459 -0.26966 0.0713 C -0.2694 0.07362 -0.26927 0.07593 -0.26888 0.07801 C -0.26849 0.08079 -0.26745 0.08612 -0.26745 0.08612 C -0.26719 0.09144 -0.26693 0.09699 -0.26667 0.10232 C -0.26641 0.10672 -0.26589 0.11135 -0.26589 0.11574 C -0.26589 0.13473 -0.26615 0.15348 -0.26667 0.17223 C -0.26667 0.17385 -0.26719 0.175 -0.26745 0.17639 C -0.2681 0.17987 -0.26901 0.18357 -0.26966 0.18704 C -0.27201 0.19838 -0.2681 0.18149 -0.27266 0.19792 C -0.27305 0.19908 -0.27318 0.2007 -0.27344 0.20186 C -0.27383 0.20348 -0.27461 0.20463 -0.275 0.20602 C -0.27539 0.20718 -0.27539 0.2088 -0.27578 0.20996 C -0.27708 0.21412 -0.27865 0.21829 -0.28034 0.22223 C -0.28112 0.22385 -0.28164 0.22593 -0.28255 0.22755 C -0.2832 0.22871 -0.28412 0.22917 -0.2849 0.23033 C -0.28867 0.23588 -0.28542 0.23334 -0.28945 0.23565 C -0.29167 0.23843 -0.29206 0.23889 -0.29466 0.24098 C -0.29544 0.24167 -0.29622 0.2419 -0.29701 0.24237 C -0.29779 0.24375 -0.29831 0.24537 -0.29922 0.2463 C -0.30013 0.24723 -0.3013 0.24723 -0.30221 0.24769 C -0.30482 0.24908 -0.30469 0.24954 -0.30755 0.25047 C -0.30964 0.25093 -0.31159 0.25139 -0.31367 0.25186 L -0.39011 0.25047 C -0.39167 0.25047 -0.39596 0.24723 -0.39701 0.2463 C -0.39779 0.24561 -0.39844 0.24422 -0.39922 0.24375 C -0.40143 0.24237 -0.40807 0.23912 -0.41133 0.2382 C -0.41406 0.2375 -0.42175 0.23612 -0.42422 0.23565 C -0.42552 0.23426 -0.42656 0.23218 -0.428 0.23149 C -0.43099 0.23033 -0.43412 0.23079 -0.43711 0.23033 C -0.43893 0.22987 -0.44063 0.2294 -0.44245 0.22894 C -0.44831 0.22547 -0.44271 0.22824 -0.45534 0.22616 C -0.45703 0.22593 -0.45886 0.22524 -0.46068 0.22477 C -0.46445 0.22431 -0.46823 0.22408 -0.47201 0.22338 C -0.47656 0.22269 -0.48112 0.22176 -0.48568 0.22084 C -0.49466 0.21875 -0.49688 0.2176 -0.50534 0.21667 C -0.52917 0.21412 -0.5375 0.21551 -0.56745 0.21551 L -0.56745 0.21551 C -0.56237 0.21459 -0.55716 0.21528 -0.55234 0.21274 C -0.55078 0.21181 -0.55013 0.20834 -0.54922 0.20602 C -0.5474 0.20093 -0.54662 0.19375 -0.54544 0.18843 L -0.54401 0.18172 C -0.54492 0.15024 -0.54544 0.11875 -0.54701 0.0875 C -0.54727 0.08287 -0.5513 0.06991 -0.55234 0.06598 C -0.55313 0.06297 -0.55339 0.05926 -0.55456 0.05649 C -0.55625 0.05255 -0.55886 0.04977 -0.56068 0.04584 C -0.56198 0.0426 -0.56237 0.0382 -0.56367 0.03496 C -0.56484 0.03195 -0.5668 0.02987 -0.56823 0.02686 C -0.57005 0.02315 -0.57162 0.01852 -0.57357 0.01482 C -0.57708 0.00787 -0.58086 0.00093 -0.5849 -0.00532 C -0.58711 -0.00902 -0.58958 -0.01226 -0.59167 -0.0162 C -0.59297 -0.01851 -0.59349 -0.02176 -0.59466 -0.0243 C -0.60352 -0.0412 -0.59649 -0.02338 -0.60612 -0.04051 C -0.60859 -0.0449 -0.61016 -0.05115 -0.61289 -0.05532 C -0.61706 -0.06157 -0.62188 -0.0662 -0.62656 -0.07129 C -0.62747 -0.07245 -0.62865 -0.07291 -0.62956 -0.07407 C -0.63086 -0.07569 -0.63203 -0.07777 -0.63333 -0.07939 C -0.63503 -0.08148 -0.63698 -0.08287 -0.63867 -0.08472 C -0.65195 -0.10138 -0.6263 -0.07338 -0.64466 -0.09282 C -0.65 -0.10463 -0.64492 -0.09583 -0.65378 -0.1037 C -0.66784 -0.1162 -0.64974 -0.10208 -0.66211 -0.11435 C -0.66276 -0.11504 -0.66862 -0.11689 -0.66901 -0.11713 C -0.6707 -0.11782 -0.67253 -0.11898 -0.67422 -0.1199 C -0.675 -0.12013 -0.67578 -0.12083 -0.67656 -0.12129 C -0.678 -0.12176 -0.67956 -0.12199 -0.68112 -0.12245 C -0.68177 -0.12338 -0.68529 -0.12824 -0.68633 -0.12916 C -0.68711 -0.12986 -0.68789 -0.12986 -0.68867 -0.13055 C -0.68945 -0.13125 -0.69011 -0.13263 -0.69089 -0.13333 C -0.69531 -0.13657 -0.69284 -0.13263 -0.69466 -0.13588 L -0.69466 -0.13588 L -0.69466 -0.13588 " pathEditMode="relative" ptsTypes="AAAAAAAAAAAAAAAAAAAAAAAAAAAAAAAAAAAAAAAAAAAAAAAAAAAAAAAAAAAAAAAAAAAAAAAAAAAAAAAAAAAAAAAAAAAAAAAAAAAAAAAAAAAAAAAAAAAAAAAAAAAAAAAAAAAAAAAA">
                                      <p:cBhvr>
                                        <p:cTn id="6" dur="2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740" r="59692"/>
          <a:stretch/>
        </p:blipFill>
        <p:spPr>
          <a:xfrm>
            <a:off x="678050" y="20502"/>
            <a:ext cx="2145509" cy="21962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075" b="61552"/>
          <a:stretch/>
        </p:blipFill>
        <p:spPr>
          <a:xfrm>
            <a:off x="2491727" y="430940"/>
            <a:ext cx="2598523" cy="2175444"/>
          </a:xfrm>
          <a:prstGeom prst="ellipse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25" t="34832" r="17997" b="40729"/>
          <a:stretch/>
        </p:blipFill>
        <p:spPr>
          <a:xfrm>
            <a:off x="6280729" y="2772639"/>
            <a:ext cx="5423134" cy="312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719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6 L 0.58685 0.1233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36" y="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56" b="30446"/>
          <a:stretch/>
        </p:blipFill>
        <p:spPr>
          <a:xfrm>
            <a:off x="360217" y="0"/>
            <a:ext cx="11554691" cy="6840113"/>
          </a:xfrm>
        </p:spPr>
      </p:pic>
    </p:spTree>
    <p:extLst>
      <p:ext uri="{BB962C8B-B14F-4D97-AF65-F5344CB8AC3E}">
        <p14:creationId xmlns:p14="http://schemas.microsoft.com/office/powerpoint/2010/main" val="383154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41" b="66342"/>
          <a:stretch/>
        </p:blipFill>
        <p:spPr>
          <a:xfrm>
            <a:off x="7959251" y="4202545"/>
            <a:ext cx="2743665" cy="22167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10" r="72587" b="39872"/>
          <a:stretch/>
        </p:blipFill>
        <p:spPr>
          <a:xfrm>
            <a:off x="5423774" y="2068944"/>
            <a:ext cx="2233171" cy="18995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740" r="59692"/>
          <a:stretch/>
        </p:blipFill>
        <p:spPr>
          <a:xfrm>
            <a:off x="678050" y="20502"/>
            <a:ext cx="2145509" cy="219622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41" t="59456"/>
          <a:stretch/>
        </p:blipFill>
        <p:spPr>
          <a:xfrm>
            <a:off x="2059709" y="3445164"/>
            <a:ext cx="2150043" cy="209248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075" b="61552"/>
          <a:stretch/>
        </p:blipFill>
        <p:spPr>
          <a:xfrm>
            <a:off x="9593477" y="604701"/>
            <a:ext cx="2598523" cy="217544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62658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7.40741E-7 L -0.03763 0.365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8" y="18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868219" y="960581"/>
                <a:ext cx="10437091" cy="19872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smtClean="0">
                    <a:solidFill>
                      <a:schemeClr val="accent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Bài 1: Một lớp học có 28 học sinh, trong đó số em nam bằng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36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smtClean="0">
                    <a:solidFill>
                      <a:schemeClr val="accent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số em nữ . Hỏi lớp đó có bao nhiêu em nữ, bao nhiêu em nam? 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219" y="960581"/>
                <a:ext cx="10437091" cy="1987211"/>
              </a:xfrm>
              <a:prstGeom prst="rect">
                <a:avLst/>
              </a:prstGeom>
              <a:blipFill>
                <a:blip r:embed="rId2"/>
                <a:stretch>
                  <a:fillRect l="-1751" t="-4908" r="-1284" b="-107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882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41" b="66342"/>
          <a:stretch/>
        </p:blipFill>
        <p:spPr>
          <a:xfrm>
            <a:off x="7959251" y="4202545"/>
            <a:ext cx="2743665" cy="22167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10" r="72587" b="39872"/>
          <a:stretch/>
        </p:blipFill>
        <p:spPr>
          <a:xfrm>
            <a:off x="5423774" y="2068944"/>
            <a:ext cx="2233171" cy="18995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740" r="59692"/>
          <a:stretch/>
        </p:blipFill>
        <p:spPr>
          <a:xfrm>
            <a:off x="678050" y="20502"/>
            <a:ext cx="2145509" cy="219622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41" t="59456"/>
          <a:stretch/>
        </p:blipFill>
        <p:spPr>
          <a:xfrm>
            <a:off x="2059709" y="3445164"/>
            <a:ext cx="2150043" cy="209248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075" b="61552"/>
          <a:stretch/>
        </p:blipFill>
        <p:spPr>
          <a:xfrm>
            <a:off x="9482641" y="2880746"/>
            <a:ext cx="2598523" cy="217544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210680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3.7037E-6 L -0.22018 -0.2972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16" y="-1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81891" y="1270000"/>
            <a:ext cx="104370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Bài 2: </a:t>
            </a:r>
            <a:r>
              <a:rPr lang="vi-VN" sz="360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Tính chu vi một mảnh đất hình chữ nhật, biết chiều dài gấp 2 lần chiều rộng và hơn chiều rộng 15m.</a:t>
            </a:r>
            <a:endParaRPr lang="en-US" sz="360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84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41" b="66342"/>
          <a:stretch/>
        </p:blipFill>
        <p:spPr>
          <a:xfrm>
            <a:off x="7959251" y="4202545"/>
            <a:ext cx="2743665" cy="22167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10" r="72587" b="39872"/>
          <a:stretch/>
        </p:blipFill>
        <p:spPr>
          <a:xfrm>
            <a:off x="5423774" y="2068944"/>
            <a:ext cx="2233171" cy="18995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740" r="59692"/>
          <a:stretch/>
        </p:blipFill>
        <p:spPr>
          <a:xfrm>
            <a:off x="678050" y="20502"/>
            <a:ext cx="2145509" cy="219622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41" t="59456"/>
          <a:stretch/>
        </p:blipFill>
        <p:spPr>
          <a:xfrm>
            <a:off x="2059709" y="3445164"/>
            <a:ext cx="2150043" cy="209248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075" b="61552"/>
          <a:stretch/>
        </p:blipFill>
        <p:spPr>
          <a:xfrm>
            <a:off x="7062713" y="981222"/>
            <a:ext cx="2598523" cy="217544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124385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3.7037E-7 L -0.30404 0.176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08" y="8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55781" y="960583"/>
            <a:ext cx="104370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Bài 3: Một ô tô cứ 100km thì tiêu thụ hết 12l xăng. Nếu ô tô đó đã đi quãng đường  50km thì tiêu thụ hết bao nhiêu lít xăng? </a:t>
            </a:r>
          </a:p>
        </p:txBody>
      </p:sp>
    </p:spTree>
    <p:extLst>
      <p:ext uri="{BB962C8B-B14F-4D97-AF65-F5344CB8AC3E}">
        <p14:creationId xmlns:p14="http://schemas.microsoft.com/office/powerpoint/2010/main" val="118647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41" b="66342"/>
          <a:stretch/>
        </p:blipFill>
        <p:spPr>
          <a:xfrm>
            <a:off x="7959251" y="4202545"/>
            <a:ext cx="2743665" cy="22167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10" r="72587" b="39872"/>
          <a:stretch/>
        </p:blipFill>
        <p:spPr>
          <a:xfrm>
            <a:off x="5423774" y="2068944"/>
            <a:ext cx="2233171" cy="18995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740" r="59692"/>
          <a:stretch/>
        </p:blipFill>
        <p:spPr>
          <a:xfrm>
            <a:off x="678050" y="20502"/>
            <a:ext cx="2145509" cy="219622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41" t="59456"/>
          <a:stretch/>
        </p:blipFill>
        <p:spPr>
          <a:xfrm>
            <a:off x="2059709" y="3445164"/>
            <a:ext cx="2150043" cy="209248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075" b="61552"/>
          <a:stretch/>
        </p:blipFill>
        <p:spPr>
          <a:xfrm>
            <a:off x="3941836" y="3968468"/>
            <a:ext cx="2598523" cy="217544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195996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1.48148E-6 L -0.11315 -0.5703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64" y="-28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81889" y="618836"/>
            <a:ext cx="1126836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Bài 4: Theo quy định một xưởng mộc phải làm trong 30 ngày, mỗi ngày đóng được 12 bộ bàn ghế thì mới hoàn th</a:t>
            </a:r>
            <a:r>
              <a:rPr lang="vi-VN" sz="360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ành</a:t>
            </a:r>
            <a:r>
              <a:rPr lang="en-US" sz="360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kế hoạch</a:t>
            </a:r>
            <a:r>
              <a:rPr lang="vi-VN" sz="360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Do cải tiến kĩ thuật nên mỗi ngày xưởng đó đóng được 18 bộ bàn ghế. Hỏi xưởng mộc làm trong bao nhiêu ngày thì hoàn thành kế hoạch?</a:t>
            </a:r>
            <a:endParaRPr lang="en-US" sz="360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40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139</Words>
  <Application>Microsoft Office PowerPoint</Application>
  <PresentationFormat>Widescreen</PresentationFormat>
  <Paragraphs>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7</cp:revision>
  <dcterms:created xsi:type="dcterms:W3CDTF">2022-09-29T17:15:58Z</dcterms:created>
  <dcterms:modified xsi:type="dcterms:W3CDTF">2022-09-30T08:56:27Z</dcterms:modified>
</cp:coreProperties>
</file>