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25969" y="3510843"/>
              <a:ext cx="1215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998261" y="3510843"/>
              <a:ext cx="1363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+ 234kg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130kg + 850kg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 </a:t>
              </a:r>
              <a:r>
                <a:rPr lang="en-US" sz="20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dirty="0" smtClean="0">
                  <a:solidFill>
                    <a:schemeClr val="tx1"/>
                  </a:solidFill>
                </a:rPr>
                <a:t>+ 645 </a:t>
              </a:r>
              <a:r>
                <a:rPr lang="en-US" sz="20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</a:t>
              </a:r>
              <a:r>
                <a:rPr lang="en-US" sz="2000" dirty="0" smtClean="0">
                  <a:solidFill>
                    <a:schemeClr val="tx1"/>
                  </a:solidFill>
                </a:rPr>
                <a:t>0 </a:t>
              </a:r>
              <a:r>
                <a:rPr lang="en-US" sz="20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+ </a:t>
              </a:r>
              <a:r>
                <a:rPr lang="en-US" sz="2000" dirty="0" smtClean="0">
                  <a:solidFill>
                    <a:schemeClr val="tx1"/>
                  </a:solidFill>
                </a:rPr>
                <a:t>850 </a:t>
              </a:r>
              <a:r>
                <a:rPr lang="en-US" sz="20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 flipV="1">
            <a:off x="7236823" y="3733615"/>
            <a:ext cx="1583382" cy="8710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5685742" y="3720553"/>
            <a:ext cx="4318790" cy="7945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490</Words>
  <Application>Microsoft Office PowerPoint</Application>
  <PresentationFormat>Custom</PresentationFormat>
  <Paragraphs>145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123</cp:revision>
  <dcterms:created xsi:type="dcterms:W3CDTF">2021-06-02T01:34:28Z</dcterms:created>
  <dcterms:modified xsi:type="dcterms:W3CDTF">2023-03-31T03:30:52Z</dcterms:modified>
</cp:coreProperties>
</file>