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9" r:id="rId2"/>
    <p:sldId id="295" r:id="rId3"/>
    <p:sldId id="306" r:id="rId4"/>
    <p:sldId id="257" r:id="rId5"/>
    <p:sldId id="301" r:id="rId6"/>
    <p:sldId id="341" r:id="rId7"/>
    <p:sldId id="340" r:id="rId8"/>
    <p:sldId id="323" r:id="rId9"/>
    <p:sldId id="285" r:id="rId10"/>
    <p:sldId id="265" r:id="rId11"/>
    <p:sldId id="319" r:id="rId12"/>
    <p:sldId id="32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FF0066"/>
    <a:srgbClr val="FF00FF"/>
    <a:srgbClr val="FFCCFF"/>
    <a:srgbClr val="CC00CC"/>
    <a:srgbClr val="CC0066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FD38B-2BC7-49F6-A158-0001751B9F0D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0524F-7808-4E38-B397-62FABE21F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57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0524F-7808-4E38-B397-62FABE21F0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47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7671" y="1546412"/>
            <a:ext cx="80951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3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 CHỨC LƯU TRỮ, TÌM KIẾM VÀ TRAO ĐỔI THÔNG TIN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306473" y="2029322"/>
            <a:ext cx="7956643" cy="3293305"/>
            <a:chOff x="6942331" y="2784139"/>
            <a:chExt cx="6048232" cy="5394610"/>
          </a:xfrm>
        </p:grpSpPr>
        <p:sp>
          <p:nvSpPr>
            <p:cNvPr id="6" name="Rectangle 5"/>
            <p:cNvSpPr/>
            <p:nvPr/>
          </p:nvSpPr>
          <p:spPr>
            <a:xfrm>
              <a:off x="7191313" y="3168538"/>
              <a:ext cx="5550265" cy="46205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nhân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ổ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D: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đang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Kể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cùng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đó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942331" y="2784139"/>
              <a:ext cx="6048232" cy="539461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GHI NHỚ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1894359" y="1913117"/>
            <a:ext cx="8679975" cy="3423157"/>
          </a:xfrm>
          <a:prstGeom prst="horizontalScroll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b="1" dirty="0"/>
              <a:t>Thư mục có thể chứa thư mục con và tệp. Để tìm tệp trong một thư mục cần nháy đúp chuột vào thư mục đó.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3838"/>
            <a:ext cx="121920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45460" y="639866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loud 1"/>
          <p:cNvSpPr/>
          <p:nvPr/>
        </p:nvSpPr>
        <p:spPr>
          <a:xfrm>
            <a:off x="2035927" y="2339788"/>
            <a:ext cx="8156943" cy="2675965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1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2248" y="1323542"/>
            <a:ext cx="3506881" cy="4964078"/>
          </a:xfrm>
          <a:prstGeom prst="rect">
            <a:avLst/>
          </a:prstGeom>
        </p:spPr>
      </p:pic>
      <p:sp>
        <p:nvSpPr>
          <p:cNvPr id="16" name="Cloud 15"/>
          <p:cNvSpPr/>
          <p:nvPr/>
        </p:nvSpPr>
        <p:spPr>
          <a:xfrm>
            <a:off x="6539326" y="2780211"/>
            <a:ext cx="4675522" cy="205073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031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2645798" y="2197560"/>
            <a:ext cx="8431305" cy="9787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US" sz="4000" b="1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</a:t>
            </a:r>
            <a:r>
              <a:rPr lang="vi-VN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ài 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20: </a:t>
            </a:r>
            <a:r>
              <a:rPr lang="en-US" sz="4800" b="1">
                <a:solidFill>
                  <a:srgbClr val="FF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C</a:t>
            </a:r>
            <a:r>
              <a:rPr lang="en-US" sz="4800" b="1" smtClean="0">
                <a:solidFill>
                  <a:srgbClr val="FF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ấu trúc cây thư mục</a:t>
            </a:r>
            <a:endParaRPr lang="vi-VN" sz="4800" b="1" dirty="0">
              <a:ln w="28575">
                <a:noFill/>
              </a:ln>
              <a:solidFill>
                <a:srgbClr val="FF0000"/>
              </a:solidFill>
              <a:latin typeface="HP001 4 hàng" panose="020B06030503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1797066" y="1083228"/>
            <a:ext cx="10128771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Thứ 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năm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ngày 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9 </a:t>
            </a:r>
            <a:r>
              <a:rPr lang="en-US" sz="4000" b="1" smtClean="0">
                <a:ln w="28575">
                  <a:noFill/>
                </a:ln>
                <a:solidFill>
                  <a:srgbClr val="FF0000"/>
                </a:solidFill>
                <a:latin typeface="HP001 4 hàng" panose="020B06030503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tháng 2 năm 2023</a:t>
            </a:r>
            <a:endParaRPr lang="vi-VN" sz="4800" b="1" dirty="0">
              <a:ln w="28575">
                <a:noFill/>
              </a:ln>
              <a:solidFill>
                <a:srgbClr val="FF0000"/>
              </a:solidFill>
              <a:latin typeface="HP001 4 hàng" panose="020B06030503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29847"/>
            <a:ext cx="5211862" cy="553998"/>
            <a:chOff x="689904" y="1379897"/>
            <a:chExt cx="5211862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480131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Cấu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trúc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cây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401" y="1853081"/>
            <a:ext cx="3545632" cy="41250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7295" y="5975705"/>
            <a:ext cx="3371320" cy="379705"/>
          </a:xfrm>
          <a:prstGeom prst="rect">
            <a:avLst/>
          </a:prstGeom>
        </p:spPr>
      </p:pic>
      <p:sp>
        <p:nvSpPr>
          <p:cNvPr id="17" name="Cloud 16"/>
          <p:cNvSpPr/>
          <p:nvPr/>
        </p:nvSpPr>
        <p:spPr>
          <a:xfrm>
            <a:off x="5802828" y="2661314"/>
            <a:ext cx="5470221" cy="220177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uan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biết: Thư mục </a:t>
            </a: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chứa các thư mục con nào? </a:t>
            </a:r>
            <a:endParaRPr lang="en-US" sz="2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86388" y="373486"/>
            <a:ext cx="4443211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smtClean="0">
                <a:latin typeface="+mj-lt"/>
              </a:rPr>
              <a:t>Thương </a:t>
            </a:r>
            <a:r>
              <a:rPr lang="vi-VN" sz="2400" b="1">
                <a:latin typeface="+mj-lt"/>
              </a:rPr>
              <a:t>ông</a:t>
            </a:r>
          </a:p>
          <a:p>
            <a:endParaRPr lang="vi-VN" sz="2400" b="1">
              <a:latin typeface="+mj-lt"/>
            </a:endParaRPr>
          </a:p>
          <a:p>
            <a:r>
              <a:rPr lang="vi-VN" sz="2400">
                <a:latin typeface="+mj-lt"/>
              </a:rPr>
              <a:t>Ông bị đau chân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Nó sưng nó tấy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Đi phải chống gậy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Khập khiễng, khập khà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Bước lên thềm nhà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Nhấc chân quá khó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Thấy ông nhăn nhó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Việt chơi ngoài sân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Lon ton lại gần,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Âu yếm, nhanh nhảu: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“Ông vịn vai cháu,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Cháu đỡ ông lên.”</a:t>
            </a:r>
          </a:p>
          <a:p>
            <a:r>
              <a:rPr lang="vi-VN" sz="2400">
                <a:latin typeface="+mj-lt"/>
              </a:rPr>
              <a:t>Ông bước lên thềm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Trong lòng sung sướng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Quẳng gậy, cúi xuống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Quên cả đớn đau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Ôm cháu xoa đầu:</a:t>
            </a:r>
            <a:br>
              <a:rPr lang="vi-VN" sz="2400">
                <a:latin typeface="+mj-lt"/>
              </a:rPr>
            </a:br>
            <a:r>
              <a:rPr lang="vi-VN" sz="2400">
                <a:latin typeface="+mj-lt"/>
              </a:rPr>
              <a:t>“Hoan hô thằng </a:t>
            </a:r>
            <a:r>
              <a:rPr lang="vi-VN" sz="2400">
                <a:latin typeface="+mj-lt"/>
              </a:rPr>
              <a:t>bé</a:t>
            </a:r>
            <a:r>
              <a:rPr lang="vi-VN" sz="2400" smtClean="0">
                <a:latin typeface="+mj-lt"/>
              </a:rPr>
              <a:t>!</a:t>
            </a:r>
            <a:r>
              <a:rPr lang="en-US" sz="2400" smtClean="0">
                <a:latin typeface="+mj-lt"/>
              </a:rPr>
              <a:t>...</a:t>
            </a:r>
            <a:r>
              <a:rPr lang="vi-VN" sz="2400">
                <a:latin typeface="+mj-lt"/>
              </a:rPr>
              <a:t/>
            </a:r>
            <a:br>
              <a:rPr lang="vi-VN" sz="2400">
                <a:latin typeface="+mj-lt"/>
              </a:rPr>
            </a:br>
            <a:endParaRPr lang="en-US" sz="2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1397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29847"/>
            <a:ext cx="5211862" cy="553998"/>
            <a:chOff x="689904" y="1379897"/>
            <a:chExt cx="5211862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480131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Cấu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trúc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cây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401" y="1853081"/>
            <a:ext cx="3545632" cy="41250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7295" y="5975705"/>
            <a:ext cx="3371320" cy="379705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5771380" y="2944381"/>
            <a:ext cx="5279154" cy="1942471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 </a:t>
            </a:r>
            <a:r>
              <a:rPr lang="en-US" sz="2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Toan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 các thư mục con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2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9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29847"/>
            <a:ext cx="4019228" cy="553998"/>
            <a:chOff x="689904" y="1379897"/>
            <a:chExt cx="4019228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60868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9" name="Group 18"/>
          <p:cNvGrpSpPr/>
          <p:nvPr/>
        </p:nvGrpSpPr>
        <p:grpSpPr>
          <a:xfrm>
            <a:off x="3780429" y="2004474"/>
            <a:ext cx="5145205" cy="4164313"/>
            <a:chOff x="7972538" y="2475168"/>
            <a:chExt cx="3911121" cy="6821367"/>
          </a:xfrm>
        </p:grpSpPr>
        <p:sp>
          <p:nvSpPr>
            <p:cNvPr id="20" name="Rectangle 19"/>
            <p:cNvSpPr/>
            <p:nvPr/>
          </p:nvSpPr>
          <p:spPr>
            <a:xfrm>
              <a:off x="8003663" y="3478849"/>
              <a:ext cx="3786631" cy="57120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ổ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Truyện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thiếu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này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kiện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Sơn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Thủy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Hai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con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dê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cùng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Sơn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Thủy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7972538" y="2784139"/>
              <a:ext cx="3911121" cy="6512396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8960586" y="2475168"/>
              <a:ext cx="1936773" cy="651175"/>
            </a:xfrm>
            <a:prstGeom prst="ellipse">
              <a:avLst/>
            </a:prstGeom>
            <a:solidFill>
              <a:srgbClr val="FF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19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72" y="347467"/>
            <a:ext cx="695325" cy="6477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1422581" y="1290918"/>
            <a:ext cx="3945316" cy="4823279"/>
            <a:chOff x="1718506" y="1625929"/>
            <a:chExt cx="3287120" cy="450872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18506" y="1625929"/>
              <a:ext cx="3287120" cy="398636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5672" y="5655135"/>
              <a:ext cx="3114675" cy="479522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5868539" y="1477090"/>
            <a:ext cx="4967785" cy="4351943"/>
            <a:chOff x="5786651" y="1627218"/>
            <a:chExt cx="4967785" cy="4351943"/>
          </a:xfrm>
        </p:grpSpPr>
        <p:sp>
          <p:nvSpPr>
            <p:cNvPr id="21" name="Rounded Rectangle 20"/>
            <p:cNvSpPr/>
            <p:nvPr/>
          </p:nvSpPr>
          <p:spPr>
            <a:xfrm>
              <a:off x="5786651" y="1627218"/>
              <a:ext cx="4967785" cy="435194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9282" y="1681118"/>
              <a:ext cx="1069817" cy="1061079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5975897" y="2823393"/>
              <a:ext cx="4655709" cy="30192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vi-VN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vi-VN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9250" indent="-349250"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 thư mục </a:t>
              </a:r>
              <a:r>
                <a:rPr lang="vi-VN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 những thư mục nào</a:t>
              </a: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9250" indent="-349250"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 mục </a:t>
              </a:r>
              <a:r>
                <a:rPr lang="vi-VN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có những tệp nào? Thư mục nào?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2029</TotalTime>
  <Words>297</Words>
  <Application>Microsoft Office PowerPoint</Application>
  <PresentationFormat>Widescreen</PresentationFormat>
  <Paragraphs>37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HP001 4 hàng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 123</cp:lastModifiedBy>
  <cp:revision>361</cp:revision>
  <dcterms:created xsi:type="dcterms:W3CDTF">2022-01-27T15:18:21Z</dcterms:created>
  <dcterms:modified xsi:type="dcterms:W3CDTF">2023-02-09T07:38:09Z</dcterms:modified>
</cp:coreProperties>
</file>