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9" r:id="rId1"/>
  </p:sldMasterIdLst>
  <p:notesMasterIdLst>
    <p:notesMasterId r:id="rId51"/>
  </p:notesMasterIdLst>
  <p:sldIdLst>
    <p:sldId id="462" r:id="rId2"/>
    <p:sldId id="414" r:id="rId3"/>
    <p:sldId id="415" r:id="rId4"/>
    <p:sldId id="416" r:id="rId5"/>
    <p:sldId id="463" r:id="rId6"/>
    <p:sldId id="417" r:id="rId7"/>
    <p:sldId id="418" r:id="rId8"/>
    <p:sldId id="419" r:id="rId9"/>
    <p:sldId id="420" r:id="rId10"/>
    <p:sldId id="421" r:id="rId11"/>
    <p:sldId id="422" r:id="rId12"/>
    <p:sldId id="423" r:id="rId13"/>
    <p:sldId id="424" r:id="rId14"/>
    <p:sldId id="425" r:id="rId15"/>
    <p:sldId id="426" r:id="rId16"/>
    <p:sldId id="427" r:id="rId17"/>
    <p:sldId id="428" r:id="rId18"/>
    <p:sldId id="429" r:id="rId19"/>
    <p:sldId id="430" r:id="rId20"/>
    <p:sldId id="431" r:id="rId21"/>
    <p:sldId id="432" r:id="rId22"/>
    <p:sldId id="464" r:id="rId23"/>
    <p:sldId id="434" r:id="rId24"/>
    <p:sldId id="435" r:id="rId25"/>
    <p:sldId id="436" r:id="rId26"/>
    <p:sldId id="465" r:id="rId27"/>
    <p:sldId id="438" r:id="rId28"/>
    <p:sldId id="439" r:id="rId29"/>
    <p:sldId id="440" r:id="rId30"/>
    <p:sldId id="466" r:id="rId31"/>
    <p:sldId id="442" r:id="rId32"/>
    <p:sldId id="443" r:id="rId33"/>
    <p:sldId id="444" r:id="rId34"/>
    <p:sldId id="445" r:id="rId35"/>
    <p:sldId id="446" r:id="rId36"/>
    <p:sldId id="447" r:id="rId37"/>
    <p:sldId id="448" r:id="rId38"/>
    <p:sldId id="449" r:id="rId39"/>
    <p:sldId id="450" r:id="rId40"/>
    <p:sldId id="451" r:id="rId41"/>
    <p:sldId id="452" r:id="rId42"/>
    <p:sldId id="453" r:id="rId43"/>
    <p:sldId id="454" r:id="rId44"/>
    <p:sldId id="455" r:id="rId45"/>
    <p:sldId id="456" r:id="rId46"/>
    <p:sldId id="457" r:id="rId47"/>
    <p:sldId id="458" r:id="rId48"/>
    <p:sldId id="460" r:id="rId49"/>
    <p:sldId id="467" r:id="rId50"/>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F00FF"/>
    <a:srgbClr val="FF0000"/>
    <a:srgbClr val="FFFF66"/>
    <a:srgbClr val="6600CC"/>
    <a:srgbClr val="99FF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9" autoAdjust="0"/>
    <p:restoredTop sz="98261" autoAdjust="0"/>
  </p:normalViewPr>
  <p:slideViewPr>
    <p:cSldViewPr>
      <p:cViewPr varScale="1">
        <p:scale>
          <a:sx n="72" d="100"/>
          <a:sy n="72" d="100"/>
        </p:scale>
        <p:origin x="-126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eaLnBrk="1" hangingPunct="1">
              <a:defRPr sz="1200">
                <a:latin typeface="Arial" charset="0"/>
              </a:defRPr>
            </a:lvl1pPr>
          </a:lstStyle>
          <a:p>
            <a:pPr>
              <a:defRPr/>
            </a:pPr>
            <a:fld id="{287F1E4B-F634-494D-9707-1A754FADD54F}" type="datetimeFigureOut">
              <a:rPr lang="en-US"/>
              <a:pPr>
                <a:defRPr/>
              </a:pPr>
              <a:t>13/8/2020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9CA80C-8077-4945-A331-5A2D2E620ED9}" type="slidenum">
              <a:rPr lang="en-US"/>
              <a:pPr>
                <a:defRPr/>
              </a:pPr>
              <a:t>‹#›</a:t>
            </a:fld>
            <a:endParaRPr lang="en-US"/>
          </a:p>
        </p:txBody>
      </p:sp>
    </p:spTree>
    <p:extLst>
      <p:ext uri="{BB962C8B-B14F-4D97-AF65-F5344CB8AC3E}">
        <p14:creationId xmlns:p14="http://schemas.microsoft.com/office/powerpoint/2010/main" val="2462054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noFill/>
          <a:ln/>
        </p:spPr>
      </p:sp>
      <p:sp>
        <p:nvSpPr>
          <p:cNvPr id="22531" name="Notes Placeholder 2"/>
          <p:cNvSpPr>
            <a:spLocks noGrp="1"/>
          </p:cNvSpPr>
          <p:nvPr>
            <p:ph type="body" idx="1"/>
          </p:nvPr>
        </p:nvSpPr>
        <p:spPr>
          <a:noFill/>
        </p:spPr>
        <p:txBody>
          <a:bodyPr/>
          <a:lstStyle/>
          <a:p>
            <a:pPr>
              <a:spcBef>
                <a:spcPct val="0"/>
              </a:spcBef>
            </a:pPr>
            <a:endParaRPr lang="vi-VN" smtClean="0"/>
          </a:p>
        </p:txBody>
      </p:sp>
      <p:sp>
        <p:nvSpPr>
          <p:cNvPr id="22532" name="Slide Number Placeholder 3"/>
          <p:cNvSpPr>
            <a:spLocks noGrp="1"/>
          </p:cNvSpPr>
          <p:nvPr>
            <p:ph type="sldNum" sz="quarter" idx="5"/>
          </p:nvPr>
        </p:nvSpPr>
        <p:spPr>
          <a:noFill/>
          <a:ln>
            <a:miter lim="800000"/>
            <a:headEnd/>
            <a:tailEnd/>
          </a:ln>
        </p:spPr>
        <p:txBody>
          <a:bodyPr/>
          <a:lstStyle/>
          <a:p>
            <a:fld id="{78BB6827-00A5-4390-ACFE-512B93816619}"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9CA80C-8077-4945-A331-5A2D2E620ED9}" type="slidenum">
              <a:rPr lang="en-US" smtClean="0"/>
              <a:pPr>
                <a:defRPr/>
              </a:pPr>
              <a:t>2</a:t>
            </a:fld>
            <a:endParaRPr lang="en-US"/>
          </a:p>
        </p:txBody>
      </p:sp>
    </p:spTree>
    <p:extLst>
      <p:ext uri="{BB962C8B-B14F-4D97-AF65-F5344CB8AC3E}">
        <p14:creationId xmlns:p14="http://schemas.microsoft.com/office/powerpoint/2010/main" val="66788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9CA80C-8077-4945-A331-5A2D2E620ED9}" type="slidenum">
              <a:rPr lang="en-US" smtClean="0"/>
              <a:pPr>
                <a:defRPr/>
              </a:pPr>
              <a:t>48</a:t>
            </a:fld>
            <a:endParaRPr lang="en-US"/>
          </a:p>
        </p:txBody>
      </p:sp>
    </p:spTree>
    <p:extLst>
      <p:ext uri="{BB962C8B-B14F-4D97-AF65-F5344CB8AC3E}">
        <p14:creationId xmlns:p14="http://schemas.microsoft.com/office/powerpoint/2010/main" val="16252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602923-CE23-401F-BD43-FBBD4E48D962}"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2181AD-7C6D-411B-A26F-4F03E439CB8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4DC2F8-28BE-4396-9F74-A43268C7D7A5}"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6DB24CB-588D-41E0-BD3E-F5DB91ED3E61}" type="slidenum">
              <a:rPr lang="en-US"/>
              <a:pPr>
                <a:defRPr/>
              </a:pPr>
              <a:t>‹#›</a:t>
            </a:fld>
            <a:endParaRPr lang="en-US"/>
          </a:p>
        </p:txBody>
      </p:sp>
    </p:spTree>
    <p:extLst>
      <p:ext uri="{BB962C8B-B14F-4D97-AF65-F5344CB8AC3E}">
        <p14:creationId xmlns:p14="http://schemas.microsoft.com/office/powerpoint/2010/main" val="403937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8D3E7A-E369-4520-B772-3042F257D7A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5958E9-86D0-4CCD-B505-105D63914271}"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0548B1-C0C4-48BD-9138-323A2491967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C3B3483-C929-465E-B8AB-9ACC319D0713}"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77D7B5-3C38-4755-94B0-987313F31EBC}"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47566F4-0806-47EC-B929-5309A1AC2E4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F86741-CF39-44D1-B568-F8F035EF017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7E06E1E-9F20-43F4-A72C-B7BCE2E1552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0DDE695-A309-46B9-8CC7-A282D62EEA0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1.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0.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19.xml"/><Relationship Id="rId5" Type="http://schemas.openxmlformats.org/officeDocument/2006/relationships/image" Target="../media/image9.jpeg"/><Relationship Id="rId10" Type="http://schemas.openxmlformats.org/officeDocument/2006/relationships/slide" Target="slide18.xml"/><Relationship Id="rId4" Type="http://schemas.openxmlformats.org/officeDocument/2006/relationships/image" Target="../media/image8.jpeg"/><Relationship Id="rId9" Type="http://schemas.openxmlformats.org/officeDocument/2006/relationships/slide" Target="slide17.xml"/><Relationship Id="rId14" Type="http://schemas.openxmlformats.org/officeDocument/2006/relationships/slide" Target="slide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1.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0.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19.xml"/><Relationship Id="rId5" Type="http://schemas.openxmlformats.org/officeDocument/2006/relationships/image" Target="../media/image9.jpeg"/><Relationship Id="rId10" Type="http://schemas.openxmlformats.org/officeDocument/2006/relationships/slide" Target="slide18.xml"/><Relationship Id="rId4" Type="http://schemas.openxmlformats.org/officeDocument/2006/relationships/image" Target="../media/image8.jpeg"/><Relationship Id="rId9" Type="http://schemas.openxmlformats.org/officeDocument/2006/relationships/slide" Target="slide17.xml"/><Relationship Id="rId14" Type="http://schemas.openxmlformats.org/officeDocument/2006/relationships/slide" Target="slide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gif"/><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0.jpeg"/><Relationship Id="rId7" Type="http://schemas.openxmlformats.org/officeDocument/2006/relationships/slide" Target="slide18.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1.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0.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19.xml"/><Relationship Id="rId5" Type="http://schemas.openxmlformats.org/officeDocument/2006/relationships/image" Target="../media/image9.jpeg"/><Relationship Id="rId10" Type="http://schemas.openxmlformats.org/officeDocument/2006/relationships/slide" Target="slide18.xml"/><Relationship Id="rId4" Type="http://schemas.openxmlformats.org/officeDocument/2006/relationships/image" Target="../media/image8.jpeg"/><Relationship Id="rId9" Type="http://schemas.openxmlformats.org/officeDocument/2006/relationships/slide" Target="slide17.xml"/><Relationship Id="rId14" Type="http://schemas.openxmlformats.org/officeDocument/2006/relationships/slide" Target="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8.jpeg"/><Relationship Id="rId7" Type="http://schemas.openxmlformats.org/officeDocument/2006/relationships/slide" Target="slide18.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slide" Target="slide23.xml"/><Relationship Id="rId5" Type="http://schemas.openxmlformats.org/officeDocument/2006/relationships/image" Target="../media/image10.jpeg"/><Relationship Id="rId10" Type="http://schemas.openxmlformats.org/officeDocument/2006/relationships/slide" Target="slide21.xml"/><Relationship Id="rId4" Type="http://schemas.openxmlformats.org/officeDocument/2006/relationships/image" Target="../media/image9.jpeg"/><Relationship Id="rId9" Type="http://schemas.openxmlformats.org/officeDocument/2006/relationships/slide" Target="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1.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0.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19.xml"/><Relationship Id="rId5" Type="http://schemas.openxmlformats.org/officeDocument/2006/relationships/image" Target="../media/image9.jpeg"/><Relationship Id="rId10" Type="http://schemas.openxmlformats.org/officeDocument/2006/relationships/slide" Target="slide18.xml"/><Relationship Id="rId4" Type="http://schemas.openxmlformats.org/officeDocument/2006/relationships/image" Target="../media/image8.jpeg"/><Relationship Id="rId9" Type="http://schemas.openxmlformats.org/officeDocument/2006/relationships/slide" Target="slide17.xml"/><Relationship Id="rId14" Type="http://schemas.openxmlformats.org/officeDocument/2006/relationships/slide" Target="slide23.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slide" Target="slide43.xml"/><Relationship Id="rId4" Type="http://schemas.openxmlformats.org/officeDocument/2006/relationships/image" Target="../media/image48.gif"/></Relationships>
</file>

<file path=ppt/slides/_rels/slide4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5.wav"/><Relationship Id="rId7"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gif"/><Relationship Id="rId4" Type="http://schemas.openxmlformats.org/officeDocument/2006/relationships/image" Target="../media/image58.gif"/></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1.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0.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19.xml"/><Relationship Id="rId5" Type="http://schemas.openxmlformats.org/officeDocument/2006/relationships/image" Target="../media/image9.jpeg"/><Relationship Id="rId10" Type="http://schemas.openxmlformats.org/officeDocument/2006/relationships/slide" Target="slide18.xml"/><Relationship Id="rId4" Type="http://schemas.openxmlformats.org/officeDocument/2006/relationships/image" Target="../media/image8.jpeg"/><Relationship Id="rId9" Type="http://schemas.openxmlformats.org/officeDocument/2006/relationships/slide" Target="slide17.xml"/><Relationship Id="rId14" Type="http://schemas.openxmlformats.org/officeDocument/2006/relationships/slide" Target="slide2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0" y="15875"/>
            <a:ext cx="9144000" cy="684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99" name="TextBox 13"/>
          <p:cNvSpPr txBox="1">
            <a:spLocks noChangeArrowheads="1"/>
          </p:cNvSpPr>
          <p:nvPr/>
        </p:nvSpPr>
        <p:spPr bwMode="auto">
          <a:xfrm>
            <a:off x="304800" y="2659063"/>
            <a:ext cx="8382000" cy="1204912"/>
          </a:xfrm>
          <a:prstGeom prst="rect">
            <a:avLst/>
          </a:prstGeom>
          <a:noFill/>
          <a:ln w="9525">
            <a:noFill/>
            <a:miter lim="800000"/>
            <a:headEnd/>
            <a:tailEnd/>
          </a:ln>
        </p:spPr>
        <p:txBody>
          <a:bodyPr>
            <a:spAutoFit/>
          </a:bodyPr>
          <a:lstStyle/>
          <a:p>
            <a:pPr algn="ctr">
              <a:lnSpc>
                <a:spcPct val="120000"/>
              </a:lnSpc>
            </a:pPr>
            <a:r>
              <a:rPr lang="en-US" sz="6600" b="1">
                <a:solidFill>
                  <a:srgbClr val="FF0000"/>
                </a:solidFill>
                <a:latin typeface="Times New Roman" pitchFamily="18" charset="0"/>
                <a:cs typeface="Times New Roman" pitchFamily="18" charset="0"/>
              </a:rPr>
              <a:t>KIỂM TRA BÀI CŨ</a:t>
            </a:r>
            <a:endParaRPr lang="en-US" sz="6600" b="1">
              <a:solidFill>
                <a:srgbClr val="FF0000"/>
              </a:solidFill>
              <a:latin typeface="Times New Roman" pitchFamily="18" charset="0"/>
              <a:ea typeface="HP001 5Ha"/>
              <a:cs typeface="HP001 5Ha"/>
            </a:endParaRPr>
          </a:p>
        </p:txBody>
      </p:sp>
    </p:spTree>
  </p:cSld>
  <p:clrMapOvr>
    <a:masterClrMapping/>
  </p:clrMapOvr>
  <p:transition spd="slow">
    <p:circle/>
    <p:sndAc>
      <p:stSnd>
        <p:snd r:embed="rId3"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228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động 2: Phân loại thân cây theo cách mọc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1267" name="Picture 7" descr="Untitle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76400"/>
            <a:ext cx="7543800" cy="4321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2819400" y="60880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3. Cây dưa leo</a:t>
            </a:r>
          </a:p>
        </p:txBody>
      </p:sp>
    </p:spTree>
    <p:extLst>
      <p:ext uri="{BB962C8B-B14F-4D97-AF65-F5344CB8AC3E}">
        <p14:creationId xmlns:p14="http://schemas.microsoft.com/office/powerpoint/2010/main" val="1888918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a:solidFill>
                  <a:srgbClr val="0000CC"/>
                </a:solidFill>
                <a:latin typeface="Times New Roman" panose="02020603050405020304" pitchFamily="18" charset="0"/>
                <a:cs typeface="Times New Roman" panose="02020603050405020304" pitchFamily="18" charset="0"/>
              </a:rPr>
              <a:t>Hoạt</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động</a:t>
            </a:r>
            <a:r>
              <a:rPr lang="en-US" sz="3400" b="1" dirty="0">
                <a:solidFill>
                  <a:srgbClr val="0000CC"/>
                </a:solidFill>
                <a:latin typeface="Times New Roman" panose="02020603050405020304" pitchFamily="18" charset="0"/>
                <a:cs typeface="Times New Roman" panose="02020603050405020304" pitchFamily="18" charset="0"/>
              </a:rPr>
              <a:t> 2: </a:t>
            </a:r>
            <a:r>
              <a:rPr lang="en-US" sz="3400" b="1" dirty="0" err="1">
                <a:solidFill>
                  <a:srgbClr val="0000CC"/>
                </a:solidFill>
                <a:latin typeface="Times New Roman" panose="02020603050405020304" pitchFamily="18" charset="0"/>
                <a:cs typeface="Times New Roman" panose="02020603050405020304" pitchFamily="18" charset="0"/>
              </a:rPr>
              <a:t>Phân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loại</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cây</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theo</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cách</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mọc</a:t>
            </a:r>
            <a:r>
              <a:rPr lang="en-US" sz="3400" b="1" dirty="0">
                <a:solidFill>
                  <a:srgbClr val="0000CC"/>
                </a:solidFill>
                <a:latin typeface="Times New Roman" panose="02020603050405020304" pitchFamily="18" charset="0"/>
                <a:cs typeface="Times New Roman" panose="02020603050405020304" pitchFamily="18" charset="0"/>
              </a:rPr>
              <a:t>:</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2291" name="Picture 8" descr="Untitled-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76400"/>
            <a:ext cx="749935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2743200" y="6105525"/>
            <a:ext cx="38100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4. Cây rau muống</a:t>
            </a:r>
          </a:p>
        </p:txBody>
      </p:sp>
    </p:spTree>
    <p:extLst>
      <p:ext uri="{BB962C8B-B14F-4D97-AF65-F5344CB8AC3E}">
        <p14:creationId xmlns:p14="http://schemas.microsoft.com/office/powerpoint/2010/main" val="1146926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động 2: Phân loại thân cây theo cách mọc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3315" name="Picture 10" descr="Untitle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7623175" cy="4419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2898775" y="6096000"/>
            <a:ext cx="28956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5. Cây lúa</a:t>
            </a:r>
          </a:p>
        </p:txBody>
      </p:sp>
    </p:spTree>
    <p:extLst>
      <p:ext uri="{BB962C8B-B14F-4D97-AF65-F5344CB8AC3E}">
        <p14:creationId xmlns:p14="http://schemas.microsoft.com/office/powerpoint/2010/main" val="2150882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Untitled-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752600"/>
            <a:ext cx="594360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3200400" y="60960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6. Cây su hào</a:t>
            </a:r>
          </a:p>
        </p:txBody>
      </p:sp>
      <p:sp>
        <p:nvSpPr>
          <p:cNvPr id="14340" name="Rectangle 2"/>
          <p:cNvSpPr>
            <a:spLocks noChangeArrowheads="1"/>
          </p:cNvSpPr>
          <p:nvPr/>
        </p:nvSpPr>
        <p:spPr bwMode="auto">
          <a:xfrm>
            <a:off x="0" y="381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động 2: Phân loại thân cây theo cách mọc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259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Untitled-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76400"/>
            <a:ext cx="7443788"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2362200" y="6105525"/>
            <a:ext cx="42672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7.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364"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CC"/>
                </a:solidFill>
                <a:latin typeface="Times New Roman" panose="02020603050405020304" pitchFamily="18" charset="0"/>
                <a:cs typeface="Times New Roman" panose="02020603050405020304" pitchFamily="18" charset="0"/>
              </a:rPr>
              <a:t>Hoạt</a:t>
            </a:r>
            <a:r>
              <a:rPr lang="en-US" sz="3400" b="1" dirty="0" smtClean="0">
                <a:solidFill>
                  <a:srgbClr val="0000CC"/>
                </a:solidFill>
                <a:latin typeface="Times New Roman" panose="02020603050405020304" pitchFamily="18" charset="0"/>
                <a:cs typeface="Times New Roman" panose="02020603050405020304" pitchFamily="18" charset="0"/>
              </a:rPr>
              <a:t> </a:t>
            </a:r>
            <a:r>
              <a:rPr lang="en-US" sz="3400" b="1" dirty="0" err="1" smtClean="0">
                <a:solidFill>
                  <a:srgbClr val="0000CC"/>
                </a:solidFill>
                <a:latin typeface="Times New Roman" panose="02020603050405020304" pitchFamily="18" charset="0"/>
                <a:cs typeface="Times New Roman" panose="02020603050405020304" pitchFamily="18" charset="0"/>
              </a:rPr>
              <a:t>động</a:t>
            </a:r>
            <a:r>
              <a:rPr lang="en-US" sz="3400" b="1" dirty="0" smtClean="0">
                <a:solidFill>
                  <a:srgbClr val="0000CC"/>
                </a:solidFill>
                <a:latin typeface="Times New Roman" panose="02020603050405020304" pitchFamily="18" charset="0"/>
                <a:cs typeface="Times New Roman" panose="02020603050405020304" pitchFamily="18" charset="0"/>
              </a:rPr>
              <a:t> 2: </a:t>
            </a:r>
            <a:r>
              <a:rPr lang="en-US" sz="3400" b="1" dirty="0" err="1" smtClean="0">
                <a:solidFill>
                  <a:srgbClr val="0000CC"/>
                </a:solidFill>
                <a:latin typeface="Times New Roman" panose="02020603050405020304" pitchFamily="18" charset="0"/>
                <a:cs typeface="Times New Roman" panose="02020603050405020304" pitchFamily="18" charset="0"/>
              </a:rPr>
              <a:t>Phân</a:t>
            </a:r>
            <a:r>
              <a:rPr lang="en-US" sz="3400" b="1" dirty="0" smtClean="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loại</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cây</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theo</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cách</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smtClean="0">
                <a:solidFill>
                  <a:srgbClr val="0000CC"/>
                </a:solidFill>
                <a:latin typeface="Times New Roman" panose="02020603050405020304" pitchFamily="18" charset="0"/>
                <a:cs typeface="Times New Roman" panose="02020603050405020304" pitchFamily="18" charset="0"/>
              </a:rPr>
              <a:t>mọc</a:t>
            </a:r>
            <a:r>
              <a:rPr lang="en-US" sz="3400" b="1" dirty="0" smtClean="0">
                <a:solidFill>
                  <a:srgbClr val="0000CC"/>
                </a:solidFill>
                <a:latin typeface="Times New Roman" panose="02020603050405020304" pitchFamily="18" charset="0"/>
                <a:cs typeface="Times New Roman" panose="02020603050405020304" pitchFamily="18" charset="0"/>
              </a:rPr>
              <a:t>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01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16387" name="Group 9"/>
          <p:cNvGrpSpPr>
            <a:grpSpLocks/>
          </p:cNvGrpSpPr>
          <p:nvPr/>
        </p:nvGrpSpPr>
        <p:grpSpPr bwMode="auto">
          <a:xfrm>
            <a:off x="0" y="1828800"/>
            <a:ext cx="9144000" cy="4419600"/>
            <a:chOff x="0" y="0"/>
            <a:chExt cx="5760" cy="2976"/>
          </a:xfrm>
        </p:grpSpPr>
        <p:pic>
          <p:nvPicPr>
            <p:cNvPr id="1640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0"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2"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6413"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16414"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16415"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16416"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16417"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16418"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16419"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16388"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89"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0"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1"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2"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3" name="AutoShape 29">
            <a:hlinkClick r:id="rId12"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4" name="AutoShape 30">
            <a:hlinkClick r:id="rId14"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5" name="Rectangle 2"/>
          <p:cNvSpPr>
            <a:spLocks noChangeArrowheads="1"/>
          </p:cNvSpPr>
          <p:nvPr/>
        </p:nvSpPr>
        <p:spPr bwMode="auto">
          <a:xfrm>
            <a:off x="0" y="381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CC"/>
                </a:solidFill>
                <a:latin typeface="Times New Roman" pitchFamily="18" charset="0"/>
                <a:cs typeface="Times New Roman" pitchFamily="18" charset="0"/>
              </a:rPr>
              <a:t>Hoạt</a:t>
            </a:r>
            <a:r>
              <a:rPr lang="en-US" sz="3400" b="1" dirty="0" smtClean="0">
                <a:solidFill>
                  <a:srgbClr val="0000CC"/>
                </a:solidFill>
                <a:latin typeface="Times New Roman" pitchFamily="18" charset="0"/>
                <a:cs typeface="Times New Roman" pitchFamily="18" charset="0"/>
              </a:rPr>
              <a:t> </a:t>
            </a:r>
            <a:r>
              <a:rPr lang="en-US" sz="3400" b="1" dirty="0" err="1" smtClean="0">
                <a:solidFill>
                  <a:srgbClr val="0000CC"/>
                </a:solidFill>
                <a:latin typeface="Times New Roman" pitchFamily="18" charset="0"/>
                <a:cs typeface="Times New Roman" pitchFamily="18" charset="0"/>
              </a:rPr>
              <a:t>động</a:t>
            </a:r>
            <a:r>
              <a:rPr lang="en-US" sz="3400" b="1" dirty="0" smtClean="0">
                <a:solidFill>
                  <a:srgbClr val="0000CC"/>
                </a:solidFill>
                <a:latin typeface="Times New Roman" pitchFamily="18" charset="0"/>
                <a:cs typeface="Times New Roman" pitchFamily="18" charset="0"/>
              </a:rPr>
              <a:t> 2: </a:t>
            </a:r>
            <a:r>
              <a:rPr lang="en-US" sz="3400" b="1" dirty="0" err="1" smtClean="0">
                <a:solidFill>
                  <a:srgbClr val="0000CC"/>
                </a:solidFill>
                <a:latin typeface="Times New Roman" pitchFamily="18" charset="0"/>
                <a:cs typeface="Times New Roman" pitchFamily="18" charset="0"/>
              </a:rPr>
              <a:t>Phân</a:t>
            </a:r>
            <a:r>
              <a:rPr lang="en-US" sz="3400" b="1" dirty="0" smtClean="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loại</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thân</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cây</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theo</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cách</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mọc</a:t>
            </a:r>
            <a:r>
              <a:rPr lang="en-US" sz="3400" b="1" dirty="0">
                <a:solidFill>
                  <a:srgbClr val="0000CC"/>
                </a:solidFill>
                <a:latin typeface="Times New Roman" pitchFamily="18" charset="0"/>
                <a:cs typeface="Times New Roman" pitchFamily="18" charset="0"/>
              </a:rPr>
              <a:t>:</a:t>
            </a:r>
            <a:endParaRPr lang="vi-VN" altLang="en-US" sz="3400" b="1" dirty="0">
              <a:solidFill>
                <a:srgbClr val="0000CC"/>
              </a:solidFill>
              <a:latin typeface="Times New Roman" pitchFamily="18" charset="0"/>
              <a:cs typeface="Times New Roman"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6471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8006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457200" y="2286000"/>
          <a:ext cx="7935913" cy="4229185"/>
        </p:xfrm>
        <a:graphic>
          <a:graphicData uri="http://schemas.openxmlformats.org/drawingml/2006/table">
            <a:tbl>
              <a:tblPr/>
              <a:tblGrid>
                <a:gridCol w="919554"/>
                <a:gridCol w="2890752"/>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69" name="Text Box 6"/>
          <p:cNvSpPr txBox="1">
            <a:spLocks noChangeArrowheads="1"/>
          </p:cNvSpPr>
          <p:nvPr/>
        </p:nvSpPr>
        <p:spPr bwMode="auto">
          <a:xfrm>
            <a:off x="228600" y="1651000"/>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b="1" dirty="0">
                <a:solidFill>
                  <a:srgbClr val="000099"/>
                </a:solidFill>
                <a:latin typeface="Times New Roman" panose="02020603050405020304" pitchFamily="18" charset="0"/>
              </a:rPr>
              <a:t>Đánh dấu X vào những cây có cách mọc đứng, mọc leo, mọc bò:</a:t>
            </a:r>
          </a:p>
          <a:p>
            <a:pPr algn="ctr" eaLnBrk="1" hangingPunct="1">
              <a:spcBef>
                <a:spcPct val="50000"/>
              </a:spcBef>
              <a:buFontTx/>
              <a:buNone/>
            </a:pPr>
            <a:r>
              <a:rPr lang="en-US" sz="2400" b="1" dirty="0">
                <a:solidFill>
                  <a:srgbClr val="000099"/>
                </a:solidFill>
                <a:latin typeface="Times New Roman" panose="02020603050405020304" pitchFamily="18" charset="0"/>
              </a:rPr>
              <a:t> </a:t>
            </a:r>
          </a:p>
        </p:txBody>
      </p:sp>
      <p:sp>
        <p:nvSpPr>
          <p:cNvPr id="17470"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CC"/>
                </a:solidFill>
                <a:latin typeface="Times New Roman" panose="02020603050405020304" pitchFamily="18" charset="0"/>
                <a:cs typeface="Times New Roman" panose="02020603050405020304" pitchFamily="18" charset="0"/>
              </a:rPr>
              <a:t>Hoạt</a:t>
            </a:r>
            <a:r>
              <a:rPr lang="en-US" sz="3400" b="1" dirty="0" smtClean="0">
                <a:solidFill>
                  <a:srgbClr val="0000CC"/>
                </a:solidFill>
                <a:latin typeface="Times New Roman" panose="02020603050405020304" pitchFamily="18" charset="0"/>
                <a:cs typeface="Times New Roman" panose="02020603050405020304" pitchFamily="18" charset="0"/>
              </a:rPr>
              <a:t> </a:t>
            </a:r>
            <a:r>
              <a:rPr lang="en-US" sz="3400" b="1" dirty="0" err="1" smtClean="0">
                <a:solidFill>
                  <a:srgbClr val="0000CC"/>
                </a:solidFill>
                <a:latin typeface="Times New Roman" panose="02020603050405020304" pitchFamily="18" charset="0"/>
                <a:cs typeface="Times New Roman" panose="02020603050405020304" pitchFamily="18" charset="0"/>
              </a:rPr>
              <a:t>dộng</a:t>
            </a:r>
            <a:r>
              <a:rPr lang="en-US" sz="3400" b="1" dirty="0" smtClean="0">
                <a:solidFill>
                  <a:srgbClr val="0000CC"/>
                </a:solidFill>
                <a:latin typeface="Times New Roman" panose="02020603050405020304" pitchFamily="18" charset="0"/>
                <a:cs typeface="Times New Roman" panose="02020603050405020304" pitchFamily="18" charset="0"/>
              </a:rPr>
              <a:t> 2: </a:t>
            </a:r>
            <a:r>
              <a:rPr lang="en-US" sz="3400" b="1" dirty="0" err="1" smtClean="0">
                <a:solidFill>
                  <a:srgbClr val="0000CC"/>
                </a:solidFill>
                <a:latin typeface="Times New Roman" panose="02020603050405020304" pitchFamily="18" charset="0"/>
                <a:cs typeface="Times New Roman" panose="02020603050405020304" pitchFamily="18" charset="0"/>
              </a:rPr>
              <a:t>Phân</a:t>
            </a:r>
            <a:r>
              <a:rPr lang="en-US" sz="3400" b="1" dirty="0" smtClean="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loại</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cây</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theo</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cách</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mọc</a:t>
            </a:r>
            <a:r>
              <a:rPr lang="en-US" sz="3400" b="1" dirty="0">
                <a:solidFill>
                  <a:srgbClr val="0000CC"/>
                </a:solidFill>
                <a:latin typeface="Times New Roman" panose="02020603050405020304" pitchFamily="18" charset="0"/>
                <a:cs typeface="Times New Roman" panose="02020603050405020304" pitchFamily="18" charset="0"/>
              </a:rPr>
              <a:t>:</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sp>
        <p:nvSpPr>
          <p:cNvPr id="17471" name="Rectangle 2"/>
          <p:cNvSpPr>
            <a:spLocks noChangeArrowheads="1"/>
          </p:cNvSpPr>
          <p:nvPr/>
        </p:nvSpPr>
        <p:spPr bwMode="auto">
          <a:xfrm>
            <a:off x="304800" y="762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b="1" dirty="0">
                <a:solidFill>
                  <a:srgbClr val="FF0000"/>
                </a:solidFill>
                <a:latin typeface="Times New Roman" panose="02020603050405020304" pitchFamily="18" charset="0"/>
              </a:rPr>
              <a:t>PHIẾU BÀI TẬP:</a:t>
            </a:r>
          </a:p>
        </p:txBody>
      </p:sp>
      <p:cxnSp>
        <p:nvCxnSpPr>
          <p:cNvPr id="17" name="Straight Connector 16"/>
          <p:cNvCxnSpPr/>
          <p:nvPr/>
        </p:nvCxnSpPr>
        <p:spPr>
          <a:xfrm>
            <a:off x="304800" y="2057400"/>
            <a:ext cx="1524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727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anose="02020603050405020304" pitchFamily="18" charset="0"/>
                <a:cs typeface="Times New Roman" panose="02020603050405020304" pitchFamily="18" charset="0"/>
              </a:rPr>
              <a:t>Hoạt</a:t>
            </a:r>
            <a:r>
              <a:rPr lang="en-US" sz="3400" b="1" dirty="0" smtClean="0">
                <a:solidFill>
                  <a:srgbClr val="0000FF"/>
                </a:solidFill>
                <a:latin typeface="Times New Roman" panose="02020603050405020304" pitchFamily="18" charset="0"/>
                <a:cs typeface="Times New Roman" panose="02020603050405020304" pitchFamily="18" charset="0"/>
              </a:rPr>
              <a:t> </a:t>
            </a:r>
            <a:r>
              <a:rPr lang="en-US" sz="3400" b="1" dirty="0" err="1" smtClean="0">
                <a:solidFill>
                  <a:srgbClr val="0000FF"/>
                </a:solidFill>
                <a:latin typeface="Times New Roman" panose="02020603050405020304" pitchFamily="18" charset="0"/>
                <a:cs typeface="Times New Roman" panose="02020603050405020304" pitchFamily="18" charset="0"/>
              </a:rPr>
              <a:t>động</a:t>
            </a:r>
            <a:r>
              <a:rPr lang="en-US" sz="3400" b="1" dirty="0" smtClean="0">
                <a:solidFill>
                  <a:srgbClr val="0000FF"/>
                </a:solidFill>
                <a:latin typeface="Times New Roman" panose="02020603050405020304" pitchFamily="18" charset="0"/>
                <a:cs typeface="Times New Roman" panose="02020603050405020304" pitchFamily="18" charset="0"/>
              </a:rPr>
              <a:t> 2: </a:t>
            </a:r>
            <a:r>
              <a:rPr lang="en-US" sz="3400" b="1" dirty="0" err="1" smtClean="0">
                <a:solidFill>
                  <a:srgbClr val="0000FF"/>
                </a:solidFill>
                <a:latin typeface="Times New Roman" panose="02020603050405020304" pitchFamily="18" charset="0"/>
                <a:cs typeface="Times New Roman" panose="02020603050405020304" pitchFamily="18" charset="0"/>
              </a:rPr>
              <a:t>Phân</a:t>
            </a:r>
            <a:r>
              <a:rPr lang="en-US" sz="3400" b="1" dirty="0" smtClean="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loại</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thân</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cây</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theo</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cách</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mọc</a:t>
            </a:r>
            <a:r>
              <a:rPr lang="en-US" sz="3400" b="1" dirty="0">
                <a:solidFill>
                  <a:srgbClr val="0000FF"/>
                </a:solidFill>
                <a:latin typeface="Times New Roman" panose="02020603050405020304" pitchFamily="18" charset="0"/>
                <a:cs typeface="Times New Roman" panose="02020603050405020304" pitchFamily="18" charset="0"/>
              </a:rPr>
              <a:t>:</a:t>
            </a:r>
            <a:endParaRPr lang="vi-VN" altLang="en-US" sz="3400" b="1" dirty="0">
              <a:solidFill>
                <a:srgbClr val="0000FF"/>
              </a:solidFill>
              <a:latin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990600" y="8382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đứng?</a:t>
            </a:r>
          </a:p>
        </p:txBody>
      </p:sp>
      <p:sp>
        <p:nvSpPr>
          <p:cNvPr id="8" name="Text Box 7"/>
          <p:cNvSpPr txBox="1">
            <a:spLocks noChangeArrowheads="1"/>
          </p:cNvSpPr>
          <p:nvPr/>
        </p:nvSpPr>
        <p:spPr bwMode="auto">
          <a:xfrm>
            <a:off x="0" y="137160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 Những cây có thân mọc đứng là những cây trong quá trình phát triển tự nhiên thân cây vươn thẳng lên, không dựa vào bất kì cây hay vật nào khác.</a:t>
            </a:r>
          </a:p>
        </p:txBody>
      </p:sp>
      <p:sp>
        <p:nvSpPr>
          <p:cNvPr id="9" name="Text Box 7"/>
          <p:cNvSpPr txBox="1">
            <a:spLocks noChangeArrowheads="1"/>
          </p:cNvSpPr>
          <p:nvPr/>
        </p:nvSpPr>
        <p:spPr bwMode="auto">
          <a:xfrm>
            <a:off x="-1219200" y="28956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bò?</a:t>
            </a:r>
          </a:p>
        </p:txBody>
      </p:sp>
      <p:sp>
        <p:nvSpPr>
          <p:cNvPr id="10" name="Text Box 7"/>
          <p:cNvSpPr txBox="1">
            <a:spLocks noChangeArrowheads="1"/>
          </p:cNvSpPr>
          <p:nvPr/>
        </p:nvSpPr>
        <p:spPr bwMode="auto">
          <a:xfrm>
            <a:off x="0" y="335280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 Những cây có thân mọc bò là những cây trong quá trình phát triển tự nhiên thân cây bò lan trên mặt đất.</a:t>
            </a:r>
          </a:p>
        </p:txBody>
      </p:sp>
      <p:sp>
        <p:nvSpPr>
          <p:cNvPr id="11" name="Text Box 7"/>
          <p:cNvSpPr txBox="1">
            <a:spLocks noChangeArrowheads="1"/>
          </p:cNvSpPr>
          <p:nvPr/>
        </p:nvSpPr>
        <p:spPr bwMode="auto">
          <a:xfrm>
            <a:off x="-1143000" y="48006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leo?</a:t>
            </a:r>
          </a:p>
        </p:txBody>
      </p:sp>
      <p:sp>
        <p:nvSpPr>
          <p:cNvPr id="12" name="Text Box 7"/>
          <p:cNvSpPr txBox="1">
            <a:spLocks noChangeArrowheads="1"/>
          </p:cNvSpPr>
          <p:nvPr/>
        </p:nvSpPr>
        <p:spPr bwMode="auto">
          <a:xfrm>
            <a:off x="0" y="528834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 Những cây có thân mọc leo thường yếu ớt nên tự thân chúng không mọc thẳng được mà phải dựa vào cây khác hay một vật nào đó để cây phát triển.</a:t>
            </a:r>
          </a:p>
        </p:txBody>
      </p:sp>
    </p:spTree>
    <p:extLst>
      <p:ext uri="{BB962C8B-B14F-4D97-AF65-F5344CB8AC3E}">
        <p14:creationId xmlns:p14="http://schemas.microsoft.com/office/powerpoint/2010/main" val="418339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4953000" y="2438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19459" name="Group 9"/>
          <p:cNvGrpSpPr>
            <a:grpSpLocks/>
          </p:cNvGrpSpPr>
          <p:nvPr/>
        </p:nvGrpSpPr>
        <p:grpSpPr bwMode="auto">
          <a:xfrm>
            <a:off x="0" y="1371600"/>
            <a:ext cx="9144000" cy="4419600"/>
            <a:chOff x="0" y="0"/>
            <a:chExt cx="5760" cy="2976"/>
          </a:xfrm>
        </p:grpSpPr>
        <p:pic>
          <p:nvPicPr>
            <p:cNvPr id="1947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7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3"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4"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948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1948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1948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1948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1948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1949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1949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19460" name="AutoShape 24">
            <a:hlinkClick r:id="rId9" action="ppaction://hlinksldjump"/>
          </p:cNvPr>
          <p:cNvSpPr>
            <a:spLocks noChangeArrowheads="1"/>
          </p:cNvSpPr>
          <p:nvPr/>
        </p:nvSpPr>
        <p:spPr bwMode="auto">
          <a:xfrm>
            <a:off x="838200" y="20574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1" name="AutoShape 25">
            <a:hlinkClick r:id="rId10" action="ppaction://hlinksldjump"/>
          </p:cNvPr>
          <p:cNvSpPr>
            <a:spLocks noChangeArrowheads="1"/>
          </p:cNvSpPr>
          <p:nvPr/>
        </p:nvSpPr>
        <p:spPr bwMode="auto">
          <a:xfrm>
            <a:off x="3657600" y="21336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2" name="AutoShape 26">
            <a:hlinkClick r:id="rId11" action="ppaction://hlinksldjump"/>
          </p:cNvPr>
          <p:cNvSpPr>
            <a:spLocks noChangeArrowheads="1"/>
          </p:cNvSpPr>
          <p:nvPr/>
        </p:nvSpPr>
        <p:spPr bwMode="auto">
          <a:xfrm>
            <a:off x="7086600" y="21336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3" name="AutoShape 27">
            <a:hlinkClick r:id="rId12" action="ppaction://hlinksldjump"/>
          </p:cNvPr>
          <p:cNvSpPr>
            <a:spLocks noChangeArrowheads="1"/>
          </p:cNvSpPr>
          <p:nvPr/>
        </p:nvSpPr>
        <p:spPr bwMode="auto">
          <a:xfrm>
            <a:off x="685800" y="44196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4" name="AutoShape 28">
            <a:hlinkClick r:id="rId13" action="ppaction://hlinksldjump"/>
          </p:cNvPr>
          <p:cNvSpPr>
            <a:spLocks noChangeArrowheads="1"/>
          </p:cNvSpPr>
          <p:nvPr/>
        </p:nvSpPr>
        <p:spPr bwMode="auto">
          <a:xfrm>
            <a:off x="2895600" y="44196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5" name="AutoShape 29">
            <a:hlinkClick r:id="rId12" action="ppaction://hlinksldjump"/>
          </p:cNvPr>
          <p:cNvSpPr>
            <a:spLocks noChangeArrowheads="1"/>
          </p:cNvSpPr>
          <p:nvPr/>
        </p:nvSpPr>
        <p:spPr bwMode="auto">
          <a:xfrm>
            <a:off x="5334000" y="44196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6" name="AutoShape 30">
            <a:hlinkClick r:id="rId14" action="ppaction://hlinksldjump"/>
          </p:cNvPr>
          <p:cNvSpPr>
            <a:spLocks noChangeArrowheads="1"/>
          </p:cNvSpPr>
          <p:nvPr/>
        </p:nvSpPr>
        <p:spPr bwMode="auto">
          <a:xfrm>
            <a:off x="7620000" y="44196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7"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itchFamily="18" charset="0"/>
                <a:cs typeface="Times New Roman" pitchFamily="18" charset="0"/>
              </a:rPr>
              <a:t>Hoạt</a:t>
            </a:r>
            <a:r>
              <a:rPr lang="en-US" sz="3400" b="1" dirty="0" smtClean="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động</a:t>
            </a:r>
            <a:r>
              <a:rPr lang="en-US" sz="3400" b="1" dirty="0" smtClean="0">
                <a:solidFill>
                  <a:srgbClr val="0000FF"/>
                </a:solidFill>
                <a:latin typeface="Times New Roman" pitchFamily="18" charset="0"/>
                <a:cs typeface="Times New Roman" pitchFamily="18" charset="0"/>
              </a:rPr>
              <a:t> 2: </a:t>
            </a:r>
            <a:r>
              <a:rPr lang="en-US" sz="3400" b="1" dirty="0" err="1" smtClean="0">
                <a:solidFill>
                  <a:srgbClr val="0000FF"/>
                </a:solidFill>
                <a:latin typeface="Times New Roman" pitchFamily="18" charset="0"/>
                <a:cs typeface="Times New Roman" pitchFamily="18" charset="0"/>
              </a:rPr>
              <a:t>Phân</a:t>
            </a:r>
            <a:r>
              <a:rPr lang="en-US" sz="3400" b="1" dirty="0" smtClean="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mọc</a:t>
            </a:r>
            <a:r>
              <a:rPr lang="en-US" sz="3400" b="1" dirty="0" smtClean="0">
                <a:solidFill>
                  <a:srgbClr val="0000FF"/>
                </a:solidFill>
                <a:latin typeface="Times New Roman" pitchFamily="18" charset="0"/>
                <a:cs typeface="Times New Roman" pitchFamily="18" charset="0"/>
              </a:rPr>
              <a:t> </a:t>
            </a:r>
            <a:endParaRPr lang="vi-VN" altLang="en-US" sz="3400" b="1" dirty="0">
              <a:solidFill>
                <a:srgbClr val="0000FF"/>
              </a:solidFill>
              <a:latin typeface="Times New Roman" pitchFamily="18" charset="0"/>
              <a:cs typeface="Times New Roman" pitchFamily="18" charset="0"/>
            </a:endParaRPr>
          </a:p>
        </p:txBody>
      </p:sp>
      <p:sp>
        <p:nvSpPr>
          <p:cNvPr id="30" name="Rectangle 29"/>
          <p:cNvSpPr/>
          <p:nvPr/>
        </p:nvSpPr>
        <p:spPr>
          <a:xfrm>
            <a:off x="6858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4864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4102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486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4864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84449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4572000" y="2514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8288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541" name="Text Box 6"/>
          <p:cNvSpPr txBox="1">
            <a:spLocks noChangeArrowheads="1"/>
          </p:cNvSpPr>
          <p:nvPr/>
        </p:nvSpPr>
        <p:spPr bwMode="auto">
          <a:xfrm>
            <a:off x="2438400" y="9906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PHIẾU BÀI TẬP: </a:t>
            </a:r>
          </a:p>
        </p:txBody>
      </p:sp>
      <p:sp>
        <p:nvSpPr>
          <p:cNvPr id="20542"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itchFamily="18" charset="0"/>
                <a:cs typeface="Times New Roman" pitchFamily="18" charset="0"/>
              </a:rPr>
              <a:t>Hoạt</a:t>
            </a:r>
            <a:r>
              <a:rPr lang="en-US" sz="3400" b="1" dirty="0" smtClean="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động</a:t>
            </a:r>
            <a:r>
              <a:rPr lang="en-US" sz="3400" b="1" dirty="0" smtClean="0">
                <a:solidFill>
                  <a:srgbClr val="0000FF"/>
                </a:solidFill>
                <a:latin typeface="Times New Roman" pitchFamily="18" charset="0"/>
                <a:cs typeface="Times New Roman" pitchFamily="18" charset="0"/>
              </a:rPr>
              <a:t> 2: </a:t>
            </a:r>
            <a:r>
              <a:rPr lang="en-US" sz="3400" b="1" dirty="0" err="1" smtClean="0">
                <a:solidFill>
                  <a:srgbClr val="0000FF"/>
                </a:solidFill>
                <a:latin typeface="Times New Roman" pitchFamily="18" charset="0"/>
                <a:cs typeface="Times New Roman" pitchFamily="18" charset="0"/>
              </a:rPr>
              <a:t>Phân</a:t>
            </a:r>
            <a:r>
              <a:rPr lang="en-US" sz="3400" b="1" dirty="0" smtClean="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mọc</a:t>
            </a:r>
            <a:r>
              <a:rPr lang="en-US" sz="3400" b="1" dirty="0" smtClean="0">
                <a:solidFill>
                  <a:srgbClr val="0000FF"/>
                </a:solidFill>
                <a:latin typeface="Times New Roman" pitchFamily="18" charset="0"/>
                <a:cs typeface="Times New Roman" pitchFamily="18" charset="0"/>
              </a:rPr>
              <a:t> </a:t>
            </a:r>
            <a:endParaRPr lang="vi-VN" altLang="en-US" sz="3400" b="1" dirty="0">
              <a:solidFill>
                <a:srgbClr val="0000FF"/>
              </a:solidFill>
              <a:latin typeface="Times New Roman" pitchFamily="18" charset="0"/>
              <a:cs typeface="Times New Roman" pitchFamily="18" charset="0"/>
            </a:endParaRPr>
          </a:p>
        </p:txBody>
      </p:sp>
      <p:sp>
        <p:nvSpPr>
          <p:cNvPr id="19" name="Rectangle 18"/>
          <p:cNvSpPr/>
          <p:nvPr/>
        </p:nvSpPr>
        <p:spPr>
          <a:xfrm>
            <a:off x="4495800" y="2895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638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81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724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88006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1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10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41438"/>
            <a:ext cx="8229600" cy="1096962"/>
          </a:xfrm>
        </p:spPr>
        <p:txBody>
          <a:bodyPr/>
          <a:lstStyle/>
          <a:p>
            <a:pPr eaLnBrk="1" hangingPunct="1"/>
            <a:r>
              <a:rPr lang="en-US" sz="4000" smtClean="0"/>
              <a:t> </a:t>
            </a:r>
            <a:r>
              <a:rPr lang="en-US" sz="4000" b="1" smtClean="0">
                <a:solidFill>
                  <a:srgbClr val="FFFF00"/>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0" y="2284413"/>
            <a:ext cx="8229600" cy="763587"/>
          </a:xfrm>
        </p:spPr>
        <p:txBody>
          <a:bodyPr/>
          <a:lstStyle/>
          <a:p>
            <a:pPr eaLnBrk="1" hangingPunct="1"/>
            <a:r>
              <a:rPr lang="en-US" sz="2800" b="1" u="sng" smtClean="0">
                <a:solidFill>
                  <a:srgbClr val="000000"/>
                </a:solidFill>
                <a:latin typeface="Times New Roman" panose="02020603050405020304" pitchFamily="18" charset="0"/>
              </a:rPr>
              <a:t>Câu 1</a:t>
            </a:r>
            <a:r>
              <a:rPr lang="en-US" sz="2800" b="1" smtClean="0">
                <a:solidFill>
                  <a:srgbClr val="000000"/>
                </a:solidFill>
                <a:latin typeface="Times New Roman" panose="02020603050405020304" pitchFamily="18" charset="0"/>
              </a:rPr>
              <a:t>: Các bộ phận thường có của cây là:</a:t>
            </a:r>
          </a:p>
          <a:p>
            <a:pPr eaLnBrk="1" hangingPunct="1"/>
            <a:endParaRPr lang="en-US" sz="2800" b="1"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Rễ, thân, lá.</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B. Rễ, thân, lá, hoa và quả.</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C. Hoa, quả.</a:t>
            </a:r>
          </a:p>
        </p:txBody>
      </p:sp>
      <p:sp>
        <p:nvSpPr>
          <p:cNvPr id="5129" name="Oval 9"/>
          <p:cNvSpPr>
            <a:spLocks noChangeArrowheads="1"/>
          </p:cNvSpPr>
          <p:nvPr/>
        </p:nvSpPr>
        <p:spPr bwMode="auto">
          <a:xfrm>
            <a:off x="2133600" y="3886200"/>
            <a:ext cx="609600" cy="6096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FF0000"/>
                </a:solidFill>
                <a:latin typeface="Times New Roman" pitchFamily="18" charset="0"/>
                <a:cs typeface="+mn-cs"/>
              </a:rPr>
              <a:t>B.</a:t>
            </a:r>
          </a:p>
        </p:txBody>
      </p:sp>
      <p:sp>
        <p:nvSpPr>
          <p:cNvPr id="5130" name="Oval 10"/>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5</a:t>
            </a:r>
          </a:p>
        </p:txBody>
      </p:sp>
      <p:sp>
        <p:nvSpPr>
          <p:cNvPr id="5131" name="Oval 11"/>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4</a:t>
            </a:r>
          </a:p>
        </p:txBody>
      </p:sp>
      <p:sp>
        <p:nvSpPr>
          <p:cNvPr id="5133" name="Oval 13"/>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3</a:t>
            </a:r>
          </a:p>
        </p:txBody>
      </p:sp>
      <p:sp>
        <p:nvSpPr>
          <p:cNvPr id="5134" name="Oval 14"/>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2</a:t>
            </a:r>
          </a:p>
        </p:txBody>
      </p:sp>
      <p:sp>
        <p:nvSpPr>
          <p:cNvPr id="5135" name="Oval 15"/>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1</a:t>
            </a:r>
          </a:p>
        </p:txBody>
      </p:sp>
      <p:sp>
        <p:nvSpPr>
          <p:cNvPr id="5136" name="Oval 16"/>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0</a:t>
            </a:r>
          </a:p>
        </p:txBody>
      </p:sp>
      <p:sp>
        <p:nvSpPr>
          <p:cNvPr id="3086" name="Text Box 17"/>
          <p:cNvSpPr txBox="1">
            <a:spLocks noChangeArrowheads="1"/>
          </p:cNvSpPr>
          <p:nvPr/>
        </p:nvSpPr>
        <p:spPr bwMode="auto">
          <a:xfrm>
            <a:off x="2438400" y="1096963"/>
            <a:ext cx="4495800" cy="584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FF0000"/>
                </a:solidFill>
                <a:latin typeface="Times New Roman" panose="02020603050405020304" pitchFamily="18" charset="0"/>
              </a:rPr>
              <a:t>Hoạt động 1: Khởi động</a:t>
            </a:r>
          </a:p>
        </p:txBody>
      </p:sp>
      <p:sp>
        <p:nvSpPr>
          <p:cNvPr id="100414" name="Oval 62"/>
          <p:cNvSpPr>
            <a:spLocks noChangeArrowheads="1"/>
          </p:cNvSpPr>
          <p:nvPr/>
        </p:nvSpPr>
        <p:spPr bwMode="auto">
          <a:xfrm>
            <a:off x="7386638" y="5618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5400">
                <a:solidFill>
                  <a:srgbClr val="FF0000"/>
                </a:solidFill>
                <a:latin typeface=".VnTime" panose="020B7200000000000000" pitchFamily="34" charset="0"/>
              </a:rPr>
              <a:t>0</a:t>
            </a:r>
          </a:p>
        </p:txBody>
      </p:sp>
      <p:pic>
        <p:nvPicPr>
          <p:cNvPr id="18" name="Picture 5" descr="Bellcoll"/>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711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box(in)">
                                      <p:cBhvr>
                                        <p:cTn id="7" dur="500"/>
                                        <p:tgtEl>
                                          <p:spTgt spid="3086"/>
                                        </p:tgtEl>
                                      </p:cBhvr>
                                    </p:animEffect>
                                  </p:childTnLst>
                                </p:cTn>
                              </p:par>
                              <p:par>
                                <p:cTn id="8" presetID="2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strips(downLeft)">
                                      <p:cBhvr>
                                        <p:cTn id="19" dur="500"/>
                                        <p:tgtEl>
                                          <p:spTgt spid="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Horizontal)">
                                      <p:cBhvr>
                                        <p:cTn id="24" dur="1000"/>
                                        <p:tgtEl>
                                          <p:spTgt spid="5"/>
                                        </p:tgtEl>
                                      </p:cBhvr>
                                    </p:animEffect>
                                  </p:childTnLst>
                                </p:cTn>
                              </p:par>
                            </p:childTnLst>
                          </p:cTn>
                        </p:par>
                        <p:par>
                          <p:cTn id="25" fill="hold" nodeType="afterGroup">
                            <p:stCondLst>
                              <p:cond delay="1000"/>
                            </p:stCondLst>
                            <p:childTnLst>
                              <p:par>
                                <p:cTn id="26" presetID="14" presetClass="entr" presetSubtype="10" fill="hold" nodeType="afterEffect">
                                  <p:stCondLst>
                                    <p:cond delay="0"/>
                                  </p:stCondLst>
                                  <p:iterate type="lt">
                                    <p:tmPct val="0"/>
                                  </p:iterate>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1000"/>
                                        <p:tgtEl>
                                          <p:spTgt spid="6"/>
                                        </p:tgtEl>
                                      </p:cBhvr>
                                    </p:animEffect>
                                  </p:childTnLst>
                                </p:cTn>
                              </p:par>
                            </p:childTnLst>
                          </p:cTn>
                        </p:par>
                        <p:par>
                          <p:cTn id="29" fill="hold" nodeType="afterGroup">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5130"/>
                                        </p:tgtEl>
                                        <p:attrNameLst>
                                          <p:attrName>style.visibility</p:attrName>
                                        </p:attrNameLst>
                                      </p:cBhvr>
                                      <p:to>
                                        <p:strVal val="visible"/>
                                      </p:to>
                                    </p:set>
                                    <p:animEffect transition="in" filter="diamond(in)">
                                      <p:cBhvr>
                                        <p:cTn id="37" dur="1000"/>
                                        <p:tgtEl>
                                          <p:spTgt spid="5130"/>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nodeType="afterGroup">
                            <p:stCondLst>
                              <p:cond delay="1000"/>
                            </p:stCondLst>
                            <p:childTnLst>
                              <p:par>
                                <p:cTn id="39" presetID="8" presetClass="entr" presetSubtype="16" fill="hold" grpId="0" nodeType="afterEffect">
                                  <p:stCondLst>
                                    <p:cond delay="0"/>
                                  </p:stCondLst>
                                  <p:childTnLst>
                                    <p:set>
                                      <p:cBhvr>
                                        <p:cTn id="40" dur="1" fill="hold">
                                          <p:stCondLst>
                                            <p:cond delay="0"/>
                                          </p:stCondLst>
                                        </p:cTn>
                                        <p:tgtEl>
                                          <p:spTgt spid="5131"/>
                                        </p:tgtEl>
                                        <p:attrNameLst>
                                          <p:attrName>style.visibility</p:attrName>
                                        </p:attrNameLst>
                                      </p:cBhvr>
                                      <p:to>
                                        <p:strVal val="visible"/>
                                      </p:to>
                                    </p:set>
                                    <p:animEffect transition="in" filter="diamond(in)">
                                      <p:cBhvr>
                                        <p:cTn id="41" dur="1000"/>
                                        <p:tgtEl>
                                          <p:spTgt spid="5131"/>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nodeType="afterGroup">
                            <p:stCondLst>
                              <p:cond delay="2000"/>
                            </p:stCondLst>
                            <p:childTnLst>
                              <p:par>
                                <p:cTn id="43" presetID="4" presetClass="entr" presetSubtype="16" fill="hold" grpId="0" nodeType="afterEffect">
                                  <p:stCondLst>
                                    <p:cond delay="0"/>
                                  </p:stCondLst>
                                  <p:childTnLst>
                                    <p:set>
                                      <p:cBhvr>
                                        <p:cTn id="44" dur="1" fill="hold">
                                          <p:stCondLst>
                                            <p:cond delay="0"/>
                                          </p:stCondLst>
                                        </p:cTn>
                                        <p:tgtEl>
                                          <p:spTgt spid="5133"/>
                                        </p:tgtEl>
                                        <p:attrNameLst>
                                          <p:attrName>style.visibility</p:attrName>
                                        </p:attrNameLst>
                                      </p:cBhvr>
                                      <p:to>
                                        <p:strVal val="visible"/>
                                      </p:to>
                                    </p:set>
                                    <p:animEffect transition="in" filter="box(in)">
                                      <p:cBhvr>
                                        <p:cTn id="45" dur="1000"/>
                                        <p:tgtEl>
                                          <p:spTgt spid="5133"/>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nodeType="afterGroup">
                            <p:stCondLst>
                              <p:cond delay="3000"/>
                            </p:stCondLst>
                            <p:childTnLst>
                              <p:par>
                                <p:cTn id="47" presetID="4" presetClass="entr" presetSubtype="16" fill="hold" grpId="0" nodeType="afterEffect">
                                  <p:stCondLst>
                                    <p:cond delay="0"/>
                                  </p:stCondLst>
                                  <p:childTnLst>
                                    <p:set>
                                      <p:cBhvr>
                                        <p:cTn id="48" dur="1" fill="hold">
                                          <p:stCondLst>
                                            <p:cond delay="0"/>
                                          </p:stCondLst>
                                        </p:cTn>
                                        <p:tgtEl>
                                          <p:spTgt spid="5134"/>
                                        </p:tgtEl>
                                        <p:attrNameLst>
                                          <p:attrName>style.visibility</p:attrName>
                                        </p:attrNameLst>
                                      </p:cBhvr>
                                      <p:to>
                                        <p:strVal val="visible"/>
                                      </p:to>
                                    </p:set>
                                    <p:animEffect transition="in" filter="box(in)">
                                      <p:cBhvr>
                                        <p:cTn id="49" dur="1000"/>
                                        <p:tgtEl>
                                          <p:spTgt spid="5134"/>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nodeType="afterGroup">
                            <p:stCondLst>
                              <p:cond delay="4000"/>
                            </p:stCondLst>
                            <p:childTnLst>
                              <p:par>
                                <p:cTn id="51" presetID="8" presetClass="entr" presetSubtype="16" fill="hold" grpId="0" nodeType="afterEffect">
                                  <p:stCondLst>
                                    <p:cond delay="0"/>
                                  </p:stCondLst>
                                  <p:childTnLst>
                                    <p:set>
                                      <p:cBhvr>
                                        <p:cTn id="52" dur="1" fill="hold">
                                          <p:stCondLst>
                                            <p:cond delay="0"/>
                                          </p:stCondLst>
                                        </p:cTn>
                                        <p:tgtEl>
                                          <p:spTgt spid="5135"/>
                                        </p:tgtEl>
                                        <p:attrNameLst>
                                          <p:attrName>style.visibility</p:attrName>
                                        </p:attrNameLst>
                                      </p:cBhvr>
                                      <p:to>
                                        <p:strVal val="visible"/>
                                      </p:to>
                                    </p:set>
                                    <p:animEffect transition="in" filter="diamond(in)">
                                      <p:cBhvr>
                                        <p:cTn id="53" dur="500"/>
                                        <p:tgtEl>
                                          <p:spTgt spid="5135"/>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nodeType="afterGroup">
                            <p:stCondLst>
                              <p:cond delay="4500"/>
                            </p:stCondLst>
                            <p:childTnLst>
                              <p:par>
                                <p:cTn id="55" presetID="8" presetClass="entr" presetSubtype="16" fill="hold" grpId="0" nodeType="afterEffect">
                                  <p:stCondLst>
                                    <p:cond delay="0"/>
                                  </p:stCondLst>
                                  <p:childTnLst>
                                    <p:set>
                                      <p:cBhvr>
                                        <p:cTn id="56" dur="1" fill="hold">
                                          <p:stCondLst>
                                            <p:cond delay="0"/>
                                          </p:stCondLst>
                                        </p:cTn>
                                        <p:tgtEl>
                                          <p:spTgt spid="5136"/>
                                        </p:tgtEl>
                                        <p:attrNameLst>
                                          <p:attrName>style.visibility</p:attrName>
                                        </p:attrNameLst>
                                      </p:cBhvr>
                                      <p:to>
                                        <p:strVal val="visible"/>
                                      </p:to>
                                    </p:set>
                                    <p:animEffect transition="in" filter="diamond(in)">
                                      <p:cBhvr>
                                        <p:cTn id="57" dur="1000"/>
                                        <p:tgtEl>
                                          <p:spTgt spid="5136"/>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5" presetClass="exit" presetSubtype="10" fill="hold" nodeType="withEffect">
                                  <p:stCondLst>
                                    <p:cond delay="0"/>
                                  </p:stCondLst>
                                  <p:childTnLst>
                                    <p:animEffect transition="out" filter="checkerboard(across)">
                                      <p:cBhvr>
                                        <p:cTn id="59" dur="500"/>
                                        <p:tgtEl>
                                          <p:spTgt spid="5130"/>
                                        </p:tgtEl>
                                      </p:cBhvr>
                                    </p:animEffect>
                                    <p:set>
                                      <p:cBhvr>
                                        <p:cTn id="60" dur="1" fill="hold">
                                          <p:stCondLst>
                                            <p:cond delay="499"/>
                                          </p:stCondLst>
                                        </p:cTn>
                                        <p:tgtEl>
                                          <p:spTgt spid="5130"/>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1"/>
                                        </p:tgtEl>
                                      </p:cBhvr>
                                    </p:animEffect>
                                    <p:set>
                                      <p:cBhvr>
                                        <p:cTn id="63" dur="1" fill="hold">
                                          <p:stCondLst>
                                            <p:cond delay="499"/>
                                          </p:stCondLst>
                                        </p:cTn>
                                        <p:tgtEl>
                                          <p:spTgt spid="5131"/>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3"/>
                                        </p:tgtEl>
                                      </p:cBhvr>
                                    </p:animEffect>
                                    <p:set>
                                      <p:cBhvr>
                                        <p:cTn id="66" dur="1" fill="hold">
                                          <p:stCondLst>
                                            <p:cond delay="499"/>
                                          </p:stCondLst>
                                        </p:cTn>
                                        <p:tgtEl>
                                          <p:spTgt spid="5133"/>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4"/>
                                        </p:tgtEl>
                                      </p:cBhvr>
                                    </p:animEffect>
                                    <p:set>
                                      <p:cBhvr>
                                        <p:cTn id="69" dur="1" fill="hold">
                                          <p:stCondLst>
                                            <p:cond delay="499"/>
                                          </p:stCondLst>
                                        </p:cTn>
                                        <p:tgtEl>
                                          <p:spTgt spid="5134"/>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5135"/>
                                        </p:tgtEl>
                                      </p:cBhvr>
                                    </p:animEffect>
                                    <p:set>
                                      <p:cBhvr>
                                        <p:cTn id="72" dur="1" fill="hold">
                                          <p:stCondLst>
                                            <p:cond delay="499"/>
                                          </p:stCondLst>
                                        </p:cTn>
                                        <p:tgtEl>
                                          <p:spTgt spid="5135"/>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5136"/>
                                        </p:tgtEl>
                                      </p:cBhvr>
                                    </p:animEffect>
                                    <p:set>
                                      <p:cBhvr>
                                        <p:cTn id="75" dur="1" fill="hold">
                                          <p:stCondLst>
                                            <p:cond delay="499"/>
                                          </p:stCondLst>
                                        </p:cTn>
                                        <p:tgtEl>
                                          <p:spTgt spid="5136"/>
                                        </p:tgtEl>
                                        <p:attrNameLst>
                                          <p:attrName>style.visibility</p:attrName>
                                        </p:attrNameLst>
                                      </p:cBhvr>
                                      <p:to>
                                        <p:strVal val="hidden"/>
                                      </p:to>
                                    </p:set>
                                  </p:childTnLst>
                                </p:cTn>
                              </p:par>
                            </p:childTnLst>
                          </p:cTn>
                        </p:par>
                        <p:par>
                          <p:cTn id="76" fill="hold" nodeType="afterGroup">
                            <p:stCondLst>
                              <p:cond delay="5500"/>
                            </p:stCondLst>
                            <p:childTnLst>
                              <p:par>
                                <p:cTn id="77" presetID="53" presetClass="entr" presetSubtype="0" fill="hold" grpId="0" nodeType="afterEffect">
                                  <p:stCondLst>
                                    <p:cond delay="0"/>
                                  </p:stCondLst>
                                  <p:childTnLst>
                                    <p:set>
                                      <p:cBhvr>
                                        <p:cTn id="78" dur="1" fill="hold">
                                          <p:stCondLst>
                                            <p:cond delay="0"/>
                                          </p:stCondLst>
                                        </p:cTn>
                                        <p:tgtEl>
                                          <p:spTgt spid="100414"/>
                                        </p:tgtEl>
                                        <p:attrNameLst>
                                          <p:attrName>style.visibility</p:attrName>
                                        </p:attrNameLst>
                                      </p:cBhvr>
                                      <p:to>
                                        <p:strVal val="visible"/>
                                      </p:to>
                                    </p:set>
                                    <p:anim calcmode="lin" valueType="num">
                                      <p:cBhvr>
                                        <p:cTn id="79" dur="1000" fill="hold"/>
                                        <p:tgtEl>
                                          <p:spTgt spid="100414"/>
                                        </p:tgtEl>
                                        <p:attrNameLst>
                                          <p:attrName>ppt_w</p:attrName>
                                        </p:attrNameLst>
                                      </p:cBhvr>
                                      <p:tavLst>
                                        <p:tav tm="0">
                                          <p:val>
                                            <p:fltVal val="0"/>
                                          </p:val>
                                        </p:tav>
                                        <p:tav tm="100000">
                                          <p:val>
                                            <p:strVal val="#ppt_w"/>
                                          </p:val>
                                        </p:tav>
                                      </p:tavLst>
                                    </p:anim>
                                    <p:anim calcmode="lin" valueType="num">
                                      <p:cBhvr>
                                        <p:cTn id="80" dur="1000" fill="hold"/>
                                        <p:tgtEl>
                                          <p:spTgt spid="100414"/>
                                        </p:tgtEl>
                                        <p:attrNameLst>
                                          <p:attrName>ppt_h</p:attrName>
                                        </p:attrNameLst>
                                      </p:cBhvr>
                                      <p:tavLst>
                                        <p:tav tm="0">
                                          <p:val>
                                            <p:fltVal val="0"/>
                                          </p:val>
                                        </p:tav>
                                        <p:tav tm="100000">
                                          <p:val>
                                            <p:strVal val="#ppt_h"/>
                                          </p:val>
                                        </p:tav>
                                      </p:tavLst>
                                    </p:anim>
                                    <p:animEffect transition="in" filter="fade">
                                      <p:cBhvr>
                                        <p:cTn id="81" dur="1000"/>
                                        <p:tgtEl>
                                          <p:spTgt spid="100414"/>
                                        </p:tgtEl>
                                      </p:cBhvr>
                                    </p:animEffect>
                                  </p:childTnLst>
                                  <p:subTnLst>
                                    <p:audio>
                                      <p:cMediaNode>
                                        <p:cTn display="0" masterRel="sameClick">
                                          <p:stCondLst>
                                            <p:cond evt="begin" delay="0">
                                              <p:tn val="77"/>
                                            </p:cond>
                                          </p:stCondLst>
                                          <p:endCondLst>
                                            <p:cond evt="onStopAudio" delay="0">
                                              <p:tgtEl>
                                                <p:sldTgt/>
                                              </p:tgtEl>
                                            </p:cond>
                                          </p:endCondLst>
                                        </p:cTn>
                                        <p:tgtEl>
                                          <p:sndTgt r:embed="rId4" name="drumroll.wav"/>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8" presetClass="entr" presetSubtype="16" fill="hold" grpId="0" nodeType="clickEffect">
                                  <p:stCondLst>
                                    <p:cond delay="0"/>
                                  </p:stCondLst>
                                  <p:iterate type="lt">
                                    <p:tmPct val="0"/>
                                  </p:iterate>
                                  <p:childTnLst>
                                    <p:set>
                                      <p:cBhvr>
                                        <p:cTn id="85" dur="1" fill="hold">
                                          <p:stCondLst>
                                            <p:cond delay="0"/>
                                          </p:stCondLst>
                                        </p:cTn>
                                        <p:tgtEl>
                                          <p:spTgt spid="5129"/>
                                        </p:tgtEl>
                                        <p:attrNameLst>
                                          <p:attrName>style.visibility</p:attrName>
                                        </p:attrNameLst>
                                      </p:cBhvr>
                                      <p:to>
                                        <p:strVal val="visible"/>
                                      </p:to>
                                    </p:set>
                                    <p:animEffect transition="in" filter="diamond(in)">
                                      <p:cBhvr>
                                        <p:cTn id="86"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7" grpId="0" animBg="1"/>
      <p:bldP spid="5129" grpId="0" animBg="1"/>
      <p:bldP spid="5130" grpId="0" animBg="1"/>
      <p:bldP spid="5131" grpId="0" animBg="1"/>
      <p:bldP spid="5133" grpId="0" animBg="1"/>
      <p:bldP spid="5134" grpId="0" animBg="1"/>
      <p:bldP spid="5135" grpId="0" animBg="1"/>
      <p:bldP spid="5136" grpId="0" animBg="1"/>
      <p:bldP spid="3086" grpId="0"/>
      <p:bldP spid="1004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pic>
        <p:nvPicPr>
          <p:cNvPr id="2150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724400" cy="3352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4648200" cy="3429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0"/>
            <a:ext cx="4343400" cy="335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048000"/>
            <a:ext cx="4419600" cy="335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511" name="AutoShape 24">
            <a:hlinkClick r:id="rId6"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21512" name="AutoShape 25">
            <a:hlinkClick r:id="rId7"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21513" name="AutoShape 28">
            <a:hlinkClick r:id="rId8"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0" name="Rectangle 29"/>
          <p:cNvSpPr/>
          <p:nvPr/>
        </p:nvSpPr>
        <p:spPr>
          <a:xfrm>
            <a:off x="28956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6400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739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64008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14842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8"/>
          <p:cNvGrpSpPr>
            <a:grpSpLocks/>
          </p:cNvGrpSpPr>
          <p:nvPr/>
        </p:nvGrpSpPr>
        <p:grpSpPr bwMode="auto">
          <a:xfrm>
            <a:off x="0" y="0"/>
            <a:ext cx="4724400" cy="3429000"/>
            <a:chOff x="1143000" y="2126592"/>
            <a:chExt cx="7010400" cy="4731408"/>
          </a:xfrm>
        </p:grpSpPr>
        <p:pic>
          <p:nvPicPr>
            <p:cNvPr id="22540" name="Picture 2" descr="phuong v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126592"/>
              <a:ext cx="7010400" cy="472527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41" name="Rectangle 2"/>
            <p:cNvSpPr>
              <a:spLocks noChangeArrowheads="1"/>
            </p:cNvSpPr>
            <p:nvPr/>
          </p:nvSpPr>
          <p:spPr bwMode="auto">
            <a:xfrm>
              <a:off x="4874342" y="6324600"/>
              <a:ext cx="3195483"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PHƯỢNG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1" name="Group 15"/>
          <p:cNvGrpSpPr>
            <a:grpSpLocks/>
          </p:cNvGrpSpPr>
          <p:nvPr/>
        </p:nvGrpSpPr>
        <p:grpSpPr bwMode="auto">
          <a:xfrm>
            <a:off x="4800600" y="0"/>
            <a:ext cx="4343400" cy="3429000"/>
            <a:chOff x="990600" y="2118559"/>
            <a:chExt cx="7239000" cy="4847156"/>
          </a:xfrm>
        </p:grpSpPr>
        <p:pic>
          <p:nvPicPr>
            <p:cNvPr id="2253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118559"/>
              <a:ext cx="7239000" cy="484715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9" name="Rectangle 2"/>
            <p:cNvSpPr>
              <a:spLocks noChangeArrowheads="1"/>
            </p:cNvSpPr>
            <p:nvPr/>
          </p:nvSpPr>
          <p:spPr bwMode="auto">
            <a:xfrm>
              <a:off x="5410200" y="6432314"/>
              <a:ext cx="2743200" cy="533401"/>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NGÔ</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2" name="Group 10"/>
          <p:cNvGrpSpPr>
            <a:grpSpLocks/>
          </p:cNvGrpSpPr>
          <p:nvPr/>
        </p:nvGrpSpPr>
        <p:grpSpPr bwMode="auto">
          <a:xfrm>
            <a:off x="0" y="3505200"/>
            <a:ext cx="4648200" cy="3352800"/>
            <a:chOff x="762000" y="3821824"/>
            <a:chExt cx="7239000" cy="4741130"/>
          </a:xfrm>
        </p:grpSpPr>
        <p:pic>
          <p:nvPicPr>
            <p:cNvPr id="22536" name="Picture 2" descr="483691ab_coconut20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21824"/>
              <a:ext cx="7239000" cy="474113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2537" name="Rectangle 2"/>
            <p:cNvSpPr>
              <a:spLocks noChangeArrowheads="1"/>
            </p:cNvSpPr>
            <p:nvPr/>
          </p:nvSpPr>
          <p:spPr bwMode="auto">
            <a:xfrm>
              <a:off x="5257800" y="8029554"/>
              <a:ext cx="2743200" cy="533400"/>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DỪA</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3" name="Group 9"/>
          <p:cNvGrpSpPr>
            <a:grpSpLocks/>
          </p:cNvGrpSpPr>
          <p:nvPr/>
        </p:nvGrpSpPr>
        <p:grpSpPr bwMode="auto">
          <a:xfrm>
            <a:off x="4724400" y="3505200"/>
            <a:ext cx="4419600" cy="3352800"/>
            <a:chOff x="990600" y="2106800"/>
            <a:chExt cx="7239000" cy="4693080"/>
          </a:xfrm>
        </p:grpSpPr>
        <p:pic>
          <p:nvPicPr>
            <p:cNvPr id="2253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106800"/>
              <a:ext cx="7239000" cy="469308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2535" name="Rectangle 2"/>
            <p:cNvSpPr>
              <a:spLocks noChangeArrowheads="1"/>
            </p:cNvSpPr>
            <p:nvPr/>
          </p:nvSpPr>
          <p:spPr bwMode="auto">
            <a:xfrm>
              <a:off x="5486400" y="6248400"/>
              <a:ext cx="2743200" cy="533400"/>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TRE</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92644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4572000" y="2514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8288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541" name="Text Box 6"/>
          <p:cNvSpPr txBox="1">
            <a:spLocks noChangeArrowheads="1"/>
          </p:cNvSpPr>
          <p:nvPr/>
        </p:nvSpPr>
        <p:spPr bwMode="auto">
          <a:xfrm>
            <a:off x="2438400" y="9906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PHIẾU BÀI TẬP: </a:t>
            </a:r>
          </a:p>
        </p:txBody>
      </p:sp>
      <p:sp>
        <p:nvSpPr>
          <p:cNvPr id="20542"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itchFamily="18" charset="0"/>
                <a:cs typeface="Times New Roman" pitchFamily="18" charset="0"/>
              </a:rPr>
              <a:t>Hoạt</a:t>
            </a:r>
            <a:r>
              <a:rPr lang="en-US" sz="3400" b="1" dirty="0" smtClean="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động</a:t>
            </a:r>
            <a:r>
              <a:rPr lang="en-US" sz="3400" b="1" dirty="0" smtClean="0">
                <a:solidFill>
                  <a:srgbClr val="0000FF"/>
                </a:solidFill>
                <a:latin typeface="Times New Roman" pitchFamily="18" charset="0"/>
                <a:cs typeface="Times New Roman" pitchFamily="18" charset="0"/>
              </a:rPr>
              <a:t> 2: </a:t>
            </a:r>
            <a:r>
              <a:rPr lang="en-US" sz="3400" b="1" dirty="0" err="1" smtClean="0">
                <a:solidFill>
                  <a:srgbClr val="0000FF"/>
                </a:solidFill>
                <a:latin typeface="Times New Roman" pitchFamily="18" charset="0"/>
                <a:cs typeface="Times New Roman" pitchFamily="18" charset="0"/>
              </a:rPr>
              <a:t>Phân</a:t>
            </a:r>
            <a:r>
              <a:rPr lang="en-US" sz="3400" b="1" dirty="0" smtClean="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mọc</a:t>
            </a:r>
            <a:r>
              <a:rPr lang="en-US" sz="3400" b="1" dirty="0" smtClean="0">
                <a:solidFill>
                  <a:srgbClr val="0000FF"/>
                </a:solidFill>
                <a:latin typeface="Times New Roman" pitchFamily="18" charset="0"/>
                <a:cs typeface="Times New Roman" pitchFamily="18" charset="0"/>
              </a:rPr>
              <a:t> </a:t>
            </a:r>
            <a:endParaRPr lang="vi-VN" altLang="en-US" sz="3400" b="1" dirty="0">
              <a:solidFill>
                <a:srgbClr val="0000FF"/>
              </a:solidFill>
              <a:latin typeface="Times New Roman" pitchFamily="18" charset="0"/>
              <a:cs typeface="Times New Roman" pitchFamily="18" charset="0"/>
            </a:endParaRPr>
          </a:p>
        </p:txBody>
      </p:sp>
      <p:sp>
        <p:nvSpPr>
          <p:cNvPr id="19" name="Rectangle 18"/>
          <p:cNvSpPr/>
          <p:nvPr/>
        </p:nvSpPr>
        <p:spPr>
          <a:xfrm>
            <a:off x="4495800" y="2895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638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81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724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88006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1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10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4419600" y="2362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217488" y="16764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37" name="Text Box 6"/>
          <p:cNvSpPr txBox="1">
            <a:spLocks noChangeArrowheads="1"/>
          </p:cNvSpPr>
          <p:nvPr/>
        </p:nvSpPr>
        <p:spPr bwMode="auto">
          <a:xfrm>
            <a:off x="2362200" y="8382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PHIẾU BÀI TẬP: </a:t>
            </a:r>
          </a:p>
        </p:txBody>
      </p:sp>
      <p:sp>
        <p:nvSpPr>
          <p:cNvPr id="2463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itchFamily="18" charset="0"/>
                <a:cs typeface="Times New Roman" pitchFamily="18" charset="0"/>
              </a:rPr>
              <a:t>Hoạt</a:t>
            </a:r>
            <a:r>
              <a:rPr lang="en-US" sz="3400" b="1" dirty="0" smtClean="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động</a:t>
            </a:r>
            <a:r>
              <a:rPr lang="en-US" sz="3400" b="1" dirty="0" smtClean="0">
                <a:solidFill>
                  <a:srgbClr val="0000FF"/>
                </a:solidFill>
                <a:latin typeface="Times New Roman" pitchFamily="18" charset="0"/>
                <a:cs typeface="Times New Roman" pitchFamily="18" charset="0"/>
              </a:rPr>
              <a:t> 2: </a:t>
            </a:r>
            <a:r>
              <a:rPr lang="en-US" sz="3400" b="1" dirty="0" err="1" smtClean="0">
                <a:solidFill>
                  <a:srgbClr val="0000FF"/>
                </a:solidFill>
                <a:latin typeface="Times New Roman" pitchFamily="18" charset="0"/>
                <a:cs typeface="Times New Roman" pitchFamily="18" charset="0"/>
              </a:rPr>
              <a:t>Phân</a:t>
            </a:r>
            <a:r>
              <a:rPr lang="en-US" sz="3400" b="1" dirty="0" smtClean="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mọc</a:t>
            </a:r>
            <a:endParaRPr lang="vi-VN" altLang="en-US" sz="3400" b="1" dirty="0">
              <a:solidFill>
                <a:srgbClr val="0000FF"/>
              </a:solidFill>
              <a:latin typeface="Times New Roman" pitchFamily="18" charset="0"/>
              <a:cs typeface="Times New Roman" pitchFamily="18" charset="0"/>
            </a:endParaRPr>
          </a:p>
        </p:txBody>
      </p:sp>
      <p:sp>
        <p:nvSpPr>
          <p:cNvPr id="19" name="Rectangle 18"/>
          <p:cNvSpPr/>
          <p:nvPr/>
        </p:nvSpPr>
        <p:spPr>
          <a:xfrm>
            <a:off x="4343400" y="2743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343400" y="5486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343400" y="5029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791200" y="3657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343400" y="4572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8507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Untitle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138"/>
            <a:ext cx="8763000" cy="571658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3048000" y="5946775"/>
            <a:ext cx="2438400" cy="53022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latin typeface="Times New Roman" panose="02020603050405020304" pitchFamily="18" charset="0"/>
                <a:cs typeface="Times New Roman" panose="02020603050405020304" pitchFamily="18" charset="0"/>
              </a:rPr>
              <a:t>Cây dưa leo</a:t>
            </a:r>
          </a:p>
        </p:txBody>
      </p:sp>
    </p:spTree>
    <p:extLst>
      <p:ext uri="{BB962C8B-B14F-4D97-AF65-F5344CB8AC3E}">
        <p14:creationId xmlns:p14="http://schemas.microsoft.com/office/powerpoint/2010/main" val="3178111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7"/>
          <p:cNvGrpSpPr>
            <a:grpSpLocks/>
          </p:cNvGrpSpPr>
          <p:nvPr/>
        </p:nvGrpSpPr>
        <p:grpSpPr bwMode="auto">
          <a:xfrm>
            <a:off x="76200" y="76200"/>
            <a:ext cx="4495800" cy="3276600"/>
            <a:chOff x="662819" y="2057400"/>
            <a:chExt cx="8023981" cy="4724400"/>
          </a:xfrm>
        </p:grpSpPr>
        <p:pic>
          <p:nvPicPr>
            <p:cNvPr id="26636" name="Picture 4" descr="http://cphaco.vn/wp-content/uploads/2015/08/ba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819" y="2057400"/>
              <a:ext cx="8023981" cy="4724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7" name="Rectangle 2"/>
            <p:cNvSpPr>
              <a:spLocks noChangeArrowheads="1"/>
            </p:cNvSpPr>
            <p:nvPr/>
          </p:nvSpPr>
          <p:spPr bwMode="auto">
            <a:xfrm>
              <a:off x="4345958" y="6248400"/>
              <a:ext cx="4340842"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BÍ CHANH</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7" name="Group 14"/>
          <p:cNvGrpSpPr>
            <a:grpSpLocks/>
          </p:cNvGrpSpPr>
          <p:nvPr/>
        </p:nvGrpSpPr>
        <p:grpSpPr bwMode="auto">
          <a:xfrm>
            <a:off x="4648200" y="76200"/>
            <a:ext cx="4495800" cy="3284538"/>
            <a:chOff x="762000" y="2057400"/>
            <a:chExt cx="7696202" cy="4655949"/>
          </a:xfrm>
        </p:grpSpPr>
        <p:pic>
          <p:nvPicPr>
            <p:cNvPr id="26634" name="Picture 2" descr="http://cayhoacanh.com/wp-content/uploads/2014/04/cay-kho-qu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057400"/>
              <a:ext cx="7696200" cy="465594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5" name="Rectangle 2"/>
            <p:cNvSpPr>
              <a:spLocks noChangeArrowheads="1"/>
            </p:cNvSpPr>
            <p:nvPr/>
          </p:nvSpPr>
          <p:spPr bwMode="auto">
            <a:xfrm>
              <a:off x="4414434" y="6172201"/>
              <a:ext cx="404376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KHỔ QUA</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8" name="Group 11"/>
          <p:cNvGrpSpPr>
            <a:grpSpLocks/>
          </p:cNvGrpSpPr>
          <p:nvPr/>
        </p:nvGrpSpPr>
        <p:grpSpPr bwMode="auto">
          <a:xfrm>
            <a:off x="76200" y="3429000"/>
            <a:ext cx="4572000" cy="3352800"/>
            <a:chOff x="685800" y="2057400"/>
            <a:chExt cx="8001002" cy="4669221"/>
          </a:xfrm>
        </p:grpSpPr>
        <p:pic>
          <p:nvPicPr>
            <p:cNvPr id="26632" name="Picture 4" descr="http://ahtc.com.vn/wp-content/uploads/2015/10/chanh-day-da-l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057400"/>
              <a:ext cx="8001000" cy="466922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3" name="Rectangle 2"/>
            <p:cNvSpPr>
              <a:spLocks noChangeArrowheads="1"/>
            </p:cNvSpPr>
            <p:nvPr/>
          </p:nvSpPr>
          <p:spPr bwMode="auto">
            <a:xfrm>
              <a:off x="3702571" y="6172200"/>
              <a:ext cx="4984231" cy="533399"/>
            </a:xfrm>
            <a:prstGeom prst="rect">
              <a:avLst/>
            </a:prstGeom>
            <a:solidFill>
              <a:srgbClr val="FFFF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CHANH DÂY</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9" name="Group 8"/>
          <p:cNvGrpSpPr>
            <a:grpSpLocks/>
          </p:cNvGrpSpPr>
          <p:nvPr/>
        </p:nvGrpSpPr>
        <p:grpSpPr bwMode="auto">
          <a:xfrm>
            <a:off x="4724400" y="3429000"/>
            <a:ext cx="4419600" cy="3429000"/>
            <a:chOff x="533400" y="2133600"/>
            <a:chExt cx="8229600" cy="4684986"/>
          </a:xfrm>
        </p:grpSpPr>
        <p:pic>
          <p:nvPicPr>
            <p:cNvPr id="26630" name="Picture 2" descr="http://kcmdanang.org.vn/images/sanpham/763804_31125_cay-ga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133600"/>
              <a:ext cx="8229600" cy="46849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
            <p:cNvSpPr>
              <a:spLocks noChangeArrowheads="1"/>
            </p:cNvSpPr>
            <p:nvPr/>
          </p:nvSpPr>
          <p:spPr bwMode="auto">
            <a:xfrm>
              <a:off x="6019800" y="6248400"/>
              <a:ext cx="27432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GẤC</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33770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4419600" y="2362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217488" y="16764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37" name="Text Box 6"/>
          <p:cNvSpPr txBox="1">
            <a:spLocks noChangeArrowheads="1"/>
          </p:cNvSpPr>
          <p:nvPr/>
        </p:nvSpPr>
        <p:spPr bwMode="auto">
          <a:xfrm>
            <a:off x="2362200" y="8382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PHIẾU BÀI TẬP: </a:t>
            </a:r>
          </a:p>
        </p:txBody>
      </p:sp>
      <p:sp>
        <p:nvSpPr>
          <p:cNvPr id="2463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itchFamily="18" charset="0"/>
                <a:cs typeface="Times New Roman" pitchFamily="18" charset="0"/>
              </a:rPr>
              <a:t>Hoạt</a:t>
            </a:r>
            <a:r>
              <a:rPr lang="en-US" sz="3400" b="1" dirty="0" smtClean="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động</a:t>
            </a:r>
            <a:r>
              <a:rPr lang="en-US" sz="3400" b="1" dirty="0" smtClean="0">
                <a:solidFill>
                  <a:srgbClr val="0000FF"/>
                </a:solidFill>
                <a:latin typeface="Times New Roman" pitchFamily="18" charset="0"/>
                <a:cs typeface="Times New Roman" pitchFamily="18" charset="0"/>
              </a:rPr>
              <a:t> 2: </a:t>
            </a:r>
            <a:r>
              <a:rPr lang="en-US" sz="3400" b="1" dirty="0" err="1" smtClean="0">
                <a:solidFill>
                  <a:srgbClr val="0000FF"/>
                </a:solidFill>
                <a:latin typeface="Times New Roman" pitchFamily="18" charset="0"/>
                <a:cs typeface="Times New Roman" pitchFamily="18" charset="0"/>
              </a:rPr>
              <a:t>Phân</a:t>
            </a:r>
            <a:r>
              <a:rPr lang="en-US" sz="3400" b="1" dirty="0" smtClean="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mọc</a:t>
            </a:r>
            <a:endParaRPr lang="vi-VN" altLang="en-US" sz="3400" b="1" dirty="0">
              <a:solidFill>
                <a:srgbClr val="0000FF"/>
              </a:solidFill>
              <a:latin typeface="Times New Roman" pitchFamily="18" charset="0"/>
              <a:cs typeface="Times New Roman" pitchFamily="18" charset="0"/>
            </a:endParaRPr>
          </a:p>
        </p:txBody>
      </p:sp>
      <p:sp>
        <p:nvSpPr>
          <p:cNvPr id="19" name="Rectangle 18"/>
          <p:cNvSpPr/>
          <p:nvPr/>
        </p:nvSpPr>
        <p:spPr>
          <a:xfrm>
            <a:off x="4343400" y="2743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343400" y="5486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343400" y="5029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791200" y="3657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343400" y="4572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85072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7"/>
          <p:cNvSpPr txBox="1">
            <a:spLocks noChangeArrowheads="1"/>
          </p:cNvSpPr>
          <p:nvPr/>
        </p:nvSpPr>
        <p:spPr bwMode="auto">
          <a:xfrm>
            <a:off x="4572000" y="2438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7526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33" name="Text Box 6"/>
          <p:cNvSpPr txBox="1">
            <a:spLocks noChangeArrowheads="1"/>
          </p:cNvSpPr>
          <p:nvPr/>
        </p:nvSpPr>
        <p:spPr bwMode="auto">
          <a:xfrm>
            <a:off x="2438400" y="9906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PHIẾU BÀI TẬP: </a:t>
            </a:r>
          </a:p>
        </p:txBody>
      </p:sp>
      <p:sp>
        <p:nvSpPr>
          <p:cNvPr id="28734"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itchFamily="18" charset="0"/>
                <a:cs typeface="Times New Roman" pitchFamily="18" charset="0"/>
              </a:rPr>
              <a:t>Hoạt</a:t>
            </a:r>
            <a:r>
              <a:rPr lang="en-US" sz="3400" b="1" dirty="0" smtClean="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động</a:t>
            </a:r>
            <a:r>
              <a:rPr lang="en-US" sz="3400" b="1" dirty="0" smtClean="0">
                <a:solidFill>
                  <a:srgbClr val="0000FF"/>
                </a:solidFill>
                <a:latin typeface="Times New Roman" pitchFamily="18" charset="0"/>
                <a:cs typeface="Times New Roman" pitchFamily="18" charset="0"/>
              </a:rPr>
              <a:t> 2: </a:t>
            </a:r>
            <a:r>
              <a:rPr lang="en-US" sz="3400" b="1" dirty="0" err="1" smtClean="0">
                <a:solidFill>
                  <a:srgbClr val="0000FF"/>
                </a:solidFill>
                <a:latin typeface="Times New Roman" pitchFamily="18" charset="0"/>
                <a:cs typeface="Times New Roman" pitchFamily="18" charset="0"/>
              </a:rPr>
              <a:t>Phân</a:t>
            </a:r>
            <a:r>
              <a:rPr lang="en-US" sz="3400" b="1" dirty="0" smtClean="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mọc</a:t>
            </a:r>
            <a:r>
              <a:rPr lang="en-US" sz="3400" b="1" dirty="0" smtClean="0">
                <a:solidFill>
                  <a:srgbClr val="0000FF"/>
                </a:solidFill>
                <a:latin typeface="Times New Roman" pitchFamily="18" charset="0"/>
                <a:cs typeface="Times New Roman" pitchFamily="18" charset="0"/>
              </a:rPr>
              <a:t> </a:t>
            </a:r>
            <a:endParaRPr lang="vi-VN" altLang="en-US" sz="3400" b="1" dirty="0">
              <a:solidFill>
                <a:srgbClr val="0000FF"/>
              </a:solidFill>
              <a:latin typeface="Times New Roman" pitchFamily="18" charset="0"/>
              <a:cs typeface="Times New Roman" pitchFamily="18" charset="0"/>
            </a:endParaRPr>
          </a:p>
        </p:txBody>
      </p:sp>
      <p:sp>
        <p:nvSpPr>
          <p:cNvPr id="19" name="Rectangle 18"/>
          <p:cNvSpPr/>
          <p:nvPr/>
        </p:nvSpPr>
        <p:spPr>
          <a:xfrm>
            <a:off x="4495800" y="2819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562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05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943600" y="3733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648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6" name="Rectangle 15"/>
          <p:cNvSpPr/>
          <p:nvPr/>
        </p:nvSpPr>
        <p:spPr>
          <a:xfrm>
            <a:off x="7239000" y="3276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7" name="Rectangle 16"/>
          <p:cNvSpPr/>
          <p:nvPr/>
        </p:nvSpPr>
        <p:spPr>
          <a:xfrm>
            <a:off x="7239000" y="4191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87962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Untitle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52600"/>
            <a:ext cx="4343400" cy="3581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1219200" y="5486400"/>
            <a:ext cx="23622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bí đỏ</a:t>
            </a:r>
          </a:p>
        </p:txBody>
      </p:sp>
      <p:pic>
        <p:nvPicPr>
          <p:cNvPr id="29700" name="Picture 8" descr="Untitled-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743075"/>
            <a:ext cx="4343400" cy="3581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 Box 3"/>
          <p:cNvSpPr txBox="1">
            <a:spLocks noChangeArrowheads="1"/>
          </p:cNvSpPr>
          <p:nvPr/>
        </p:nvSpPr>
        <p:spPr bwMode="auto">
          <a:xfrm>
            <a:off x="5562600" y="5476875"/>
            <a:ext cx="2971800" cy="522288"/>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rau muống</a:t>
            </a:r>
          </a:p>
        </p:txBody>
      </p:sp>
      <p:sp>
        <p:nvSpPr>
          <p:cNvPr id="29702" name="Text Box 3"/>
          <p:cNvSpPr txBox="1">
            <a:spLocks noChangeArrowheads="1"/>
          </p:cNvSpPr>
          <p:nvPr/>
        </p:nvSpPr>
        <p:spPr bwMode="auto">
          <a:xfrm>
            <a:off x="2667000" y="838200"/>
            <a:ext cx="35814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THÂN BÒ</a:t>
            </a:r>
          </a:p>
        </p:txBody>
      </p:sp>
    </p:spTree>
    <p:extLst>
      <p:ext uri="{BB962C8B-B14F-4D97-AF65-F5344CB8AC3E}">
        <p14:creationId xmlns:p14="http://schemas.microsoft.com/office/powerpoint/2010/main" val="2729154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2"/>
          <p:cNvGrpSpPr>
            <a:grpSpLocks/>
          </p:cNvGrpSpPr>
          <p:nvPr/>
        </p:nvGrpSpPr>
        <p:grpSpPr bwMode="auto">
          <a:xfrm>
            <a:off x="0" y="0"/>
            <a:ext cx="4495800" cy="3352800"/>
            <a:chOff x="990600" y="2057400"/>
            <a:chExt cx="7391400" cy="4800600"/>
          </a:xfrm>
        </p:grpSpPr>
        <p:pic>
          <p:nvPicPr>
            <p:cNvPr id="30731" name="Picture 4" descr="Dua ha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057400"/>
              <a:ext cx="73914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2" name="Rectangle 2"/>
            <p:cNvSpPr>
              <a:spLocks noChangeArrowheads="1"/>
            </p:cNvSpPr>
            <p:nvPr/>
          </p:nvSpPr>
          <p:spPr bwMode="auto">
            <a:xfrm>
              <a:off x="4623661" y="6248401"/>
              <a:ext cx="3758339"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DƯA HẤU</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3" name="Group 14"/>
          <p:cNvGrpSpPr>
            <a:grpSpLocks/>
          </p:cNvGrpSpPr>
          <p:nvPr/>
        </p:nvGrpSpPr>
        <p:grpSpPr bwMode="auto">
          <a:xfrm>
            <a:off x="0" y="3429000"/>
            <a:ext cx="4495800" cy="3429000"/>
            <a:chOff x="838200" y="2057400"/>
            <a:chExt cx="7467601" cy="4800600"/>
          </a:xfrm>
        </p:grpSpPr>
        <p:pic>
          <p:nvPicPr>
            <p:cNvPr id="30729" name="Picture 19" descr="http://duoclieu.hup.edu.vn/wp-content/uploads/2013/08/Centella-asiatica-Rau-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057400"/>
              <a:ext cx="74676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0" name="Rectangle 2"/>
            <p:cNvSpPr>
              <a:spLocks noChangeArrowheads="1"/>
            </p:cNvSpPr>
            <p:nvPr/>
          </p:nvSpPr>
          <p:spPr bwMode="auto">
            <a:xfrm>
              <a:off x="6154120" y="6248399"/>
              <a:ext cx="2151681" cy="533359"/>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RAU MÁ</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4" name="Group 16"/>
          <p:cNvGrpSpPr>
            <a:grpSpLocks/>
          </p:cNvGrpSpPr>
          <p:nvPr/>
        </p:nvGrpSpPr>
        <p:grpSpPr bwMode="auto">
          <a:xfrm>
            <a:off x="4572000" y="3352800"/>
            <a:ext cx="4525963" cy="3505200"/>
            <a:chOff x="2209800" y="765077"/>
            <a:chExt cx="7467600" cy="4724761"/>
          </a:xfrm>
        </p:grpSpPr>
        <p:pic>
          <p:nvPicPr>
            <p:cNvPr id="30727" name="Picture 16" descr="http://media.doisongphapluat.com/326/2014/2/28/Khoai%20la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765077"/>
              <a:ext cx="7418070" cy="472476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8" name="Rectangle 2"/>
            <p:cNvSpPr>
              <a:spLocks noChangeArrowheads="1"/>
            </p:cNvSpPr>
            <p:nvPr/>
          </p:nvSpPr>
          <p:spPr bwMode="auto">
            <a:xfrm>
              <a:off x="6233160" y="4804027"/>
              <a:ext cx="344424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KHOAI LANG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pic>
        <p:nvPicPr>
          <p:cNvPr id="30725" name="Picture 2" descr="http://www.caygiong.org/upload/hieunm/image/Dua-le/Du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0"/>
            <a:ext cx="4572000" cy="3276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2"/>
          <p:cNvSpPr>
            <a:spLocks noChangeArrowheads="1"/>
          </p:cNvSpPr>
          <p:nvPr/>
        </p:nvSpPr>
        <p:spPr bwMode="auto">
          <a:xfrm>
            <a:off x="7162800" y="2819400"/>
            <a:ext cx="1935163" cy="395288"/>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DƯA GANG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0" y="1341438"/>
            <a:ext cx="8229600" cy="1096962"/>
          </a:xfrm>
        </p:spPr>
        <p:txBody>
          <a:bodyPr/>
          <a:lstStyle/>
          <a:p>
            <a:pPr eaLnBrk="1" hangingPunct="1"/>
            <a:r>
              <a:rPr lang="en-US" sz="4000" smtClean="0"/>
              <a:t> </a:t>
            </a:r>
            <a:r>
              <a:rPr lang="en-US" sz="4000" b="1" smtClean="0">
                <a:solidFill>
                  <a:srgbClr val="FFFF00"/>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0" y="2284413"/>
            <a:ext cx="8229600" cy="763587"/>
          </a:xfrm>
        </p:spPr>
        <p:txBody>
          <a:bodyPr/>
          <a:lstStyle/>
          <a:p>
            <a:pPr eaLnBrk="1" hangingPunct="1"/>
            <a:r>
              <a:rPr lang="en-US" sz="2800" b="1" u="sng" smtClean="0">
                <a:solidFill>
                  <a:srgbClr val="000000"/>
                </a:solidFill>
                <a:latin typeface="Times New Roman" panose="02020603050405020304" pitchFamily="18" charset="0"/>
              </a:rPr>
              <a:t>Câu 2</a:t>
            </a:r>
            <a:r>
              <a:rPr lang="en-US" sz="2800" b="1" smtClean="0">
                <a:solidFill>
                  <a:srgbClr val="000000"/>
                </a:solidFill>
                <a:latin typeface="Times New Roman" panose="02020603050405020304" pitchFamily="18" charset="0"/>
              </a:rPr>
              <a:t>: Các cây khác nhau ở những điểm nào?</a:t>
            </a:r>
          </a:p>
          <a:p>
            <a:pPr eaLnBrk="1" hangingPunct="1"/>
            <a:endParaRPr lang="en-US" sz="2800" b="1"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Hình dạng.</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B. Độ lớn.</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C. Hình dạng và độ lớn.</a:t>
            </a:r>
          </a:p>
        </p:txBody>
      </p:sp>
      <p:sp>
        <p:nvSpPr>
          <p:cNvPr id="5129" name="Oval 9"/>
          <p:cNvSpPr>
            <a:spLocks noChangeArrowheads="1"/>
          </p:cNvSpPr>
          <p:nvPr/>
        </p:nvSpPr>
        <p:spPr bwMode="auto">
          <a:xfrm>
            <a:off x="2209800" y="4800600"/>
            <a:ext cx="6096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000099"/>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0</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5400">
                <a:solidFill>
                  <a:srgbClr val="FF0000"/>
                </a:solidFill>
                <a:latin typeface=".VnTime" panose="020B7200000000000000" pitchFamily="34" charset="0"/>
              </a:rPr>
              <a:t>0</a:t>
            </a:r>
          </a:p>
        </p:txBody>
      </p:sp>
      <p:pic>
        <p:nvPicPr>
          <p:cNvPr id="4" name="Picture 5" descr="Bellcoll"/>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929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1000"/>
                                        <p:tgtEl>
                                          <p:spTgt spid="5"/>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1000"/>
                                        <p:tgtEl>
                                          <p:spTgt spid="6"/>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1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diamond(in)">
                                      <p:cBhvr>
                                        <p:cTn id="25" dur="1000"/>
                                        <p:tgtEl>
                                          <p:spTgt spid="5130"/>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nodeType="afterGroup">
                            <p:stCondLst>
                              <p:cond delay="1000"/>
                            </p:stCondLst>
                            <p:childTnLst>
                              <p:par>
                                <p:cTn id="27" presetID="8" presetClass="entr" presetSubtype="16" fill="hold" grpId="0" nodeType="after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diamond(in)">
                                      <p:cBhvr>
                                        <p:cTn id="29" dur="1000"/>
                                        <p:tgtEl>
                                          <p:spTgt spid="513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5133"/>
                                        </p:tgtEl>
                                        <p:attrNameLst>
                                          <p:attrName>style.visibility</p:attrName>
                                        </p:attrNameLst>
                                      </p:cBhvr>
                                      <p:to>
                                        <p:strVal val="visible"/>
                                      </p:to>
                                    </p:set>
                                    <p:animEffect transition="in" filter="box(in)">
                                      <p:cBhvr>
                                        <p:cTn id="33" dur="1000"/>
                                        <p:tgtEl>
                                          <p:spTgt spid="5133"/>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5134"/>
                                        </p:tgtEl>
                                        <p:attrNameLst>
                                          <p:attrName>style.visibility</p:attrName>
                                        </p:attrNameLst>
                                      </p:cBhvr>
                                      <p:to>
                                        <p:strVal val="visible"/>
                                      </p:to>
                                    </p:set>
                                    <p:animEffect transition="in" filter="box(in)">
                                      <p:cBhvr>
                                        <p:cTn id="37" dur="1000"/>
                                        <p:tgtEl>
                                          <p:spTgt spid="5134"/>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nodeType="afterGroup">
                            <p:stCondLst>
                              <p:cond delay="4000"/>
                            </p:stCondLst>
                            <p:childTnLst>
                              <p:par>
                                <p:cTn id="39" presetID="8" presetClass="entr" presetSubtype="16" fill="hold" grpId="0" nodeType="afterEffect">
                                  <p:stCondLst>
                                    <p:cond delay="0"/>
                                  </p:stCondLst>
                                  <p:childTnLst>
                                    <p:set>
                                      <p:cBhvr>
                                        <p:cTn id="40" dur="1" fill="hold">
                                          <p:stCondLst>
                                            <p:cond delay="0"/>
                                          </p:stCondLst>
                                        </p:cTn>
                                        <p:tgtEl>
                                          <p:spTgt spid="5135"/>
                                        </p:tgtEl>
                                        <p:attrNameLst>
                                          <p:attrName>style.visibility</p:attrName>
                                        </p:attrNameLst>
                                      </p:cBhvr>
                                      <p:to>
                                        <p:strVal val="visible"/>
                                      </p:to>
                                    </p:set>
                                    <p:animEffect transition="in" filter="diamond(in)">
                                      <p:cBhvr>
                                        <p:cTn id="41" dur="500"/>
                                        <p:tgtEl>
                                          <p:spTgt spid="5135"/>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nodeType="afterGroup">
                            <p:stCondLst>
                              <p:cond delay="4500"/>
                            </p:stCondLst>
                            <p:childTnLst>
                              <p:par>
                                <p:cTn id="43" presetID="8" presetClass="entr" presetSubtype="16"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diamond(in)">
                                      <p:cBhvr>
                                        <p:cTn id="45" dur="1000"/>
                                        <p:tgtEl>
                                          <p:spTgt spid="5136"/>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6" presetID="5" presetClass="exit" presetSubtype="10" fill="hold" nodeType="withEffect">
                                  <p:stCondLst>
                                    <p:cond delay="0"/>
                                  </p:stCondLst>
                                  <p:childTnLst>
                                    <p:animEffect transition="out" filter="checkerboard(across)">
                                      <p:cBhvr>
                                        <p:cTn id="47" dur="500"/>
                                        <p:tgtEl>
                                          <p:spTgt spid="5130"/>
                                        </p:tgtEl>
                                      </p:cBhvr>
                                    </p:animEffect>
                                    <p:set>
                                      <p:cBhvr>
                                        <p:cTn id="48" dur="1" fill="hold">
                                          <p:stCondLst>
                                            <p:cond delay="499"/>
                                          </p:stCondLst>
                                        </p:cTn>
                                        <p:tgtEl>
                                          <p:spTgt spid="513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5131"/>
                                        </p:tgtEl>
                                      </p:cBhvr>
                                    </p:animEffect>
                                    <p:set>
                                      <p:cBhvr>
                                        <p:cTn id="51" dur="1" fill="hold">
                                          <p:stCondLst>
                                            <p:cond delay="499"/>
                                          </p:stCondLst>
                                        </p:cTn>
                                        <p:tgtEl>
                                          <p:spTgt spid="5131"/>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500"/>
                                        <p:tgtEl>
                                          <p:spTgt spid="5133"/>
                                        </p:tgtEl>
                                      </p:cBhvr>
                                    </p:animEffect>
                                    <p:set>
                                      <p:cBhvr>
                                        <p:cTn id="54" dur="1" fill="hold">
                                          <p:stCondLst>
                                            <p:cond delay="499"/>
                                          </p:stCondLst>
                                        </p:cTn>
                                        <p:tgtEl>
                                          <p:spTgt spid="5133"/>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4"/>
                                        </p:tgtEl>
                                      </p:cBhvr>
                                    </p:animEffect>
                                    <p:set>
                                      <p:cBhvr>
                                        <p:cTn id="57" dur="1" fill="hold">
                                          <p:stCondLst>
                                            <p:cond delay="499"/>
                                          </p:stCondLst>
                                        </p:cTn>
                                        <p:tgtEl>
                                          <p:spTgt spid="5134"/>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5"/>
                                        </p:tgtEl>
                                      </p:cBhvr>
                                    </p:animEffect>
                                    <p:set>
                                      <p:cBhvr>
                                        <p:cTn id="60" dur="1" fill="hold">
                                          <p:stCondLst>
                                            <p:cond delay="499"/>
                                          </p:stCondLst>
                                        </p:cTn>
                                        <p:tgtEl>
                                          <p:spTgt spid="5135"/>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6"/>
                                        </p:tgtEl>
                                      </p:cBhvr>
                                    </p:animEffect>
                                    <p:set>
                                      <p:cBhvr>
                                        <p:cTn id="63" dur="1" fill="hold">
                                          <p:stCondLst>
                                            <p:cond delay="499"/>
                                          </p:stCondLst>
                                        </p:cTn>
                                        <p:tgtEl>
                                          <p:spTgt spid="5136"/>
                                        </p:tgtEl>
                                        <p:attrNameLst>
                                          <p:attrName>style.visibility</p:attrName>
                                        </p:attrNameLst>
                                      </p:cBhvr>
                                      <p:to>
                                        <p:strVal val="hidden"/>
                                      </p:to>
                                    </p:set>
                                  </p:childTnLst>
                                </p:cTn>
                              </p:par>
                            </p:childTnLst>
                          </p:cTn>
                        </p:par>
                        <p:par>
                          <p:cTn id="64" fill="hold" nodeType="afterGroup">
                            <p:stCondLst>
                              <p:cond delay="5500"/>
                            </p:stCondLst>
                            <p:childTnLst>
                              <p:par>
                                <p:cTn id="65" presetID="53" presetClass="entr" presetSubtype="0" fill="hold" grpId="0" nodeType="afterEffect">
                                  <p:stCondLst>
                                    <p:cond delay="0"/>
                                  </p:stCondLst>
                                  <p:childTnLst>
                                    <p:set>
                                      <p:cBhvr>
                                        <p:cTn id="66" dur="1" fill="hold">
                                          <p:stCondLst>
                                            <p:cond delay="0"/>
                                          </p:stCondLst>
                                        </p:cTn>
                                        <p:tgtEl>
                                          <p:spTgt spid="100414"/>
                                        </p:tgtEl>
                                        <p:attrNameLst>
                                          <p:attrName>style.visibility</p:attrName>
                                        </p:attrNameLst>
                                      </p:cBhvr>
                                      <p:to>
                                        <p:strVal val="visible"/>
                                      </p:to>
                                    </p:set>
                                    <p:anim calcmode="lin" valueType="num">
                                      <p:cBhvr>
                                        <p:cTn id="67" dur="1000" fill="hold"/>
                                        <p:tgtEl>
                                          <p:spTgt spid="100414"/>
                                        </p:tgtEl>
                                        <p:attrNameLst>
                                          <p:attrName>ppt_w</p:attrName>
                                        </p:attrNameLst>
                                      </p:cBhvr>
                                      <p:tavLst>
                                        <p:tav tm="0">
                                          <p:val>
                                            <p:fltVal val="0"/>
                                          </p:val>
                                        </p:tav>
                                        <p:tav tm="100000">
                                          <p:val>
                                            <p:strVal val="#ppt_w"/>
                                          </p:val>
                                        </p:tav>
                                      </p:tavLst>
                                    </p:anim>
                                    <p:anim calcmode="lin" valueType="num">
                                      <p:cBhvr>
                                        <p:cTn id="68" dur="1000" fill="hold"/>
                                        <p:tgtEl>
                                          <p:spTgt spid="100414"/>
                                        </p:tgtEl>
                                        <p:attrNameLst>
                                          <p:attrName>ppt_h</p:attrName>
                                        </p:attrNameLst>
                                      </p:cBhvr>
                                      <p:tavLst>
                                        <p:tav tm="0">
                                          <p:val>
                                            <p:fltVal val="0"/>
                                          </p:val>
                                        </p:tav>
                                        <p:tav tm="100000">
                                          <p:val>
                                            <p:strVal val="#ppt_h"/>
                                          </p:val>
                                        </p:tav>
                                      </p:tavLst>
                                    </p:anim>
                                    <p:animEffect transition="in" filter="fade">
                                      <p:cBhvr>
                                        <p:cTn id="69" dur="1000"/>
                                        <p:tgtEl>
                                          <p:spTgt spid="100414"/>
                                        </p:tgtEl>
                                      </p:cBhvr>
                                    </p:animEffec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8" presetClass="entr" presetSubtype="16" fill="hold" grpId="0" nodeType="clickEffect">
                                  <p:stCondLst>
                                    <p:cond delay="0"/>
                                  </p:stCondLst>
                                  <p:childTnLst>
                                    <p:set>
                                      <p:cBhvr>
                                        <p:cTn id="73" dur="1" fill="hold">
                                          <p:stCondLst>
                                            <p:cond delay="0"/>
                                          </p:stCondLst>
                                        </p:cTn>
                                        <p:tgtEl>
                                          <p:spTgt spid="5129"/>
                                        </p:tgtEl>
                                        <p:attrNameLst>
                                          <p:attrName>style.visibility</p:attrName>
                                        </p:attrNameLst>
                                      </p:cBhvr>
                                      <p:to>
                                        <p:strVal val="visible"/>
                                      </p:to>
                                    </p:set>
                                    <p:animEffect transition="in" filter="diamond(in)">
                                      <p:cBhvr>
                                        <p:cTn id="74"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7"/>
          <p:cNvSpPr txBox="1">
            <a:spLocks noChangeArrowheads="1"/>
          </p:cNvSpPr>
          <p:nvPr/>
        </p:nvSpPr>
        <p:spPr bwMode="auto">
          <a:xfrm>
            <a:off x="4572000" y="2438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7526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33" name="Text Box 6"/>
          <p:cNvSpPr txBox="1">
            <a:spLocks noChangeArrowheads="1"/>
          </p:cNvSpPr>
          <p:nvPr/>
        </p:nvSpPr>
        <p:spPr bwMode="auto">
          <a:xfrm>
            <a:off x="2438400" y="9906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PHIẾU BÀI TẬP: </a:t>
            </a:r>
          </a:p>
        </p:txBody>
      </p:sp>
      <p:sp>
        <p:nvSpPr>
          <p:cNvPr id="28734"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smtClean="0">
                <a:solidFill>
                  <a:srgbClr val="0000FF"/>
                </a:solidFill>
                <a:latin typeface="Times New Roman" pitchFamily="18" charset="0"/>
                <a:cs typeface="Times New Roman" pitchFamily="18" charset="0"/>
              </a:rPr>
              <a:t>Hoạt</a:t>
            </a:r>
            <a:r>
              <a:rPr lang="en-US" sz="3400" b="1" dirty="0" smtClean="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động</a:t>
            </a:r>
            <a:r>
              <a:rPr lang="en-US" sz="3400" b="1" dirty="0" smtClean="0">
                <a:solidFill>
                  <a:srgbClr val="0000FF"/>
                </a:solidFill>
                <a:latin typeface="Times New Roman" pitchFamily="18" charset="0"/>
                <a:cs typeface="Times New Roman" pitchFamily="18" charset="0"/>
              </a:rPr>
              <a:t> 2: </a:t>
            </a:r>
            <a:r>
              <a:rPr lang="en-US" sz="3400" b="1" dirty="0" err="1" smtClean="0">
                <a:solidFill>
                  <a:srgbClr val="0000FF"/>
                </a:solidFill>
                <a:latin typeface="Times New Roman" pitchFamily="18" charset="0"/>
                <a:cs typeface="Times New Roman" pitchFamily="18" charset="0"/>
              </a:rPr>
              <a:t>Phân</a:t>
            </a:r>
            <a:r>
              <a:rPr lang="en-US" sz="3400" b="1" dirty="0" smtClean="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smtClean="0">
                <a:solidFill>
                  <a:srgbClr val="0000FF"/>
                </a:solidFill>
                <a:latin typeface="Times New Roman" pitchFamily="18" charset="0"/>
                <a:cs typeface="Times New Roman" pitchFamily="18" charset="0"/>
              </a:rPr>
              <a:t>mọc</a:t>
            </a:r>
            <a:r>
              <a:rPr lang="en-US" sz="3400" b="1" dirty="0" smtClean="0">
                <a:solidFill>
                  <a:srgbClr val="0000FF"/>
                </a:solidFill>
                <a:latin typeface="Times New Roman" pitchFamily="18" charset="0"/>
                <a:cs typeface="Times New Roman" pitchFamily="18" charset="0"/>
              </a:rPr>
              <a:t> </a:t>
            </a:r>
            <a:endParaRPr lang="vi-VN" altLang="en-US" sz="3400" b="1" dirty="0">
              <a:solidFill>
                <a:srgbClr val="0000FF"/>
              </a:solidFill>
              <a:latin typeface="Times New Roman" pitchFamily="18" charset="0"/>
              <a:cs typeface="Times New Roman" pitchFamily="18" charset="0"/>
            </a:endParaRPr>
          </a:p>
        </p:txBody>
      </p:sp>
      <p:sp>
        <p:nvSpPr>
          <p:cNvPr id="19" name="Rectangle 18"/>
          <p:cNvSpPr/>
          <p:nvPr/>
        </p:nvSpPr>
        <p:spPr>
          <a:xfrm>
            <a:off x="4495800" y="2819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562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05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943600" y="3733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648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6" name="Rectangle 15"/>
          <p:cNvSpPr/>
          <p:nvPr/>
        </p:nvSpPr>
        <p:spPr>
          <a:xfrm>
            <a:off x="7239000" y="3276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7" name="Rectangle 16"/>
          <p:cNvSpPr/>
          <p:nvPr/>
        </p:nvSpPr>
        <p:spPr>
          <a:xfrm>
            <a:off x="7239000" y="4191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87962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0" y="26670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a:latin typeface="Times New Roman" panose="02020603050405020304" pitchFamily="18" charset="0"/>
                <a:cs typeface="Times New Roman" panose="02020603050405020304" pitchFamily="18" charset="0"/>
              </a:rPr>
              <a:t>- Các cây thường có thân mọc đứng; một số cây có thân leo, thân bò.</a:t>
            </a:r>
            <a:endParaRPr lang="vi-VN" sz="3600" b="1" dirty="0"/>
          </a:p>
        </p:txBody>
      </p:sp>
      <p:sp>
        <p:nvSpPr>
          <p:cNvPr id="32771" name="Rectangle 2"/>
          <p:cNvSpPr>
            <a:spLocks noChangeArrowheads="1"/>
          </p:cNvSpPr>
          <p:nvPr/>
        </p:nvSpPr>
        <p:spPr bwMode="auto">
          <a:xfrm>
            <a:off x="0" y="228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FF"/>
                </a:solidFill>
                <a:latin typeface="Times New Roman" panose="02020603050405020304" pitchFamily="18" charset="0"/>
                <a:cs typeface="Times New Roman" panose="02020603050405020304" pitchFamily="18" charset="0"/>
              </a:rPr>
              <a:t>Hoạt động 2: Phân loại thân cây theo cách mọc</a:t>
            </a:r>
            <a:endParaRPr lang="vi-VN" altLang="en-US" sz="3400" b="1" dirty="0">
              <a:solidFill>
                <a:srgbClr val="0000FF"/>
              </a:solidFill>
              <a:latin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0" y="12954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a:solidFill>
                  <a:srgbClr val="0000FF"/>
                </a:solidFill>
                <a:latin typeface="Times New Roman" panose="02020603050405020304" pitchFamily="18" charset="0"/>
                <a:cs typeface="Times New Roman" panose="02020603050405020304" pitchFamily="18" charset="0"/>
              </a:rPr>
              <a:t>Thân cây có mấy cách mọc? Đó là những cách nào</a:t>
            </a:r>
            <a:r>
              <a:rPr lang="en-US" sz="3600" b="1" dirty="0" smtClean="0">
                <a:solidFill>
                  <a:srgbClr val="0000FF"/>
                </a:solidFill>
                <a:latin typeface="Times New Roman" panose="02020603050405020304" pitchFamily="18" charset="0"/>
                <a:cs typeface="Times New Roman" panose="02020603050405020304" pitchFamily="18" charset="0"/>
              </a:rPr>
              <a:t>?</a:t>
            </a:r>
            <a:endParaRPr lang="vi-VN" sz="3600" b="1" dirty="0">
              <a:solidFill>
                <a:srgbClr val="0000FF"/>
              </a:solidFill>
            </a:endParaRPr>
          </a:p>
        </p:txBody>
      </p:sp>
    </p:spTree>
    <p:extLst>
      <p:ext uri="{BB962C8B-B14F-4D97-AF65-F5344CB8AC3E}">
        <p14:creationId xmlns:p14="http://schemas.microsoft.com/office/powerpoint/2010/main" val="1346767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box(in)">
                                      <p:cBhvr>
                                        <p:cTn id="15"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533400" y="3733800"/>
          <a:ext cx="8001000" cy="2544763"/>
        </p:xfrm>
        <a:graphic>
          <a:graphicData uri="http://schemas.openxmlformats.org/drawingml/2006/table">
            <a:tbl>
              <a:tblPr/>
              <a:tblGrid>
                <a:gridCol w="4000500"/>
                <a:gridCol w="40005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35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805" name="Rectangle 2"/>
          <p:cNvSpPr>
            <a:spLocks noChangeArrowheads="1"/>
          </p:cNvSpPr>
          <p:nvPr/>
        </p:nvSpPr>
        <p:spPr bwMode="auto">
          <a:xfrm>
            <a:off x="152400" y="213360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Xếp các loại cây sau vào 2 cột thích hợp trong bảng dưới </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đây: Cây nhãn, cây bí đỏ, cây dưa chuột, cây lúa, cây rau</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 muống, c</a:t>
            </a:r>
            <a:r>
              <a:rPr lang="en-US" altLang="en-US" sz="2800" b="1" dirty="0">
                <a:latin typeface="Times New Roman" panose="02020603050405020304" pitchFamily="18" charset="0"/>
                <a:cs typeface="Times New Roman" panose="02020603050405020304" pitchFamily="18" charset="0"/>
              </a:rPr>
              <a:t>ây su hào, cây gỗ trong rừng.</a:t>
            </a:r>
            <a:endParaRPr lang="vi-VN" altLang="en-US" sz="2800" b="1" dirty="0">
              <a:latin typeface="Times New Roman" panose="02020603050405020304" pitchFamily="18" charset="0"/>
              <a:cs typeface="Times New Roman" panose="02020603050405020304" pitchFamily="18" charset="0"/>
            </a:endParaRPr>
          </a:p>
        </p:txBody>
      </p:sp>
      <p:sp>
        <p:nvSpPr>
          <p:cNvPr id="33806"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tạo</a:t>
            </a:r>
            <a:r>
              <a:rPr lang="en-US" sz="3600" b="1" dirty="0" smtClean="0">
                <a:solidFill>
                  <a:srgbClr val="0000FF"/>
                </a:solidFill>
                <a:latin typeface="Times New Roman" panose="02020603050405020304" pitchFamily="18" charset="0"/>
                <a:cs typeface="Times New Roman" panose="02020603050405020304" pitchFamily="18" charset="0"/>
              </a:rPr>
              <a:t> </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33807" name="Text Box 6"/>
          <p:cNvSpPr txBox="1">
            <a:spLocks noChangeArrowheads="1"/>
          </p:cNvSpPr>
          <p:nvPr/>
        </p:nvSpPr>
        <p:spPr bwMode="auto">
          <a:xfrm>
            <a:off x="2743200" y="838200"/>
            <a:ext cx="3657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b="1" dirty="0">
                <a:solidFill>
                  <a:srgbClr val="FF0000"/>
                </a:solidFill>
                <a:latin typeface="Times New Roman" panose="02020603050405020304" pitchFamily="18" charset="0"/>
              </a:rPr>
              <a:t>PHIẾU BÀI TẬP: </a:t>
            </a:r>
          </a:p>
        </p:txBody>
      </p:sp>
      <p:cxnSp>
        <p:nvCxnSpPr>
          <p:cNvPr id="13" name="Straight Connector 12"/>
          <p:cNvCxnSpPr/>
          <p:nvPr/>
        </p:nvCxnSpPr>
        <p:spPr>
          <a:xfrm>
            <a:off x="304800" y="2589213"/>
            <a:ext cx="586740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437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tạo</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12" name="Text Box 7"/>
          <p:cNvSpPr txBox="1">
            <a:spLocks noChangeArrowheads="1"/>
          </p:cNvSpPr>
          <p:nvPr/>
        </p:nvSpPr>
        <p:spPr bwMode="auto">
          <a:xfrm>
            <a:off x="-838200" y="121920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 Thế nào là thân gỗ?</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0" y="19812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600" b="1" dirty="0">
                <a:latin typeface="Times New Roman" panose="02020603050405020304" pitchFamily="18" charset="0"/>
                <a:cs typeface="Times New Roman" panose="02020603050405020304" pitchFamily="18" charset="0"/>
              </a:rPr>
              <a:t> Những cây có thân to, khỏe, cứng, chắc, dẻo dai thì ta gọi đó là thân gỗ.</a:t>
            </a:r>
            <a:endParaRPr lang="vi-VN" altLang="en-US" sz="3600" b="1" dirty="0">
              <a:latin typeface="Times New Roman" panose="02020603050405020304" pitchFamily="18" charset="0"/>
              <a:cs typeface="Times New Roman" panose="02020603050405020304" pitchFamily="18" charset="0"/>
            </a:endParaRPr>
          </a:p>
        </p:txBody>
      </p:sp>
      <p:sp>
        <p:nvSpPr>
          <p:cNvPr id="15" name="Text Box 7"/>
          <p:cNvSpPr txBox="1">
            <a:spLocks noChangeArrowheads="1"/>
          </p:cNvSpPr>
          <p:nvPr/>
        </p:nvSpPr>
        <p:spPr bwMode="auto">
          <a:xfrm>
            <a:off x="-685800" y="335280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 Thế nào là thân thảo?</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Text Box 7"/>
          <p:cNvSpPr txBox="1">
            <a:spLocks noChangeArrowheads="1"/>
          </p:cNvSpPr>
          <p:nvPr/>
        </p:nvSpPr>
        <p:spPr bwMode="auto">
          <a:xfrm>
            <a:off x="0" y="42672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600" b="1" dirty="0">
                <a:latin typeface="Times New Roman" panose="02020603050405020304" pitchFamily="18" charset="0"/>
                <a:cs typeface="Times New Roman" panose="02020603050405020304" pitchFamily="18" charset="0"/>
              </a:rPr>
              <a:t> Những cây có thân nhỏ, mềm, yếu thì ta gọi đó là thân thảo.</a:t>
            </a:r>
            <a:endParaRPr lang="vi-VN"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40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8"/>
          <p:cNvSpPr txBox="1">
            <a:spLocks noChangeArrowheads="1"/>
          </p:cNvSpPr>
          <p:nvPr/>
        </p:nvSpPr>
        <p:spPr bwMode="auto">
          <a:xfrm>
            <a:off x="4953000" y="2286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35843" name="Group 9"/>
          <p:cNvGrpSpPr>
            <a:grpSpLocks/>
          </p:cNvGrpSpPr>
          <p:nvPr/>
        </p:nvGrpSpPr>
        <p:grpSpPr bwMode="auto">
          <a:xfrm>
            <a:off x="0" y="1219200"/>
            <a:ext cx="9144000" cy="4419600"/>
            <a:chOff x="0" y="0"/>
            <a:chExt cx="5760" cy="2976"/>
          </a:xfrm>
        </p:grpSpPr>
        <p:pic>
          <p:nvPicPr>
            <p:cNvPr id="3586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7"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8"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35869"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35870"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35871"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35872"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35873"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35874"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35875"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35844" name="AutoShape 24">
            <a:hlinkClick r:id="rId9" action="ppaction://hlinksldjump"/>
          </p:cNvPr>
          <p:cNvSpPr>
            <a:spLocks noChangeArrowheads="1"/>
          </p:cNvSpPr>
          <p:nvPr/>
        </p:nvSpPr>
        <p:spPr bwMode="auto">
          <a:xfrm>
            <a:off x="838200" y="19050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5" name="AutoShape 25">
            <a:hlinkClick r:id="rId10" action="ppaction://hlinksldjump"/>
          </p:cNvPr>
          <p:cNvSpPr>
            <a:spLocks noChangeArrowheads="1"/>
          </p:cNvSpPr>
          <p:nvPr/>
        </p:nvSpPr>
        <p:spPr bwMode="auto">
          <a:xfrm>
            <a:off x="3657600" y="19812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6" name="AutoShape 26">
            <a:hlinkClick r:id="rId11" action="ppaction://hlinksldjump"/>
          </p:cNvPr>
          <p:cNvSpPr>
            <a:spLocks noChangeArrowheads="1"/>
          </p:cNvSpPr>
          <p:nvPr/>
        </p:nvSpPr>
        <p:spPr bwMode="auto">
          <a:xfrm>
            <a:off x="7086600" y="19812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7" name="AutoShape 27">
            <a:hlinkClick r:id="rId12" action="ppaction://hlinksldjump"/>
          </p:cNvPr>
          <p:cNvSpPr>
            <a:spLocks noChangeArrowheads="1"/>
          </p:cNvSpPr>
          <p:nvPr/>
        </p:nvSpPr>
        <p:spPr bwMode="auto">
          <a:xfrm>
            <a:off x="685800" y="42672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8" name="AutoShape 28">
            <a:hlinkClick r:id="rId13" action="ppaction://hlinksldjump"/>
          </p:cNvPr>
          <p:cNvSpPr>
            <a:spLocks noChangeArrowheads="1"/>
          </p:cNvSpPr>
          <p:nvPr/>
        </p:nvSpPr>
        <p:spPr bwMode="auto">
          <a:xfrm>
            <a:off x="2895600" y="42672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9" name="AutoShape 29">
            <a:hlinkClick r:id="rId12" action="ppaction://hlinksldjump"/>
          </p:cNvPr>
          <p:cNvSpPr>
            <a:spLocks noChangeArrowheads="1"/>
          </p:cNvSpPr>
          <p:nvPr/>
        </p:nvSpPr>
        <p:spPr bwMode="auto">
          <a:xfrm>
            <a:off x="5334000" y="42672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50" name="AutoShape 30">
            <a:hlinkClick r:id="rId14" action="ppaction://hlinksldjump"/>
          </p:cNvPr>
          <p:cNvSpPr>
            <a:spLocks noChangeArrowheads="1"/>
          </p:cNvSpPr>
          <p:nvPr/>
        </p:nvSpPr>
        <p:spPr bwMode="auto">
          <a:xfrm>
            <a:off x="7620000" y="42672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51"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itchFamily="18" charset="0"/>
                <a:cs typeface="Times New Roman" pitchFamily="18" charset="0"/>
              </a:rPr>
              <a:t>Hoạt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động</a:t>
            </a:r>
            <a:r>
              <a:rPr lang="en-US" sz="3600" b="1" dirty="0" smtClean="0">
                <a:solidFill>
                  <a:srgbClr val="0000FF"/>
                </a:solidFill>
                <a:latin typeface="Times New Roman" pitchFamily="18" charset="0"/>
                <a:cs typeface="Times New Roman" pitchFamily="18" charset="0"/>
              </a:rPr>
              <a:t> 3: </a:t>
            </a:r>
            <a:r>
              <a:rPr lang="en-US" sz="3600" b="1" dirty="0" err="1" smtClean="0">
                <a:solidFill>
                  <a:srgbClr val="0000FF"/>
                </a:solidFill>
                <a:latin typeface="Times New Roman" pitchFamily="18" charset="0"/>
                <a:cs typeface="Times New Roman" pitchFamily="18" charset="0"/>
              </a:rPr>
              <a:t>Phân</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loại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theo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cấu</a:t>
            </a:r>
            <a:r>
              <a:rPr lang="en-US" sz="3600" b="1" dirty="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tạo</a:t>
            </a:r>
            <a:r>
              <a:rPr lang="en-US" sz="3600" b="1" dirty="0" smtClean="0">
                <a:solidFill>
                  <a:srgbClr val="0000FF"/>
                </a:solidFill>
                <a:latin typeface="Times New Roman" pitchFamily="18" charset="0"/>
                <a:cs typeface="Times New Roman" pitchFamily="18" charset="0"/>
              </a:rPr>
              <a:t> </a:t>
            </a:r>
            <a:endParaRPr lang="vi-VN" altLang="en-US" sz="3600" b="1" dirty="0">
              <a:solidFill>
                <a:srgbClr val="0000FF"/>
              </a:solidFill>
              <a:latin typeface="Times New Roman" pitchFamily="18" charset="0"/>
              <a:cs typeface="Times New Roman" pitchFamily="18" charset="0"/>
            </a:endParaRPr>
          </a:p>
        </p:txBody>
      </p:sp>
      <p:sp>
        <p:nvSpPr>
          <p:cNvPr id="30" name="Rectangle 29"/>
          <p:cNvSpPr/>
          <p:nvPr/>
        </p:nvSpPr>
        <p:spPr>
          <a:xfrm>
            <a:off x="6858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257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334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2172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228600" y="2819400"/>
          <a:ext cx="8534400" cy="3176588"/>
        </p:xfrm>
        <a:graphic>
          <a:graphicData uri="http://schemas.openxmlformats.org/drawingml/2006/table">
            <a:tbl>
              <a:tblPr/>
              <a:tblGrid>
                <a:gridCol w="4267200"/>
                <a:gridCol w="4267200"/>
              </a:tblGrid>
              <a:tr h="609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877" name="Rectangle 2"/>
          <p:cNvSpPr>
            <a:spLocks noChangeArrowheads="1"/>
          </p:cNvSpPr>
          <p:nvPr/>
        </p:nvSpPr>
        <p:spPr bwMode="auto">
          <a:xfrm>
            <a:off x="76200" y="139065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Xếp các loại cây sau vào 2 cột thích hợp trong bảng dưới </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đây: Cây nhãn, cây bí đỏ, cây dưa chuột, cây lúa, cây rau</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 muống, c</a:t>
            </a:r>
            <a:r>
              <a:rPr lang="en-US" altLang="en-US" sz="2800" b="1" dirty="0">
                <a:latin typeface="Times New Roman" panose="02020603050405020304" pitchFamily="18" charset="0"/>
                <a:cs typeface="Times New Roman" panose="02020603050405020304" pitchFamily="18" charset="0"/>
              </a:rPr>
              <a:t>ây su hào, cây gỗ trong rừng.</a:t>
            </a:r>
            <a:endParaRPr lang="vi-VN" altLang="en-US" sz="2800" b="1" dirty="0">
              <a:latin typeface="Times New Roman" panose="02020603050405020304" pitchFamily="18" charset="0"/>
              <a:cs typeface="Times New Roman" panose="02020603050405020304" pitchFamily="18" charset="0"/>
            </a:endParaRPr>
          </a:p>
        </p:txBody>
      </p:sp>
      <p:sp>
        <p:nvSpPr>
          <p:cNvPr id="3687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tạo</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36879" name="Text Box 6"/>
          <p:cNvSpPr txBox="1">
            <a:spLocks noChangeArrowheads="1"/>
          </p:cNvSpPr>
          <p:nvPr/>
        </p:nvSpPr>
        <p:spPr bwMode="auto">
          <a:xfrm>
            <a:off x="2514600" y="685800"/>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anose="02020603050405020304" pitchFamily="18" charset="0"/>
              </a:rPr>
              <a:t>PHIẾU BÀI TẬP: </a:t>
            </a:r>
          </a:p>
        </p:txBody>
      </p:sp>
      <p:cxnSp>
        <p:nvCxnSpPr>
          <p:cNvPr id="13" name="Straight Connector 12"/>
          <p:cNvCxnSpPr/>
          <p:nvPr/>
        </p:nvCxnSpPr>
        <p:spPr>
          <a:xfrm>
            <a:off x="114300" y="1847850"/>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4800" y="3886200"/>
            <a:ext cx="30480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4" name="Rectangle 13"/>
          <p:cNvSpPr/>
          <p:nvPr/>
        </p:nvSpPr>
        <p:spPr>
          <a:xfrm>
            <a:off x="-304800" y="4800600"/>
            <a:ext cx="42672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Tree>
    <p:extLst>
      <p:ext uri="{BB962C8B-B14F-4D97-AF65-F5344CB8AC3E}">
        <p14:creationId xmlns:p14="http://schemas.microsoft.com/office/powerpoint/2010/main" val="141348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16450" cy="3505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600" y="5257800"/>
            <a:ext cx="1905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nhãn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3789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00200"/>
            <a:ext cx="4419600" cy="3505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0" y="5257800"/>
            <a:ext cx="3429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24200" y="914400"/>
            <a:ext cx="3048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0000"/>
                </a:solidFill>
                <a:latin typeface="Times New Roman" panose="02020603050405020304" pitchFamily="18" charset="0"/>
                <a:cs typeface="Times New Roman" panose="02020603050405020304" pitchFamily="18" charset="0"/>
              </a:rPr>
              <a:t>CÂY THÂN GỖ</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1139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7"/>
          <p:cNvGrpSpPr>
            <a:grpSpLocks/>
          </p:cNvGrpSpPr>
          <p:nvPr/>
        </p:nvGrpSpPr>
        <p:grpSpPr bwMode="auto">
          <a:xfrm>
            <a:off x="4495800" y="0"/>
            <a:ext cx="4648200" cy="3429000"/>
            <a:chOff x="4468649" y="2162175"/>
            <a:chExt cx="4599152" cy="3289041"/>
          </a:xfrm>
        </p:grpSpPr>
        <p:pic>
          <p:nvPicPr>
            <p:cNvPr id="38924" name="Picture 4" descr="http://1.bp.blogspot.com/-oJrTlAJUFVg/ViDfkjpMehI/AAAAAAAAALU/kOfDV7BduzA/s640/su-dung-che-pham-sinh-hoc-a4-cho-sau-rien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649" y="2162175"/>
              <a:ext cx="4599152" cy="32890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5" name="Rectangle 2"/>
            <p:cNvSpPr>
              <a:spLocks noChangeArrowheads="1"/>
            </p:cNvSpPr>
            <p:nvPr/>
          </p:nvSpPr>
          <p:spPr bwMode="auto">
            <a:xfrm>
              <a:off x="6579735" y="4720317"/>
              <a:ext cx="2488066"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SẦU RIÊNG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5" name="Group 14"/>
          <p:cNvGrpSpPr>
            <a:grpSpLocks/>
          </p:cNvGrpSpPr>
          <p:nvPr/>
        </p:nvGrpSpPr>
        <p:grpSpPr bwMode="auto">
          <a:xfrm>
            <a:off x="0" y="0"/>
            <a:ext cx="4419600" cy="3352800"/>
            <a:chOff x="76200" y="2162175"/>
            <a:chExt cx="4343400" cy="3629025"/>
          </a:xfrm>
        </p:grpSpPr>
        <p:pic>
          <p:nvPicPr>
            <p:cNvPr id="38922" name="Picture 2" descr="http://i166.photobucket.com/albums/u98/jimmynguyen2000/DSCF0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62175"/>
              <a:ext cx="4343400" cy="3629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3" name="Rectangle 2"/>
            <p:cNvSpPr>
              <a:spLocks noChangeArrowheads="1"/>
            </p:cNvSpPr>
            <p:nvPr/>
          </p:nvSpPr>
          <p:spPr bwMode="auto">
            <a:xfrm>
              <a:off x="2286000" y="5257800"/>
              <a:ext cx="21336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GỖ LIM</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6" name="Group 12"/>
          <p:cNvGrpSpPr>
            <a:grpSpLocks/>
          </p:cNvGrpSpPr>
          <p:nvPr/>
        </p:nvGrpSpPr>
        <p:grpSpPr bwMode="auto">
          <a:xfrm>
            <a:off x="76200" y="3429000"/>
            <a:ext cx="4343400" cy="3429000"/>
            <a:chOff x="7696200" y="1905000"/>
            <a:chExt cx="4661723" cy="4267200"/>
          </a:xfrm>
        </p:grpSpPr>
        <p:pic>
          <p:nvPicPr>
            <p:cNvPr id="38920" name="Picture 4" descr="http://www.baokhanhhoa.com.vn/dataimages/201102/original/images418584_bamboo_fores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1905000"/>
              <a:ext cx="4661723"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1" name="Rectangle 2"/>
            <p:cNvSpPr>
              <a:spLocks noChangeArrowheads="1"/>
            </p:cNvSpPr>
            <p:nvPr/>
          </p:nvSpPr>
          <p:spPr bwMode="auto">
            <a:xfrm>
              <a:off x="10558663" y="5638800"/>
              <a:ext cx="170953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TRE</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7" name="Group 13"/>
          <p:cNvGrpSpPr>
            <a:grpSpLocks/>
          </p:cNvGrpSpPr>
          <p:nvPr/>
        </p:nvGrpSpPr>
        <p:grpSpPr bwMode="auto">
          <a:xfrm>
            <a:off x="4495800" y="3352800"/>
            <a:ext cx="4648200" cy="3505200"/>
            <a:chOff x="76200" y="1981200"/>
            <a:chExt cx="4343400" cy="4267200"/>
          </a:xfrm>
        </p:grpSpPr>
        <p:pic>
          <p:nvPicPr>
            <p:cNvPr id="38918" name="Picture 2" descr="http://media.tinmoi.vn/2013/11/13/cay-xoa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981200"/>
              <a:ext cx="4343400"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9" name="Rectangle 2"/>
            <p:cNvSpPr>
              <a:spLocks noChangeArrowheads="1"/>
            </p:cNvSpPr>
            <p:nvPr/>
          </p:nvSpPr>
          <p:spPr bwMode="auto">
            <a:xfrm>
              <a:off x="2939980" y="5715000"/>
              <a:ext cx="147962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XOÀI</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31226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228600" y="2219325"/>
            <a:ext cx="4114800" cy="4186238"/>
            <a:chOff x="0" y="0"/>
            <a:chExt cx="2496" cy="2367"/>
          </a:xfrm>
        </p:grpSpPr>
        <p:pic>
          <p:nvPicPr>
            <p:cNvPr id="39949" name="Picture 3" descr="amazing_tre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96"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Text Box 4"/>
            <p:cNvSpPr txBox="1">
              <a:spLocks noChangeArrowheads="1"/>
            </p:cNvSpPr>
            <p:nvPr/>
          </p:nvSpPr>
          <p:spPr bwMode="auto">
            <a:xfrm>
              <a:off x="336" y="2160"/>
              <a:ext cx="1584"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sz="1800"/>
            </a:p>
          </p:txBody>
        </p:sp>
      </p:grpSp>
      <p:sp>
        <p:nvSpPr>
          <p:cNvPr id="39939" name="Text Box 6"/>
          <p:cNvSpPr txBox="1">
            <a:spLocks noChangeArrowheads="1"/>
          </p:cNvSpPr>
          <p:nvPr/>
        </p:nvSpPr>
        <p:spPr bwMode="auto">
          <a:xfrm>
            <a:off x="381000" y="6096000"/>
            <a:ext cx="38862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Thân cây làm cổng nhà</a:t>
            </a:r>
          </a:p>
        </p:txBody>
      </p:sp>
      <p:grpSp>
        <p:nvGrpSpPr>
          <p:cNvPr id="39940" name="Group 7"/>
          <p:cNvGrpSpPr>
            <a:grpSpLocks/>
          </p:cNvGrpSpPr>
          <p:nvPr/>
        </p:nvGrpSpPr>
        <p:grpSpPr bwMode="auto">
          <a:xfrm>
            <a:off x="4648200" y="2219325"/>
            <a:ext cx="4267200" cy="4194175"/>
            <a:chOff x="0" y="0"/>
            <a:chExt cx="2400" cy="2262"/>
          </a:xfrm>
        </p:grpSpPr>
        <p:pic>
          <p:nvPicPr>
            <p:cNvPr id="39947" name="Picture 8" descr="amazing_tree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00"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9"/>
            <p:cNvSpPr txBox="1">
              <a:spLocks noChangeArrowheads="1"/>
            </p:cNvSpPr>
            <p:nvPr/>
          </p:nvSpPr>
          <p:spPr bwMode="auto">
            <a:xfrm>
              <a:off x="336" y="2064"/>
              <a:ext cx="19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sz="1800">
                <a:latin typeface=".VnTime" panose="020B7200000000000000" pitchFamily="34" charset="0"/>
              </a:endParaRPr>
            </a:p>
          </p:txBody>
        </p:sp>
      </p:grpSp>
      <p:sp>
        <p:nvSpPr>
          <p:cNvPr id="39941" name="Text Box 6"/>
          <p:cNvSpPr txBox="1">
            <a:spLocks noChangeArrowheads="1"/>
          </p:cNvSpPr>
          <p:nvPr/>
        </p:nvSpPr>
        <p:spPr bwMode="auto">
          <a:xfrm>
            <a:off x="4876800" y="6096000"/>
            <a:ext cx="38862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Thân cây làm cổng làng</a:t>
            </a:r>
          </a:p>
        </p:txBody>
      </p:sp>
      <p:sp>
        <p:nvSpPr>
          <p:cNvPr id="39942"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tạo</a:t>
            </a:r>
            <a:r>
              <a:rPr lang="en-US" sz="3600" b="1" dirty="0" smtClean="0">
                <a:solidFill>
                  <a:srgbClr val="0000FF"/>
                </a:solidFill>
                <a:latin typeface="Times New Roman" panose="02020603050405020304" pitchFamily="18" charset="0"/>
                <a:cs typeface="Times New Roman" panose="02020603050405020304" pitchFamily="18" charset="0"/>
              </a:rPr>
              <a:t> </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39943" name="Text Box 6"/>
          <p:cNvSpPr txBox="1">
            <a:spLocks noChangeArrowheads="1"/>
          </p:cNvSpPr>
          <p:nvPr/>
        </p:nvSpPr>
        <p:spPr bwMode="auto">
          <a:xfrm>
            <a:off x="2514600" y="1524000"/>
            <a:ext cx="32766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Ích lợi của thân gỗ</a:t>
            </a:r>
          </a:p>
        </p:txBody>
      </p:sp>
    </p:spTree>
    <p:extLst>
      <p:ext uri="{BB962C8B-B14F-4D97-AF65-F5344CB8AC3E}">
        <p14:creationId xmlns:p14="http://schemas.microsoft.com/office/powerpoint/2010/main" val="24560695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amazing_tree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70075"/>
            <a:ext cx="4405313" cy="3997325"/>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6"/>
          <p:cNvSpPr txBox="1">
            <a:spLocks noChangeArrowheads="1"/>
          </p:cNvSpPr>
          <p:nvPr/>
        </p:nvSpPr>
        <p:spPr bwMode="auto">
          <a:xfrm>
            <a:off x="477838" y="6019800"/>
            <a:ext cx="3636962" cy="457200"/>
          </a:xfrm>
          <a:prstGeom prst="rect">
            <a:avLst/>
          </a:prstGeom>
          <a:solidFill>
            <a:srgbClr val="99FF33"/>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latin typeface="Times New Roman" panose="02020603050405020304" pitchFamily="18" charset="0"/>
                <a:cs typeface="Times New Roman" panose="02020603050405020304" pitchFamily="18" charset="0"/>
              </a:rPr>
              <a:t>Thân cây làm cầu thang</a:t>
            </a:r>
          </a:p>
        </p:txBody>
      </p:sp>
      <p:sp>
        <p:nvSpPr>
          <p:cNvPr id="40964" name="Text Box 6"/>
          <p:cNvSpPr txBox="1">
            <a:spLocks noChangeArrowheads="1"/>
          </p:cNvSpPr>
          <p:nvPr/>
        </p:nvSpPr>
        <p:spPr bwMode="auto">
          <a:xfrm>
            <a:off x="4973638" y="6019800"/>
            <a:ext cx="3636962" cy="457200"/>
          </a:xfrm>
          <a:prstGeom prst="rect">
            <a:avLst/>
          </a:prstGeom>
          <a:solidFill>
            <a:srgbClr val="99FF33"/>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latin typeface="Times New Roman" panose="02020603050405020304" pitchFamily="18" charset="0"/>
                <a:cs typeface="Times New Roman" panose="02020603050405020304" pitchFamily="18" charset="0"/>
              </a:rPr>
              <a:t>Thân cây làm bàn ghế</a:t>
            </a:r>
          </a:p>
        </p:txBody>
      </p:sp>
      <p:sp>
        <p:nvSpPr>
          <p:cNvPr id="40965"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tạo</a:t>
            </a:r>
            <a:r>
              <a:rPr lang="en-US" sz="3600" b="1" dirty="0" smtClean="0">
                <a:solidFill>
                  <a:srgbClr val="0000FF"/>
                </a:solidFill>
                <a:latin typeface="Times New Roman" panose="02020603050405020304" pitchFamily="18" charset="0"/>
                <a:cs typeface="Times New Roman" panose="02020603050405020304" pitchFamily="18" charset="0"/>
              </a:rPr>
              <a:t> </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40966" name="Picture 2" descr="http://suanhatrongoi.info/wp-content/uploads/2014/10/ban-ghe-tre-e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05000"/>
            <a:ext cx="4438650" cy="396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595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0" y="1341438"/>
            <a:ext cx="8229600" cy="1096962"/>
          </a:xfrm>
        </p:spPr>
        <p:txBody>
          <a:bodyPr/>
          <a:lstStyle/>
          <a:p>
            <a:pPr eaLnBrk="1" hangingPunct="1"/>
            <a:r>
              <a:rPr lang="en-US" sz="4000" smtClean="0"/>
              <a:t> </a:t>
            </a:r>
            <a:r>
              <a:rPr lang="en-US" sz="4000" b="1" smtClean="0">
                <a:solidFill>
                  <a:srgbClr val="FFFF00"/>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0" y="2284413"/>
            <a:ext cx="5257800" cy="763587"/>
          </a:xfrm>
        </p:spPr>
        <p:txBody>
          <a:bodyPr/>
          <a:lstStyle/>
          <a:p>
            <a:pPr eaLnBrk="1" hangingPunct="1"/>
            <a:r>
              <a:rPr lang="en-US" sz="2800" b="1" u="sng" smtClean="0">
                <a:solidFill>
                  <a:srgbClr val="000000"/>
                </a:solidFill>
                <a:latin typeface="Times New Roman" panose="02020603050405020304" pitchFamily="18" charset="0"/>
              </a:rPr>
              <a:t>Câu 3</a:t>
            </a:r>
            <a:r>
              <a:rPr lang="en-US" sz="2800" b="1" smtClean="0">
                <a:solidFill>
                  <a:srgbClr val="000000"/>
                </a:solidFill>
                <a:latin typeface="Times New Roman" panose="02020603050405020304" pitchFamily="18" charset="0"/>
              </a:rPr>
              <a:t>: Cây cối có ích lợi gì?</a:t>
            </a:r>
          </a:p>
          <a:p>
            <a:pPr eaLnBrk="1" hangingPunct="1"/>
            <a:endParaRPr lang="en-US" sz="2800" b="1"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1828800" y="3048000"/>
            <a:ext cx="4495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Làm bóng mát.</a:t>
            </a:r>
          </a:p>
        </p:txBody>
      </p:sp>
      <p:sp>
        <p:nvSpPr>
          <p:cNvPr id="6" name="Rectangle 5"/>
          <p:cNvSpPr>
            <a:spLocks noChangeArrowheads="1"/>
          </p:cNvSpPr>
          <p:nvPr/>
        </p:nvSpPr>
        <p:spPr bwMode="auto">
          <a:xfrm>
            <a:off x="1828800" y="3886200"/>
            <a:ext cx="4495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B. Dùng trang trí.</a:t>
            </a:r>
          </a:p>
        </p:txBody>
      </p:sp>
      <p:sp>
        <p:nvSpPr>
          <p:cNvPr id="7" name="Rectangle 6"/>
          <p:cNvSpPr>
            <a:spLocks noChangeArrowheads="1"/>
          </p:cNvSpPr>
          <p:nvPr/>
        </p:nvSpPr>
        <p:spPr bwMode="auto">
          <a:xfrm>
            <a:off x="1828800" y="4876800"/>
            <a:ext cx="44958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C. Cả 2 ý trên.</a:t>
            </a:r>
          </a:p>
        </p:txBody>
      </p:sp>
      <p:sp>
        <p:nvSpPr>
          <p:cNvPr id="5129" name="Oval 9"/>
          <p:cNvSpPr>
            <a:spLocks noChangeArrowheads="1"/>
          </p:cNvSpPr>
          <p:nvPr/>
        </p:nvSpPr>
        <p:spPr bwMode="auto">
          <a:xfrm>
            <a:off x="1676400" y="4800600"/>
            <a:ext cx="5334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FF0000"/>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0</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5400">
                <a:solidFill>
                  <a:srgbClr val="FF0000"/>
                </a:solidFill>
                <a:latin typeface=".VnTime" panose="020B7200000000000000" pitchFamily="34" charset="0"/>
              </a:rPr>
              <a:t>0</a:t>
            </a:r>
          </a:p>
        </p:txBody>
      </p:sp>
      <p:pic>
        <p:nvPicPr>
          <p:cNvPr id="18" name="Picture 5" descr="Bellcoll"/>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082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Horizontal)">
                                      <p:cBhvr>
                                        <p:cTn id="18" dur="1000"/>
                                        <p:tgtEl>
                                          <p:spTgt spid="5"/>
                                        </p:tgtEl>
                                      </p:cBhvr>
                                    </p:animEffect>
                                  </p:childTnLst>
                                </p:cTn>
                              </p:par>
                            </p:childTnLst>
                          </p:cTn>
                        </p:par>
                        <p:par>
                          <p:cTn id="19" fill="hold" nodeType="afterGroup">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childTnLst>
                          </p:cTn>
                        </p:par>
                        <p:par>
                          <p:cTn id="23" fill="hold" nodeType="afterGroup">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1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5130"/>
                                        </p:tgtEl>
                                        <p:attrNameLst>
                                          <p:attrName>style.visibility</p:attrName>
                                        </p:attrNameLst>
                                      </p:cBhvr>
                                      <p:to>
                                        <p:strVal val="visible"/>
                                      </p:to>
                                    </p:set>
                                    <p:animEffect transition="in" filter="diamond(in)">
                                      <p:cBhvr>
                                        <p:cTn id="31" dur="1000"/>
                                        <p:tgtEl>
                                          <p:spTgt spid="5130"/>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nodeType="afterGroup">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5131"/>
                                        </p:tgtEl>
                                        <p:attrNameLst>
                                          <p:attrName>style.visibility</p:attrName>
                                        </p:attrNameLst>
                                      </p:cBhvr>
                                      <p:to>
                                        <p:strVal val="visible"/>
                                      </p:to>
                                    </p:set>
                                    <p:animEffect transition="in" filter="diamond(in)">
                                      <p:cBhvr>
                                        <p:cTn id="35" dur="1000"/>
                                        <p:tgtEl>
                                          <p:spTgt spid="5131"/>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nodeType="afterGroup">
                            <p:stCondLst>
                              <p:cond delay="2000"/>
                            </p:stCondLst>
                            <p:childTnLst>
                              <p:par>
                                <p:cTn id="37" presetID="4" presetClass="entr" presetSubtype="16" fill="hold" grpId="0" nodeType="afterEffect">
                                  <p:stCondLst>
                                    <p:cond delay="0"/>
                                  </p:stCondLst>
                                  <p:childTnLst>
                                    <p:set>
                                      <p:cBhvr>
                                        <p:cTn id="38" dur="1" fill="hold">
                                          <p:stCondLst>
                                            <p:cond delay="0"/>
                                          </p:stCondLst>
                                        </p:cTn>
                                        <p:tgtEl>
                                          <p:spTgt spid="5133"/>
                                        </p:tgtEl>
                                        <p:attrNameLst>
                                          <p:attrName>style.visibility</p:attrName>
                                        </p:attrNameLst>
                                      </p:cBhvr>
                                      <p:to>
                                        <p:strVal val="visible"/>
                                      </p:to>
                                    </p:set>
                                    <p:animEffect transition="in" filter="box(in)">
                                      <p:cBhvr>
                                        <p:cTn id="39" dur="1000"/>
                                        <p:tgtEl>
                                          <p:spTgt spid="513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nodeType="afterGroup">
                            <p:stCondLst>
                              <p:cond delay="3000"/>
                            </p:stCondLst>
                            <p:childTnLst>
                              <p:par>
                                <p:cTn id="41" presetID="4" presetClass="entr" presetSubtype="16" fill="hold" grpId="0" nodeType="afterEffect">
                                  <p:stCondLst>
                                    <p:cond delay="0"/>
                                  </p:stCondLst>
                                  <p:childTnLst>
                                    <p:set>
                                      <p:cBhvr>
                                        <p:cTn id="42" dur="1" fill="hold">
                                          <p:stCondLst>
                                            <p:cond delay="0"/>
                                          </p:stCondLst>
                                        </p:cTn>
                                        <p:tgtEl>
                                          <p:spTgt spid="5134"/>
                                        </p:tgtEl>
                                        <p:attrNameLst>
                                          <p:attrName>style.visibility</p:attrName>
                                        </p:attrNameLst>
                                      </p:cBhvr>
                                      <p:to>
                                        <p:strVal val="visible"/>
                                      </p:to>
                                    </p:set>
                                    <p:animEffect transition="in" filter="box(in)">
                                      <p:cBhvr>
                                        <p:cTn id="43" dur="1000"/>
                                        <p:tgtEl>
                                          <p:spTgt spid="513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nodeType="afterGroup">
                            <p:stCondLst>
                              <p:cond delay="4000"/>
                            </p:stCondLst>
                            <p:childTnLst>
                              <p:par>
                                <p:cTn id="45" presetID="8" presetClass="entr" presetSubtype="16" fill="hold" grpId="0" nodeType="afterEffect">
                                  <p:stCondLst>
                                    <p:cond delay="0"/>
                                  </p:stCondLst>
                                  <p:childTnLst>
                                    <p:set>
                                      <p:cBhvr>
                                        <p:cTn id="46" dur="1" fill="hold">
                                          <p:stCondLst>
                                            <p:cond delay="0"/>
                                          </p:stCondLst>
                                        </p:cTn>
                                        <p:tgtEl>
                                          <p:spTgt spid="5135"/>
                                        </p:tgtEl>
                                        <p:attrNameLst>
                                          <p:attrName>style.visibility</p:attrName>
                                        </p:attrNameLst>
                                      </p:cBhvr>
                                      <p:to>
                                        <p:strVal val="visible"/>
                                      </p:to>
                                    </p:set>
                                    <p:animEffect transition="in" filter="diamond(in)">
                                      <p:cBhvr>
                                        <p:cTn id="47" dur="500"/>
                                        <p:tgtEl>
                                          <p:spTgt spid="5135"/>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nodeType="afterGroup">
                            <p:stCondLst>
                              <p:cond delay="4500"/>
                            </p:stCondLst>
                            <p:childTnLst>
                              <p:par>
                                <p:cTn id="49" presetID="8" presetClass="entr" presetSubtype="16" fill="hold" grpId="0" nodeType="afterEffect">
                                  <p:stCondLst>
                                    <p:cond delay="0"/>
                                  </p:stCondLst>
                                  <p:childTnLst>
                                    <p:set>
                                      <p:cBhvr>
                                        <p:cTn id="50" dur="1" fill="hold">
                                          <p:stCondLst>
                                            <p:cond delay="0"/>
                                          </p:stCondLst>
                                        </p:cTn>
                                        <p:tgtEl>
                                          <p:spTgt spid="5136"/>
                                        </p:tgtEl>
                                        <p:attrNameLst>
                                          <p:attrName>style.visibility</p:attrName>
                                        </p:attrNameLst>
                                      </p:cBhvr>
                                      <p:to>
                                        <p:strVal val="visible"/>
                                      </p:to>
                                    </p:set>
                                    <p:animEffect transition="in" filter="diamond(in)">
                                      <p:cBhvr>
                                        <p:cTn id="51" dur="1000"/>
                                        <p:tgtEl>
                                          <p:spTgt spid="5136"/>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2" presetID="5" presetClass="exit" presetSubtype="10" fill="hold" nodeType="withEffect">
                                  <p:stCondLst>
                                    <p:cond delay="0"/>
                                  </p:stCondLst>
                                  <p:childTnLst>
                                    <p:animEffect transition="out" filter="checkerboard(across)">
                                      <p:cBhvr>
                                        <p:cTn id="53" dur="500"/>
                                        <p:tgtEl>
                                          <p:spTgt spid="5130"/>
                                        </p:tgtEl>
                                      </p:cBhvr>
                                    </p:animEffect>
                                    <p:set>
                                      <p:cBhvr>
                                        <p:cTn id="54" dur="1" fill="hold">
                                          <p:stCondLst>
                                            <p:cond delay="499"/>
                                          </p:stCondLst>
                                        </p:cTn>
                                        <p:tgtEl>
                                          <p:spTgt spid="5130"/>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1"/>
                                        </p:tgtEl>
                                      </p:cBhvr>
                                    </p:animEffect>
                                    <p:set>
                                      <p:cBhvr>
                                        <p:cTn id="57" dur="1" fill="hold">
                                          <p:stCondLst>
                                            <p:cond delay="499"/>
                                          </p:stCondLst>
                                        </p:cTn>
                                        <p:tgtEl>
                                          <p:spTgt spid="5131"/>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3"/>
                                        </p:tgtEl>
                                      </p:cBhvr>
                                    </p:animEffect>
                                    <p:set>
                                      <p:cBhvr>
                                        <p:cTn id="60" dur="1" fill="hold">
                                          <p:stCondLst>
                                            <p:cond delay="499"/>
                                          </p:stCondLst>
                                        </p:cTn>
                                        <p:tgtEl>
                                          <p:spTgt spid="5133"/>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4"/>
                                        </p:tgtEl>
                                      </p:cBhvr>
                                    </p:animEffect>
                                    <p:set>
                                      <p:cBhvr>
                                        <p:cTn id="63" dur="1" fill="hold">
                                          <p:stCondLst>
                                            <p:cond delay="499"/>
                                          </p:stCondLst>
                                        </p:cTn>
                                        <p:tgtEl>
                                          <p:spTgt spid="5134"/>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5"/>
                                        </p:tgtEl>
                                      </p:cBhvr>
                                    </p:animEffect>
                                    <p:set>
                                      <p:cBhvr>
                                        <p:cTn id="66" dur="1" fill="hold">
                                          <p:stCondLst>
                                            <p:cond delay="499"/>
                                          </p:stCondLst>
                                        </p:cTn>
                                        <p:tgtEl>
                                          <p:spTgt spid="5135"/>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6"/>
                                        </p:tgtEl>
                                      </p:cBhvr>
                                    </p:animEffect>
                                    <p:set>
                                      <p:cBhvr>
                                        <p:cTn id="69" dur="1" fill="hold">
                                          <p:stCondLst>
                                            <p:cond delay="499"/>
                                          </p:stCondLst>
                                        </p:cTn>
                                        <p:tgtEl>
                                          <p:spTgt spid="5136"/>
                                        </p:tgtEl>
                                        <p:attrNameLst>
                                          <p:attrName>style.visibility</p:attrName>
                                        </p:attrNameLst>
                                      </p:cBhvr>
                                      <p:to>
                                        <p:strVal val="hidden"/>
                                      </p:to>
                                    </p:set>
                                  </p:childTnLst>
                                </p:cTn>
                              </p:par>
                            </p:childTnLst>
                          </p:cTn>
                        </p:par>
                        <p:par>
                          <p:cTn id="70" fill="hold" nodeType="afterGroup">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100414"/>
                                        </p:tgtEl>
                                        <p:attrNameLst>
                                          <p:attrName>style.visibility</p:attrName>
                                        </p:attrNameLst>
                                      </p:cBhvr>
                                      <p:to>
                                        <p:strVal val="visible"/>
                                      </p:to>
                                    </p:set>
                                    <p:anim calcmode="lin" valueType="num">
                                      <p:cBhvr>
                                        <p:cTn id="73" dur="1000" fill="hold"/>
                                        <p:tgtEl>
                                          <p:spTgt spid="100414"/>
                                        </p:tgtEl>
                                        <p:attrNameLst>
                                          <p:attrName>ppt_w</p:attrName>
                                        </p:attrNameLst>
                                      </p:cBhvr>
                                      <p:tavLst>
                                        <p:tav tm="0">
                                          <p:val>
                                            <p:fltVal val="0"/>
                                          </p:val>
                                        </p:tav>
                                        <p:tav tm="100000">
                                          <p:val>
                                            <p:strVal val="#ppt_w"/>
                                          </p:val>
                                        </p:tav>
                                      </p:tavLst>
                                    </p:anim>
                                    <p:anim calcmode="lin" valueType="num">
                                      <p:cBhvr>
                                        <p:cTn id="74" dur="1000" fill="hold"/>
                                        <p:tgtEl>
                                          <p:spTgt spid="100414"/>
                                        </p:tgtEl>
                                        <p:attrNameLst>
                                          <p:attrName>ppt_h</p:attrName>
                                        </p:attrNameLst>
                                      </p:cBhvr>
                                      <p:tavLst>
                                        <p:tav tm="0">
                                          <p:val>
                                            <p:fltVal val="0"/>
                                          </p:val>
                                        </p:tav>
                                        <p:tav tm="100000">
                                          <p:val>
                                            <p:strVal val="#ppt_h"/>
                                          </p:val>
                                        </p:tav>
                                      </p:tavLst>
                                    </p:anim>
                                    <p:animEffect transition="in" filter="fade">
                                      <p:cBhvr>
                                        <p:cTn id="75" dur="1000"/>
                                        <p:tgtEl>
                                          <p:spTgt spid="100414"/>
                                        </p:tgtEl>
                                      </p:cBhvr>
                                    </p:animEffect>
                                  </p:childTnLst>
                                  <p:subTnLst>
                                    <p:audio>
                                      <p:cMediaNode>
                                        <p:cTn display="0" masterRel="sameClick">
                                          <p:stCondLst>
                                            <p:cond evt="begin" delay="0">
                                              <p:tn val="71"/>
                                            </p:cond>
                                          </p:stCondLst>
                                          <p:endCondLst>
                                            <p:cond evt="onStopAudio" delay="0">
                                              <p:tgtEl>
                                                <p:sldTgt/>
                                              </p:tgtEl>
                                            </p:cond>
                                          </p:endCondLst>
                                        </p:cTn>
                                        <p:tgtEl>
                                          <p:sndTgt r:embed="rId3" name="drumroll.wav"/>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8" presetClass="entr" presetSubtype="16" fill="hold" grpId="0" nodeType="clickEffect">
                                  <p:stCondLst>
                                    <p:cond delay="0"/>
                                  </p:stCondLst>
                                  <p:childTnLst>
                                    <p:set>
                                      <p:cBhvr>
                                        <p:cTn id="79" dur="1" fill="hold">
                                          <p:stCondLst>
                                            <p:cond delay="0"/>
                                          </p:stCondLst>
                                        </p:cTn>
                                        <p:tgtEl>
                                          <p:spTgt spid="5129"/>
                                        </p:tgtEl>
                                        <p:attrNameLst>
                                          <p:attrName>style.visibility</p:attrName>
                                        </p:attrNameLst>
                                      </p:cBhvr>
                                      <p:to>
                                        <p:strVal val="visible"/>
                                      </p:to>
                                    </p:set>
                                    <p:animEffect transition="in" filter="diamond(in)">
                                      <p:cBhvr>
                                        <p:cTn id="80"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extLst>
              <p:ext uri="{D42A27DB-BD31-4B8C-83A1-F6EECF244321}">
                <p14:modId xmlns:p14="http://schemas.microsoft.com/office/powerpoint/2010/main" val="3709260810"/>
              </p:ext>
            </p:extLst>
          </p:nvPr>
        </p:nvGraphicFramePr>
        <p:xfrm>
          <a:off x="223161" y="2890159"/>
          <a:ext cx="8534400" cy="3085054"/>
        </p:xfrm>
        <a:graphic>
          <a:graphicData uri="http://schemas.openxmlformats.org/drawingml/2006/table">
            <a:tbl>
              <a:tblPr/>
              <a:tblGrid>
                <a:gridCol w="4267200"/>
                <a:gridCol w="4267200"/>
              </a:tblGrid>
              <a:tr h="370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997" name="Rectangle 2"/>
          <p:cNvSpPr>
            <a:spLocks noChangeArrowheads="1"/>
          </p:cNvSpPr>
          <p:nvPr/>
        </p:nvSpPr>
        <p:spPr bwMode="auto">
          <a:xfrm>
            <a:off x="0" y="1219200"/>
            <a:ext cx="8909961" cy="15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p>
          <a:p>
            <a:pPr algn="just" eaLnBrk="1" hangingPunct="1">
              <a:spcBef>
                <a:spcPct val="0"/>
              </a:spcBef>
              <a:buFontTx/>
              <a:buNone/>
            </a:pP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rau</a:t>
            </a:r>
            <a:endParaRPr lang="en-US" sz="2800" b="1"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t>
            </a:r>
            <a:r>
              <a:rPr lang="en-US" altLang="en-US" sz="2800" b="1" dirty="0" err="1">
                <a:latin typeface="Times New Roman" panose="02020603050405020304" pitchFamily="18" charset="0"/>
                <a:cs typeface="Times New Roman" panose="02020603050405020304" pitchFamily="18" charset="0"/>
              </a:rPr>
              <a:t>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gỗ</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rừng</a:t>
            </a:r>
            <a:r>
              <a:rPr lang="en-US" altLang="en-US" sz="2800" b="1" dirty="0" smtClean="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sp>
        <p:nvSpPr>
          <p:cNvPr id="4199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tạo</a:t>
            </a:r>
            <a:r>
              <a:rPr lang="en-US" sz="3600" b="1" dirty="0">
                <a:solidFill>
                  <a:srgbClr val="0000FF"/>
                </a:solidFill>
                <a:latin typeface="Times New Roman" panose="02020603050405020304" pitchFamily="18" charset="0"/>
                <a:cs typeface="Times New Roman" panose="02020603050405020304" pitchFamily="18" charset="0"/>
              </a:rPr>
              <a:t>:</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41999" name="Text Box 6"/>
          <p:cNvSpPr txBox="1">
            <a:spLocks noChangeArrowheads="1"/>
          </p:cNvSpPr>
          <p:nvPr/>
        </p:nvSpPr>
        <p:spPr bwMode="auto">
          <a:xfrm>
            <a:off x="2590800" y="762000"/>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err="1">
                <a:solidFill>
                  <a:srgbClr val="FF0000"/>
                </a:solidFill>
                <a:latin typeface="Times New Roman" panose="02020603050405020304" pitchFamily="18" charset="0"/>
              </a:rPr>
              <a:t>PHIẾU</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BÀI</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TẬP</a:t>
            </a:r>
            <a:r>
              <a:rPr lang="en-US" sz="2800" b="1" dirty="0">
                <a:solidFill>
                  <a:srgbClr val="FF0000"/>
                </a:solidFill>
                <a:latin typeface="Times New Roman" panose="02020603050405020304" pitchFamily="18" charset="0"/>
              </a:rPr>
              <a:t>: </a:t>
            </a:r>
          </a:p>
        </p:txBody>
      </p:sp>
      <p:cxnSp>
        <p:nvCxnSpPr>
          <p:cNvPr id="13" name="Straight Connector 12"/>
          <p:cNvCxnSpPr/>
          <p:nvPr/>
        </p:nvCxnSpPr>
        <p:spPr>
          <a:xfrm>
            <a:off x="157845" y="1812471"/>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0239" y="3826329"/>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4" name="Rectangle 13"/>
          <p:cNvSpPr/>
          <p:nvPr/>
        </p:nvSpPr>
        <p:spPr>
          <a:xfrm>
            <a:off x="-310239" y="4740729"/>
            <a:ext cx="4267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5" name="Rectangle 14"/>
          <p:cNvSpPr/>
          <p:nvPr/>
        </p:nvSpPr>
        <p:spPr>
          <a:xfrm>
            <a:off x="4038600" y="38100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bí</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đỏ</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7" name="Rectangle 16"/>
          <p:cNvSpPr/>
          <p:nvPr/>
        </p:nvSpPr>
        <p:spPr>
          <a:xfrm>
            <a:off x="4261761" y="5241465"/>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chuột</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8" name="Rectangle 17"/>
          <p:cNvSpPr/>
          <p:nvPr/>
        </p:nvSpPr>
        <p:spPr>
          <a:xfrm>
            <a:off x="4419600" y="50292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rau</a:t>
            </a:r>
            <a:r>
              <a:rPr lang="en-US" sz="2800" b="1" dirty="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muống</a:t>
            </a:r>
            <a:endParaRPr lang="en-US" sz="2800" b="1" dirty="0" smtClean="0">
              <a:solidFill>
                <a:schemeClr val="tx1"/>
              </a:solidFill>
              <a:latin typeface="Times New Roman" pitchFamily="18" charset="0"/>
              <a:cs typeface="Times New Roman" pitchFamily="18" charset="0"/>
            </a:endParaRPr>
          </a:p>
          <a:p>
            <a:pPr algn="ctr" eaLnBrk="1" hangingPunct="1">
              <a:defRPr/>
            </a:pPr>
            <a:endParaRPr lang="en-US" sz="2800" b="1" dirty="0" smtClean="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9" name="Rectangle 18"/>
          <p:cNvSpPr/>
          <p:nvPr/>
        </p:nvSpPr>
        <p:spPr>
          <a:xfrm>
            <a:off x="3810000" y="4343400"/>
            <a:ext cx="3048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lúa</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20" name="Rectangle 19"/>
          <p:cNvSpPr/>
          <p:nvPr/>
        </p:nvSpPr>
        <p:spPr>
          <a:xfrm>
            <a:off x="4033161" y="5655122"/>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smtClean="0">
                <a:solidFill>
                  <a:schemeClr val="tx1"/>
                </a:solidFill>
                <a:latin typeface="Times New Roman" pitchFamily="18" charset="0"/>
              </a:rPr>
              <a:t>-</a:t>
            </a:r>
            <a:r>
              <a:rPr lang="en-US" sz="2800" b="1" dirty="0" err="1" smtClean="0">
                <a:solidFill>
                  <a:schemeClr val="tx1"/>
                </a:solidFill>
                <a:latin typeface="Times New Roman" pitchFamily="18" charset="0"/>
                <a:cs typeface="Times New Roman" pitchFamily="18" charset="0"/>
              </a:rPr>
              <a:t>Cây</a:t>
            </a:r>
            <a:r>
              <a:rPr lang="en-US" sz="2800" b="1" dirty="0" smtClean="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hào</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Tree>
    <p:extLst>
      <p:ext uri="{BB962C8B-B14F-4D97-AF65-F5344CB8AC3E}">
        <p14:creationId xmlns:p14="http://schemas.microsoft.com/office/powerpoint/2010/main" val="2295032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1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500"/>
                                        <p:tgtEl>
                                          <p:spTgt spid="1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500"/>
                                        <p:tgtEl>
                                          <p:spTgt spid="1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amond(i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pic>
        <p:nvPicPr>
          <p:cNvPr id="4301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505200"/>
            <a:ext cx="4343400" cy="2894013"/>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505200"/>
            <a:ext cx="4343400" cy="294005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978150" cy="297180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0"/>
            <a:ext cx="3124200" cy="297180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0"/>
            <a:ext cx="2878138" cy="297180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3016" name="AutoShape 25">
            <a:hlinkClick r:id="rId7"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3017" name="AutoShape 26">
            <a:hlinkClick r:id="rId8"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3018" name="AutoShape 27">
            <a:hlinkClick r:id="rId9"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3019" name="AutoShape 28">
            <a:hlinkClick r:id="rId10"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3020" name="AutoShape 30">
            <a:hlinkClick r:id="rId11"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1" name="Rectangle 30"/>
          <p:cNvSpPr/>
          <p:nvPr/>
        </p:nvSpPr>
        <p:spPr>
          <a:xfrm>
            <a:off x="12192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304800" y="3048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6858000" y="30480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58674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3657600" y="3048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3123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2"/>
          <p:cNvGrpSpPr>
            <a:grpSpLocks/>
          </p:cNvGrpSpPr>
          <p:nvPr/>
        </p:nvGrpSpPr>
        <p:grpSpPr bwMode="auto">
          <a:xfrm>
            <a:off x="0" y="52388"/>
            <a:ext cx="4572000" cy="3224212"/>
            <a:chOff x="762000" y="2023730"/>
            <a:chExt cx="7772400" cy="4648201"/>
          </a:xfrm>
        </p:grpSpPr>
        <p:pic>
          <p:nvPicPr>
            <p:cNvPr id="44044" name="Picture 22" descr="https://i.ytimg.com/vi/RXh9K5A6wzU/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023730"/>
              <a:ext cx="7772400" cy="464820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5" name="Rectangle 2"/>
            <p:cNvSpPr>
              <a:spLocks noChangeArrowheads="1"/>
            </p:cNvSpPr>
            <p:nvPr/>
          </p:nvSpPr>
          <p:spPr bwMode="auto">
            <a:xfrm>
              <a:off x="5762468" y="5979042"/>
              <a:ext cx="2644516"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BẦU</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5" name="Group 14"/>
          <p:cNvGrpSpPr>
            <a:grpSpLocks/>
          </p:cNvGrpSpPr>
          <p:nvPr/>
        </p:nvGrpSpPr>
        <p:grpSpPr bwMode="auto">
          <a:xfrm>
            <a:off x="0" y="3276600"/>
            <a:ext cx="4724400" cy="3505200"/>
            <a:chOff x="1312545" y="2905561"/>
            <a:chExt cx="4418012" cy="3732212"/>
          </a:xfrm>
        </p:grpSpPr>
        <p:pic>
          <p:nvPicPr>
            <p:cNvPr id="44042" name="Picture 2" descr="http://1.bp.blogspot.com/-2mHXdBQY83M/VneUp3jFjCI/AAAAAAAAAsg/cDDkmgEQEu4/s64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545" y="2905561"/>
              <a:ext cx="4418012" cy="37322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3" name="Rectangle 2"/>
            <p:cNvSpPr>
              <a:spLocks noChangeArrowheads="1"/>
            </p:cNvSpPr>
            <p:nvPr/>
          </p:nvSpPr>
          <p:spPr bwMode="auto">
            <a:xfrm>
              <a:off x="3307776" y="6035803"/>
              <a:ext cx="2388492"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DƯƠNG SỈ</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6" name="Group 13"/>
          <p:cNvGrpSpPr>
            <a:grpSpLocks/>
          </p:cNvGrpSpPr>
          <p:nvPr/>
        </p:nvGrpSpPr>
        <p:grpSpPr bwMode="auto">
          <a:xfrm>
            <a:off x="4648200" y="0"/>
            <a:ext cx="4419600" cy="3276600"/>
            <a:chOff x="4493126" y="2286000"/>
            <a:chExt cx="4574674" cy="3810000"/>
          </a:xfrm>
        </p:grpSpPr>
        <p:pic>
          <p:nvPicPr>
            <p:cNvPr id="44040" name="Picture 4" descr="http://chaobuoisang.net/images/stores/2014/02/08/diu-dang-huong-hoa-sung-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126" y="2286000"/>
              <a:ext cx="4574674" cy="3810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1" name="Rectangle 2"/>
            <p:cNvSpPr>
              <a:spLocks noChangeArrowheads="1"/>
            </p:cNvSpPr>
            <p:nvPr/>
          </p:nvSpPr>
          <p:spPr bwMode="auto">
            <a:xfrm>
              <a:off x="7223760" y="5562600"/>
              <a:ext cx="1828800"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HOA SÚNG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7" name="Group 12"/>
          <p:cNvGrpSpPr>
            <a:grpSpLocks/>
          </p:cNvGrpSpPr>
          <p:nvPr/>
        </p:nvGrpSpPr>
        <p:grpSpPr bwMode="auto">
          <a:xfrm>
            <a:off x="4724400" y="3352800"/>
            <a:ext cx="4343400" cy="3505200"/>
            <a:chOff x="1757815" y="3807526"/>
            <a:chExt cx="2737985" cy="2339329"/>
          </a:xfrm>
        </p:grpSpPr>
        <p:pic>
          <p:nvPicPr>
            <p:cNvPr id="44038" name="Picture 2" descr="http://saigonhoa.com/wp-content/uploads/2014/07/cay-sa-vuon-nh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7815" y="3807526"/>
              <a:ext cx="2737985" cy="233932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39" name="Rectangle 2"/>
            <p:cNvSpPr>
              <a:spLocks noChangeArrowheads="1"/>
            </p:cNvSpPr>
            <p:nvPr/>
          </p:nvSpPr>
          <p:spPr bwMode="auto">
            <a:xfrm>
              <a:off x="3631173" y="5790870"/>
              <a:ext cx="864627" cy="30513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SẢ</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983623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45059" name="Group 9"/>
          <p:cNvGrpSpPr>
            <a:grpSpLocks/>
          </p:cNvGrpSpPr>
          <p:nvPr/>
        </p:nvGrpSpPr>
        <p:grpSpPr bwMode="auto">
          <a:xfrm>
            <a:off x="0" y="1828800"/>
            <a:ext cx="9144000" cy="4419600"/>
            <a:chOff x="0" y="0"/>
            <a:chExt cx="5760" cy="2976"/>
          </a:xfrm>
        </p:grpSpPr>
        <p:pic>
          <p:nvPicPr>
            <p:cNvPr id="4507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7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3"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4"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508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4508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4508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4508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4508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4509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4509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45060"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5061"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5062"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5063"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5064"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5065" name="AutoShape 29">
            <a:hlinkClick r:id="rId11"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5066" name="AutoShape 30">
            <a:hlinkClick r:id="rId14"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45067"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itchFamily="18" charset="0"/>
                <a:cs typeface="Times New Roman" pitchFamily="18" charset="0"/>
              </a:rPr>
              <a:t>Hoạt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động</a:t>
            </a:r>
            <a:r>
              <a:rPr lang="en-US" sz="3600" b="1" dirty="0" smtClean="0">
                <a:solidFill>
                  <a:srgbClr val="0000FF"/>
                </a:solidFill>
                <a:latin typeface="Times New Roman" pitchFamily="18" charset="0"/>
                <a:cs typeface="Times New Roman" pitchFamily="18" charset="0"/>
              </a:rPr>
              <a:t> 3: </a:t>
            </a:r>
            <a:r>
              <a:rPr lang="en-US" sz="3600" b="1" dirty="0" err="1" smtClean="0">
                <a:solidFill>
                  <a:srgbClr val="0000FF"/>
                </a:solidFill>
                <a:latin typeface="Times New Roman" pitchFamily="18" charset="0"/>
                <a:cs typeface="Times New Roman" pitchFamily="18" charset="0"/>
              </a:rPr>
              <a:t>Phân</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loại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theo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cấu</a:t>
            </a:r>
            <a:r>
              <a:rPr lang="en-US" sz="3600" b="1" dirty="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tạo</a:t>
            </a:r>
            <a:endParaRPr lang="vi-VN" altLang="en-US" sz="3600" b="1" dirty="0">
              <a:solidFill>
                <a:srgbClr val="0000FF"/>
              </a:solidFill>
              <a:latin typeface="Times New Roman" pitchFamily="18" charset="0"/>
              <a:cs typeface="Times New Roman"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875609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tạo</a:t>
            </a:r>
            <a:r>
              <a:rPr lang="en-US" sz="3600" b="1" dirty="0" smtClean="0">
                <a:solidFill>
                  <a:srgbClr val="0000FF"/>
                </a:solidFill>
                <a:latin typeface="Times New Roman" panose="02020603050405020304" pitchFamily="18" charset="0"/>
                <a:cs typeface="Times New Roman" panose="02020603050405020304" pitchFamily="18" charset="0"/>
              </a:rPr>
              <a:t> </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4" name="Group 12"/>
          <p:cNvGrpSpPr>
            <a:grpSpLocks/>
          </p:cNvGrpSpPr>
          <p:nvPr/>
        </p:nvGrpSpPr>
        <p:grpSpPr bwMode="auto">
          <a:xfrm>
            <a:off x="1143000" y="1752600"/>
            <a:ext cx="6858000" cy="4562475"/>
            <a:chOff x="2819400" y="2362200"/>
            <a:chExt cx="6858000" cy="4562475"/>
          </a:xfrm>
        </p:grpSpPr>
        <p:pic>
          <p:nvPicPr>
            <p:cNvPr id="46093" name="Picture 2" descr="http://phunutoday.vn/upload_images/images/2014/11/04/cong-dung-chua-benh-cua-su-ha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2362200"/>
              <a:ext cx="6858000" cy="4562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6094" name="Rectangle 2"/>
            <p:cNvSpPr>
              <a:spLocks noChangeArrowheads="1"/>
            </p:cNvSpPr>
            <p:nvPr/>
          </p:nvSpPr>
          <p:spPr bwMode="auto">
            <a:xfrm>
              <a:off x="7543800" y="6324600"/>
              <a:ext cx="2133600"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SU HÀO</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5" name="Group 21"/>
          <p:cNvGrpSpPr>
            <a:grpSpLocks/>
          </p:cNvGrpSpPr>
          <p:nvPr/>
        </p:nvGrpSpPr>
        <p:grpSpPr bwMode="auto">
          <a:xfrm>
            <a:off x="838200" y="1676400"/>
            <a:ext cx="7315200" cy="5105400"/>
            <a:chOff x="990600" y="1600200"/>
            <a:chExt cx="7315200" cy="5105400"/>
          </a:xfrm>
        </p:grpSpPr>
        <p:pic>
          <p:nvPicPr>
            <p:cNvPr id="46091" name="Picture 2" descr="http://img.khoahoc.tv/photos/Image/2007/05/02/on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00200"/>
              <a:ext cx="7315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Rectangle 2"/>
            <p:cNvSpPr>
              <a:spLocks noChangeArrowheads="1"/>
            </p:cNvSpPr>
            <p:nvPr/>
          </p:nvSpPr>
          <p:spPr bwMode="auto">
            <a:xfrm>
              <a:off x="6477000" y="6096000"/>
              <a:ext cx="1752600"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HÀNH TÂY</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6" name="Group 21"/>
          <p:cNvGrpSpPr>
            <a:grpSpLocks/>
          </p:cNvGrpSpPr>
          <p:nvPr/>
        </p:nvGrpSpPr>
        <p:grpSpPr bwMode="auto">
          <a:xfrm>
            <a:off x="685800" y="1676400"/>
            <a:ext cx="7620000" cy="5029200"/>
            <a:chOff x="968692" y="2431955"/>
            <a:chExt cx="7072312" cy="4002520"/>
          </a:xfrm>
        </p:grpSpPr>
        <p:pic>
          <p:nvPicPr>
            <p:cNvPr id="46089" name="Picture 21" descr="https://opeconomica.files.wordpress.com/2014/12/2014-12-08_khoai-m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692" y="2431955"/>
              <a:ext cx="7072312" cy="399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Rectangle 2"/>
            <p:cNvSpPr>
              <a:spLocks noChangeArrowheads="1"/>
            </p:cNvSpPr>
            <p:nvPr/>
          </p:nvSpPr>
          <p:spPr bwMode="auto">
            <a:xfrm>
              <a:off x="5684281" y="5901062"/>
              <a:ext cx="2286000" cy="533413"/>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KHOAI MÔN</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2270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nodeType="clickEffect">
                                  <p:stCondLst>
                                    <p:cond delay="0"/>
                                  </p:stCondLst>
                                  <p:childTnLst>
                                    <p:animEffect transition="out" filter="box(i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0" y="6858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a:latin typeface="Times New Roman" panose="02020603050405020304" pitchFamily="18" charset="0"/>
                <a:cs typeface="Times New Roman" panose="02020603050405020304" pitchFamily="18" charset="0"/>
              </a:rPr>
              <a:t>- Các cây thường có thân mọc đứng; một số cây có thân leo, thân bò.</a:t>
            </a:r>
            <a:endParaRPr lang="vi-VN" sz="3600" b="1" dirty="0"/>
          </a:p>
        </p:txBody>
      </p:sp>
      <p:sp>
        <p:nvSpPr>
          <p:cNvPr id="47107"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2: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cách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mọc</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47108" name="Rectangle 2"/>
          <p:cNvSpPr>
            <a:spLocks noChangeArrowheads="1"/>
          </p:cNvSpPr>
          <p:nvPr/>
        </p:nvSpPr>
        <p:spPr bwMode="auto">
          <a:xfrm>
            <a:off x="0" y="1905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smtClean="0">
                <a:solidFill>
                  <a:srgbClr val="0000FF"/>
                </a:solidFill>
                <a:latin typeface="Times New Roman" panose="02020603050405020304" pitchFamily="18" charset="0"/>
                <a:cs typeface="Times New Roman" panose="02020603050405020304" pitchFamily="18" charset="0"/>
              </a:rPr>
              <a:t>Hoạt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động</a:t>
            </a:r>
            <a:r>
              <a:rPr lang="en-US" sz="3600" b="1" dirty="0" smtClean="0">
                <a:solidFill>
                  <a:srgbClr val="0000FF"/>
                </a:solidFill>
                <a:latin typeface="Times New Roman" panose="02020603050405020304" pitchFamily="18" charset="0"/>
                <a:cs typeface="Times New Roman" panose="02020603050405020304" pitchFamily="18" charset="0"/>
              </a:rPr>
              <a:t> 3: </a:t>
            </a:r>
            <a:r>
              <a:rPr lang="en-US" sz="3600" b="1" dirty="0" err="1" smtClean="0">
                <a:solidFill>
                  <a:srgbClr val="0000FF"/>
                </a:solidFill>
                <a:latin typeface="Times New Roman" panose="02020603050405020304" pitchFamily="18" charset="0"/>
                <a:cs typeface="Times New Roman" panose="02020603050405020304" pitchFamily="18" charset="0"/>
              </a:rPr>
              <a:t>Phân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tạo</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38919" name="Rectangle 8"/>
          <p:cNvSpPr>
            <a:spLocks noChangeArrowheads="1"/>
          </p:cNvSpPr>
          <p:nvPr/>
        </p:nvSpPr>
        <p:spPr bwMode="auto">
          <a:xfrm>
            <a:off x="0" y="25908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Theo cấu tạo, thân cây được phân thành mấy loại? Đó là những loại nào? </a:t>
            </a:r>
          </a:p>
        </p:txBody>
      </p:sp>
      <p:sp>
        <p:nvSpPr>
          <p:cNvPr id="10" name="Rectangle 8"/>
          <p:cNvSpPr>
            <a:spLocks noChangeArrowheads="1"/>
          </p:cNvSpPr>
          <p:nvPr/>
        </p:nvSpPr>
        <p:spPr bwMode="auto">
          <a:xfrm>
            <a:off x="0" y="32766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latin typeface="Times New Roman" panose="02020603050405020304" pitchFamily="18" charset="0"/>
                <a:cs typeface="Times New Roman" panose="02020603050405020304" pitchFamily="18" charset="0"/>
              </a:rPr>
              <a:t> Có loại cây thân gỗ (nhãn, xoài,…), có loại cây thân thảo (lúa, rau muống,…).</a:t>
            </a:r>
          </a:p>
        </p:txBody>
      </p:sp>
      <p:sp>
        <p:nvSpPr>
          <p:cNvPr id="11" name="Rectangle 10"/>
          <p:cNvSpPr>
            <a:spLocks noChangeArrowheads="1"/>
          </p:cNvSpPr>
          <p:nvPr/>
        </p:nvSpPr>
        <p:spPr bwMode="auto">
          <a:xfrm>
            <a:off x="0" y="4419600"/>
            <a:ext cx="6588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Thân cây su hào có gì đặc biệt?</a:t>
            </a:r>
          </a:p>
        </p:txBody>
      </p:sp>
      <p:sp>
        <p:nvSpPr>
          <p:cNvPr id="12" name="Rectangle 11"/>
          <p:cNvSpPr>
            <a:spLocks noChangeArrowheads="1"/>
          </p:cNvSpPr>
          <p:nvPr/>
        </p:nvSpPr>
        <p:spPr bwMode="auto">
          <a:xfrm>
            <a:off x="0" y="4800600"/>
            <a:ext cx="7930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latin typeface="Times New Roman" panose="02020603050405020304" pitchFamily="18" charset="0"/>
                <a:cs typeface="Times New Roman" panose="02020603050405020304" pitchFamily="18" charset="0"/>
              </a:rPr>
              <a:t> Cây su hào có thân phình to thành củ.</a:t>
            </a:r>
          </a:p>
        </p:txBody>
      </p:sp>
    </p:spTree>
    <p:extLst>
      <p:ext uri="{BB962C8B-B14F-4D97-AF65-F5344CB8AC3E}">
        <p14:creationId xmlns:p14="http://schemas.microsoft.com/office/powerpoint/2010/main" val="1253312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box(in)">
                                      <p:cBhvr>
                                        <p:cTn id="7" dur="500"/>
                                        <p:tgtEl>
                                          <p:spTgt spid="38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8919"/>
                                        </p:tgtEl>
                                      </p:cBhvr>
                                    </p:animEffect>
                                    <p:set>
                                      <p:cBhvr>
                                        <p:cTn id="12" dur="1" fill="hold">
                                          <p:stCondLst>
                                            <p:cond delay="499"/>
                                          </p:stCondLst>
                                        </p:cTn>
                                        <p:tgtEl>
                                          <p:spTgt spid="3891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grpId="1" nodeType="clickEffect">
                                  <p:stCondLst>
                                    <p:cond delay="0"/>
                                  </p:stCondLst>
                                  <p:childTnLst>
                                    <p:animEffect transition="out" filter="box(i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19" grpId="1"/>
      <p:bldP spid="10" grpId="0"/>
      <p:bldP spid="11" grpId="0"/>
      <p:bldP spid="11" grpId="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121920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4000" b="1" dirty="0">
                <a:latin typeface="Times New Roman" panose="02020603050405020304" pitchFamily="18" charset="0"/>
                <a:cs typeface="Times New Roman" panose="02020603050405020304" pitchFamily="18" charset="0"/>
              </a:rPr>
              <a:t>- Các cây thường có thân mọc đứng; một số cây có thân leo, thân bò.</a:t>
            </a:r>
            <a:endParaRPr lang="vi-VN" sz="4000" b="1" dirty="0"/>
          </a:p>
        </p:txBody>
      </p:sp>
      <p:sp>
        <p:nvSpPr>
          <p:cNvPr id="46085" name="Rectangle 2"/>
          <p:cNvSpPr>
            <a:spLocks noChangeArrowheads="1"/>
          </p:cNvSpPr>
          <p:nvPr/>
        </p:nvSpPr>
        <p:spPr bwMode="auto">
          <a:xfrm>
            <a:off x="2743200" y="1524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4000" b="1" u="sng" dirty="0">
                <a:solidFill>
                  <a:srgbClr val="FF0000"/>
                </a:solidFill>
                <a:latin typeface="Times New Roman" panose="02020603050405020304" pitchFamily="18" charset="0"/>
                <a:cs typeface="Times New Roman" panose="02020603050405020304" pitchFamily="18" charset="0"/>
              </a:rPr>
              <a:t>KẾT LUẬN</a:t>
            </a:r>
            <a:r>
              <a:rPr lang="en-US" sz="4000" b="1" dirty="0">
                <a:solidFill>
                  <a:srgbClr val="FF0000"/>
                </a:solidFill>
                <a:latin typeface="Times New Roman" panose="02020603050405020304" pitchFamily="18" charset="0"/>
                <a:cs typeface="Times New Roman" panose="02020603050405020304" pitchFamily="18" charset="0"/>
              </a:rPr>
              <a:t>:</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46086" name="Rectangle 8"/>
          <p:cNvSpPr>
            <a:spLocks noChangeArrowheads="1"/>
          </p:cNvSpPr>
          <p:nvPr/>
        </p:nvSpPr>
        <p:spPr bwMode="auto">
          <a:xfrm>
            <a:off x="0" y="274320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4000" b="1" dirty="0">
                <a:latin typeface="Times New Roman" panose="02020603050405020304" pitchFamily="18" charset="0"/>
                <a:cs typeface="Times New Roman" panose="02020603050405020304" pitchFamily="18" charset="0"/>
              </a:rPr>
              <a:t> Có loại cây thân gỗ (nhãn, xoài,…), có loại cây thân thảo (lúa, rau muống,…).</a:t>
            </a:r>
          </a:p>
        </p:txBody>
      </p:sp>
      <p:sp>
        <p:nvSpPr>
          <p:cNvPr id="46087" name="Rectangle 10"/>
          <p:cNvSpPr>
            <a:spLocks noChangeArrowheads="1"/>
          </p:cNvSpPr>
          <p:nvPr/>
        </p:nvSpPr>
        <p:spPr bwMode="auto">
          <a:xfrm>
            <a:off x="0" y="4191000"/>
            <a:ext cx="87976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4000" b="1" dirty="0">
                <a:latin typeface="Times New Roman" panose="02020603050405020304" pitchFamily="18" charset="0"/>
                <a:cs typeface="Times New Roman" panose="02020603050405020304" pitchFamily="18" charset="0"/>
              </a:rPr>
              <a:t> Cây su hào có thân phình to thành củ.</a:t>
            </a:r>
          </a:p>
        </p:txBody>
      </p:sp>
    </p:spTree>
    <p:extLst>
      <p:ext uri="{BB962C8B-B14F-4D97-AF65-F5344CB8AC3E}">
        <p14:creationId xmlns:p14="http://schemas.microsoft.com/office/powerpoint/2010/main" val="1099431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in)">
                                      <p:cBhvr>
                                        <p:cTn id="7" dur="500"/>
                                        <p:tgtEl>
                                          <p:spTgt spid="4608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6086"/>
                                        </p:tgtEl>
                                        <p:attrNameLst>
                                          <p:attrName>style.visibility</p:attrName>
                                        </p:attrNameLst>
                                      </p:cBhvr>
                                      <p:to>
                                        <p:strVal val="visible"/>
                                      </p:to>
                                    </p:set>
                                    <p:animEffect transition="in" filter="box(in)">
                                      <p:cBhvr>
                                        <p:cTn id="10" dur="500"/>
                                        <p:tgtEl>
                                          <p:spTgt spid="4608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6087"/>
                                        </p:tgtEl>
                                        <p:attrNameLst>
                                          <p:attrName>style.visibility</p:attrName>
                                        </p:attrNameLst>
                                      </p:cBhvr>
                                      <p:to>
                                        <p:strVal val="visible"/>
                                      </p:to>
                                    </p:set>
                                    <p:animEffect transition="in" filter="box(in)">
                                      <p:cBhvr>
                                        <p:cTn id="13" dur="500"/>
                                        <p:tgtEl>
                                          <p:spTgt spid="460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46085"/>
                                        </p:tgtEl>
                                        <p:attrNameLst>
                                          <p:attrName>style.visibility</p:attrName>
                                        </p:attrNameLst>
                                      </p:cBhvr>
                                      <p:to>
                                        <p:strVal val="visible"/>
                                      </p:to>
                                    </p:set>
                                    <p:animEffect transition="in" filter="diamond(in)">
                                      <p:cBhvr>
                                        <p:cTn id="18"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5" grpId="0"/>
      <p:bldP spid="46086" grpId="0"/>
      <p:bldP spid="4608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heme42712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609600" y="381000"/>
            <a:ext cx="7467600" cy="1676400"/>
          </a:xfrm>
          <a:prstGeom prst="ellipse">
            <a:avLst/>
          </a:prstGeom>
          <a:solidFill>
            <a:srgbClr val="FFFF66"/>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6600" b="1">
                <a:solidFill>
                  <a:srgbClr val="000099"/>
                </a:solidFill>
                <a:latin typeface="Times New Roman" panose="02020603050405020304" pitchFamily="18" charset="0"/>
              </a:rPr>
              <a:t>TRÒ CHƠI</a:t>
            </a:r>
          </a:p>
        </p:txBody>
      </p:sp>
      <p:pic>
        <p:nvPicPr>
          <p:cNvPr id="49156" name="Picture 29" descr="6"/>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3400" y="2286000"/>
            <a:ext cx="914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2"/>
          <p:cNvSpPr>
            <a:spLocks noChangeArrowheads="1" noChangeShapeType="1"/>
          </p:cNvSpPr>
          <p:nvPr/>
        </p:nvSpPr>
        <p:spPr bwMode="auto">
          <a:xfrm>
            <a:off x="76200" y="2133600"/>
            <a:ext cx="8991600" cy="3154363"/>
          </a:xfrm>
          <a:prstGeom prst="rect">
            <a:avLst/>
          </a:prstGeom>
        </p:spPr>
        <p:txBody>
          <a:bodyPr wrap="none" fromWordArt="1">
            <a:prstTxWarp prst="textDoubleWave1">
              <a:avLst>
                <a:gd name="adj1" fmla="val 6500"/>
                <a:gd name="adj2" fmla="val 0"/>
              </a:avLst>
            </a:prstTxWarp>
          </a:bodyPr>
          <a:lstStyle/>
          <a:p>
            <a:pPr algn="ctr"/>
            <a:r>
              <a:rPr lang="en-US" sz="6000" kern="10" spc="-600">
                <a:ln w="12700">
                  <a:solidFill>
                    <a:srgbClr val="000099"/>
                  </a:solidFill>
                  <a:round/>
                  <a:headEnd/>
                  <a:tailEnd/>
                </a:ln>
                <a:solidFill>
                  <a:srgbClr val="FF0000"/>
                </a:solidFill>
                <a:effectLst>
                  <a:outerShdw dist="125724" dir="18900000" algn="ctr" rotWithShape="0">
                    <a:srgbClr val="000099"/>
                  </a:outerShdw>
                </a:effectLst>
                <a:latin typeface="Times New Roman" panose="02020603050405020304" pitchFamily="18" charset="0"/>
                <a:cs typeface="Times New Roman" panose="02020603050405020304" pitchFamily="18" charset="0"/>
              </a:rPr>
              <a:t>Ô chữ kỳ diệu</a:t>
            </a:r>
          </a:p>
        </p:txBody>
      </p:sp>
      <p:sp>
        <p:nvSpPr>
          <p:cNvPr id="7" name="Right Arrow 6">
            <a:hlinkClick r:id="rId5" action="ppaction://hlinksldjump"/>
          </p:cNvPr>
          <p:cNvSpPr/>
          <p:nvPr/>
        </p:nvSpPr>
        <p:spPr>
          <a:xfrm>
            <a:off x="7467600" y="55626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Tree>
    <p:extLst>
      <p:ext uri="{BB962C8B-B14F-4D97-AF65-F5344CB8AC3E}">
        <p14:creationId xmlns:p14="http://schemas.microsoft.com/office/powerpoint/2010/main" val="15922882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ro choi am nhac.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diamond(i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5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nvGraphicFramePr>
        <p:xfrm>
          <a:off x="2411413" y="301625"/>
          <a:ext cx="4325937" cy="640034"/>
        </p:xfrm>
        <a:graphic>
          <a:graphicData uri="http://schemas.openxmlformats.org/drawingml/2006/table">
            <a:tbl>
              <a:tblPr/>
              <a:tblGrid>
                <a:gridCol w="720725"/>
                <a:gridCol w="722312"/>
                <a:gridCol w="720725"/>
                <a:gridCol w="720725"/>
                <a:gridCol w="720725"/>
                <a:gridCol w="720725"/>
              </a:tblGrid>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marT="45697" marB="456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66"/>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graphicFrame>
        <p:nvGraphicFramePr>
          <p:cNvPr id="17426" name="Group 18"/>
          <p:cNvGraphicFramePr>
            <a:graphicFrameLocks noGrp="1"/>
          </p:cNvGraphicFramePr>
          <p:nvPr/>
        </p:nvGraphicFramePr>
        <p:xfrm>
          <a:off x="250825" y="908050"/>
          <a:ext cx="6488113" cy="60801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graphicFrame>
        <p:nvGraphicFramePr>
          <p:cNvPr id="17448" name="Group 40"/>
          <p:cNvGraphicFramePr>
            <a:graphicFrameLocks noGrp="1"/>
          </p:cNvGraphicFramePr>
          <p:nvPr/>
        </p:nvGraphicFramePr>
        <p:xfrm>
          <a:off x="3859213" y="1525588"/>
          <a:ext cx="3605212" cy="608012"/>
        </p:xfrm>
        <a:graphic>
          <a:graphicData uri="http://schemas.openxmlformats.org/drawingml/2006/table">
            <a:tbl>
              <a:tblPr/>
              <a:tblGrid>
                <a:gridCol w="720725"/>
                <a:gridCol w="722312"/>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graphicFrame>
        <p:nvGraphicFramePr>
          <p:cNvPr id="17462" name="Group 54"/>
          <p:cNvGraphicFramePr>
            <a:graphicFrameLocks noGrp="1"/>
          </p:cNvGraphicFramePr>
          <p:nvPr/>
        </p:nvGraphicFramePr>
        <p:xfrm>
          <a:off x="1692275" y="2133600"/>
          <a:ext cx="5767388" cy="608013"/>
        </p:xfrm>
        <a:graphic>
          <a:graphicData uri="http://schemas.openxmlformats.org/drawingml/2006/table">
            <a:tbl>
              <a:tblPr/>
              <a:tblGrid>
                <a:gridCol w="720725"/>
                <a:gridCol w="722313"/>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graphicFrame>
        <p:nvGraphicFramePr>
          <p:cNvPr id="17482" name="Group 74"/>
          <p:cNvGraphicFramePr>
            <a:graphicFrameLocks noGrp="1"/>
          </p:cNvGraphicFramePr>
          <p:nvPr/>
        </p:nvGraphicFramePr>
        <p:xfrm>
          <a:off x="4567238" y="2749550"/>
          <a:ext cx="4325937" cy="608013"/>
        </p:xfrm>
        <a:graphic>
          <a:graphicData uri="http://schemas.openxmlformats.org/drawingml/2006/table">
            <a:tbl>
              <a:tblPr/>
              <a:tblGrid>
                <a:gridCol w="720725"/>
                <a:gridCol w="722312"/>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graphicFrame>
        <p:nvGraphicFramePr>
          <p:cNvPr id="17498" name="Group 90"/>
          <p:cNvGraphicFramePr>
            <a:graphicFrameLocks noGrp="1"/>
          </p:cNvGraphicFramePr>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graphicFrame>
        <p:nvGraphicFramePr>
          <p:cNvPr id="17514" name="Group 106"/>
          <p:cNvGraphicFramePr>
            <a:graphicFrameLocks noGrp="1"/>
          </p:cNvGraphicFramePr>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grpSp>
        <p:nvGrpSpPr>
          <p:cNvPr id="17530" name="Group 122"/>
          <p:cNvGrpSpPr>
            <a:grpSpLocks/>
          </p:cNvGrpSpPr>
          <p:nvPr/>
        </p:nvGrpSpPr>
        <p:grpSpPr bwMode="auto">
          <a:xfrm>
            <a:off x="455613" y="5428973"/>
            <a:ext cx="8569325" cy="1368425"/>
            <a:chOff x="242" y="3066"/>
            <a:chExt cx="5398" cy="1089"/>
          </a:xfrm>
        </p:grpSpPr>
        <p:sp>
          <p:nvSpPr>
            <p:cNvPr id="5468" name="Rectangle 123"/>
            <p:cNvSpPr>
              <a:spLocks noChangeArrowheads="1"/>
            </p:cNvSpPr>
            <p:nvPr/>
          </p:nvSpPr>
          <p:spPr bwMode="auto">
            <a:xfrm>
              <a:off x="242" y="3066"/>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a:t>
              </a:r>
              <a:r>
                <a:rPr lang="en-US" sz="2000" b="1" dirty="0" err="1" smtClean="0">
                  <a:solidFill>
                    <a:srgbClr val="0000CC"/>
                  </a:solidFill>
                  <a:latin typeface="Times New Roman" panose="02020603050405020304" pitchFamily="18" charset="0"/>
                  <a:cs typeface="Times New Roman" panose="02020603050405020304" pitchFamily="18" charset="0"/>
                </a:rPr>
                <a:t>gì</a:t>
              </a:r>
              <a:r>
                <a:rPr lang="en-US" sz="2000" b="1" dirty="0" smtClean="0">
                  <a:solidFill>
                    <a:srgbClr val="0000CC"/>
                  </a:solidFill>
                  <a:latin typeface="Times New Roman" panose="02020603050405020304" pitchFamily="18" charset="0"/>
                  <a:cs typeface="Times New Roman" panose="02020603050405020304" pitchFamily="18" charset="0"/>
                </a:rPr>
                <a:t> </a:t>
              </a:r>
              <a:r>
                <a:rPr lang="vi-VN" sz="2000" b="1" dirty="0" smtClean="0">
                  <a:solidFill>
                    <a:srgbClr val="0000CC"/>
                  </a:solidFill>
                  <a:latin typeface="Times New Roman" panose="02020603050405020304" pitchFamily="18" charset="0"/>
                  <a:cs typeface="Times New Roman" panose="02020603050405020304" pitchFamily="18" charset="0"/>
                </a:rPr>
                <a:t>mang </a:t>
              </a:r>
              <a:r>
                <a:rPr lang="vi-VN" sz="2000" b="1" dirty="0">
                  <a:solidFill>
                    <a:srgbClr val="0000CC"/>
                  </a:solidFill>
                  <a:latin typeface="Times New Roman" panose="02020603050405020304" pitchFamily="18" charset="0"/>
                  <a:cs typeface="Times New Roman" panose="02020603050405020304" pitchFamily="18" charset="0"/>
                </a:rPr>
                <a:t>dáng quê hương</a:t>
              </a:r>
            </a:p>
            <a:p>
              <a:pPr algn="ctr"/>
              <a:r>
                <a:rPr lang="vi-VN" sz="2000" b="1" dirty="0">
                  <a:solidFill>
                    <a:srgbClr val="0000CC"/>
                  </a:solidFill>
                  <a:latin typeface="Times New Roman" panose="02020603050405020304" pitchFamily="18" charset="0"/>
                  <a:cs typeface="Times New Roman" panose="02020603050405020304" pitchFamily="18" charset="0"/>
                </a:rPr>
                <a:t>Thân chia từng đốt rợp đường em đi</a:t>
              </a:r>
            </a:p>
            <a:p>
              <a:pPr algn="ctr"/>
              <a:r>
                <a:rPr lang="en-US" sz="2000" b="1" dirty="0" err="1">
                  <a:solidFill>
                    <a:srgbClr val="0000CC"/>
                  </a:solidFill>
                  <a:latin typeface="Times New Roman" panose="02020603050405020304" pitchFamily="18" charset="0"/>
                  <a:cs typeface="Times New Roman" panose="02020603050405020304" pitchFamily="18" charset="0"/>
                </a:rPr>
                <a:t>Mầm</a:t>
              </a:r>
              <a:r>
                <a:rPr lang="en-US" sz="2000" b="1" dirty="0">
                  <a:solidFill>
                    <a:srgbClr val="0000CC"/>
                  </a:solidFill>
                  <a:latin typeface="Times New Roman" panose="02020603050405020304" pitchFamily="18" charset="0"/>
                  <a:cs typeface="Times New Roman" panose="02020603050405020304" pitchFamily="18" charset="0"/>
                </a:rPr>
                <a:t> non </a:t>
              </a:r>
              <a:r>
                <a:rPr lang="en-US" sz="2000" b="1" dirty="0" err="1">
                  <a:solidFill>
                    <a:srgbClr val="0000CC"/>
                  </a:solidFill>
                  <a:latin typeface="Times New Roman" panose="02020603050405020304" pitchFamily="18" charset="0"/>
                  <a:cs typeface="Times New Roman" panose="02020603050405020304" pitchFamily="18" charset="0"/>
                </a:rPr>
                <a:t>dành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tặng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Thiếu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err="1">
                  <a:solidFill>
                    <a:srgbClr val="0000CC"/>
                  </a:solidFill>
                  <a:latin typeface="Times New Roman" panose="02020603050405020304" pitchFamily="18" charset="0"/>
                  <a:cs typeface="Times New Roman" panose="02020603050405020304" pitchFamily="18" charset="0"/>
                </a:rPr>
                <a:t>Gắn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vào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huy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hiệu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em</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ghi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lòng</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9" name="Oval 124"/>
            <p:cNvSpPr>
              <a:spLocks noChangeArrowheads="1"/>
            </p:cNvSpPr>
            <p:nvPr/>
          </p:nvSpPr>
          <p:spPr bwMode="auto">
            <a:xfrm>
              <a:off x="423" y="3170"/>
              <a:ext cx="454" cy="52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grpSp>
      <p:sp>
        <p:nvSpPr>
          <p:cNvPr id="17533" name="Oval 125"/>
          <p:cNvSpPr>
            <a:spLocks noChangeArrowheads="1"/>
          </p:cNvSpPr>
          <p:nvPr/>
        </p:nvSpPr>
        <p:spPr bwMode="auto">
          <a:xfrm>
            <a:off x="1763713" y="333375"/>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sp>
        <p:nvSpPr>
          <p:cNvPr id="17534" name="Oval 126"/>
          <p:cNvSpPr>
            <a:spLocks noChangeArrowheads="1"/>
          </p:cNvSpPr>
          <p:nvPr/>
        </p:nvSpPr>
        <p:spPr bwMode="auto">
          <a:xfrm>
            <a:off x="6877050" y="90805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2</a:t>
            </a:r>
          </a:p>
        </p:txBody>
      </p:sp>
      <p:sp>
        <p:nvSpPr>
          <p:cNvPr id="17535" name="Oval 127"/>
          <p:cNvSpPr>
            <a:spLocks noChangeArrowheads="1"/>
          </p:cNvSpPr>
          <p:nvPr/>
        </p:nvSpPr>
        <p:spPr bwMode="auto">
          <a:xfrm>
            <a:off x="3203575" y="1557338"/>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3</a:t>
            </a:r>
          </a:p>
        </p:txBody>
      </p:sp>
      <p:sp>
        <p:nvSpPr>
          <p:cNvPr id="17536" name="Oval 128"/>
          <p:cNvSpPr>
            <a:spLocks noChangeArrowheads="1"/>
          </p:cNvSpPr>
          <p:nvPr/>
        </p:nvSpPr>
        <p:spPr bwMode="auto">
          <a:xfrm>
            <a:off x="1042988" y="220345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4</a:t>
            </a:r>
          </a:p>
        </p:txBody>
      </p:sp>
      <p:sp>
        <p:nvSpPr>
          <p:cNvPr id="17537" name="Oval 129"/>
          <p:cNvSpPr>
            <a:spLocks noChangeArrowheads="1"/>
          </p:cNvSpPr>
          <p:nvPr/>
        </p:nvSpPr>
        <p:spPr bwMode="auto">
          <a:xfrm>
            <a:off x="3924300" y="278130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5</a:t>
            </a:r>
          </a:p>
        </p:txBody>
      </p:sp>
      <p:sp>
        <p:nvSpPr>
          <p:cNvPr id="17538" name="Oval 130"/>
          <p:cNvSpPr>
            <a:spLocks noChangeArrowheads="1"/>
          </p:cNvSpPr>
          <p:nvPr/>
        </p:nvSpPr>
        <p:spPr bwMode="auto">
          <a:xfrm>
            <a:off x="1042988" y="3357563"/>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6</a:t>
            </a:r>
          </a:p>
        </p:txBody>
      </p:sp>
      <p:sp>
        <p:nvSpPr>
          <p:cNvPr id="17539" name="Oval 131"/>
          <p:cNvSpPr>
            <a:spLocks noChangeArrowheads="1"/>
          </p:cNvSpPr>
          <p:nvPr/>
        </p:nvSpPr>
        <p:spPr bwMode="auto">
          <a:xfrm>
            <a:off x="2484438" y="407670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7</a:t>
            </a:r>
          </a:p>
        </p:txBody>
      </p:sp>
      <p:sp>
        <p:nvSpPr>
          <p:cNvPr id="17540" name="Text Box 132"/>
          <p:cNvSpPr txBox="1">
            <a:spLocks noChangeArrowheads="1"/>
          </p:cNvSpPr>
          <p:nvPr/>
        </p:nvSpPr>
        <p:spPr bwMode="auto">
          <a:xfrm>
            <a:off x="3924300"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541" name="Group 133"/>
          <p:cNvGraphicFramePr>
            <a:graphicFrameLocks noGrp="1"/>
          </p:cNvGraphicFramePr>
          <p:nvPr>
            <p:extLst/>
          </p:nvPr>
        </p:nvGraphicFramePr>
        <p:xfrm>
          <a:off x="250825" y="908050"/>
          <a:ext cx="6488113" cy="60801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D</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A</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Ê</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u</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sp>
        <p:nvSpPr>
          <p:cNvPr id="17563" name="Text Box 155"/>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4" name="Text Box 156"/>
          <p:cNvSpPr txBox="1">
            <a:spLocks noChangeArrowheads="1"/>
          </p:cNvSpPr>
          <p:nvPr/>
        </p:nvSpPr>
        <p:spPr bwMode="auto">
          <a:xfrm>
            <a:off x="323850"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5" name="Text Box 157"/>
          <p:cNvSpPr txBox="1">
            <a:spLocks noChangeArrowheads="1"/>
          </p:cNvSpPr>
          <p:nvPr/>
        </p:nvSpPr>
        <p:spPr bwMode="auto">
          <a:xfrm>
            <a:off x="1042988"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6" name="Text Box 158"/>
          <p:cNvSpPr txBox="1">
            <a:spLocks noChangeArrowheads="1"/>
          </p:cNvSpPr>
          <p:nvPr/>
        </p:nvSpPr>
        <p:spPr bwMode="auto">
          <a:xfrm>
            <a:off x="1763713"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7" name="Text Box 159"/>
          <p:cNvSpPr txBox="1">
            <a:spLocks noChangeArrowheads="1"/>
          </p:cNvSpPr>
          <p:nvPr/>
        </p:nvSpPr>
        <p:spPr bwMode="auto">
          <a:xfrm>
            <a:off x="2484438" y="932542"/>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8" name="Text Box 160"/>
          <p:cNvSpPr txBox="1">
            <a:spLocks noChangeArrowheads="1"/>
          </p:cNvSpPr>
          <p:nvPr/>
        </p:nvSpPr>
        <p:spPr bwMode="auto">
          <a:xfrm>
            <a:off x="3210492" y="915085"/>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9" name="Text Box 161"/>
          <p:cNvSpPr txBox="1">
            <a:spLocks noChangeArrowheads="1"/>
          </p:cNvSpPr>
          <p:nvPr/>
        </p:nvSpPr>
        <p:spPr bwMode="auto">
          <a:xfrm>
            <a:off x="3924300"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70" name="Text Box 162"/>
          <p:cNvSpPr txBox="1">
            <a:spLocks noChangeArrowheads="1"/>
          </p:cNvSpPr>
          <p:nvPr/>
        </p:nvSpPr>
        <p:spPr bwMode="auto">
          <a:xfrm>
            <a:off x="5364163"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71" name="Text Box 163"/>
          <p:cNvSpPr txBox="1">
            <a:spLocks noChangeArrowheads="1"/>
          </p:cNvSpPr>
          <p:nvPr/>
        </p:nvSpPr>
        <p:spPr bwMode="auto">
          <a:xfrm>
            <a:off x="6154738"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72" name="Text Box 164"/>
          <p:cNvSpPr txBox="1">
            <a:spLocks noChangeArrowheads="1"/>
          </p:cNvSpPr>
          <p:nvPr/>
        </p:nvSpPr>
        <p:spPr bwMode="auto">
          <a:xfrm>
            <a:off x="4716463" y="9652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573" name="Group 165"/>
          <p:cNvGrpSpPr>
            <a:grpSpLocks/>
          </p:cNvGrpSpPr>
          <p:nvPr/>
        </p:nvGrpSpPr>
        <p:grpSpPr bwMode="auto">
          <a:xfrm>
            <a:off x="455615" y="5342305"/>
            <a:ext cx="8569325" cy="1484313"/>
            <a:chOff x="242" y="3084"/>
            <a:chExt cx="5398" cy="1089"/>
          </a:xfrm>
        </p:grpSpPr>
        <p:sp>
          <p:nvSpPr>
            <p:cNvPr id="5466" name="Rectangle 166"/>
            <p:cNvSpPr>
              <a:spLocks noChangeArrowheads="1"/>
            </p:cNvSpPr>
            <p:nvPr/>
          </p:nvSpPr>
          <p:spPr bwMode="auto">
            <a:xfrm>
              <a:off x="242"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bò</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đất</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Lá</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ráp</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quả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tròn</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Ruột đỏ như son</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ngoài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xanh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thẫm</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7" name="Oval 167"/>
            <p:cNvSpPr>
              <a:spLocks noChangeArrowheads="1"/>
            </p:cNvSpPr>
            <p:nvPr/>
          </p:nvSpPr>
          <p:spPr bwMode="auto">
            <a:xfrm>
              <a:off x="423" y="3220"/>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2</a:t>
              </a:r>
            </a:p>
          </p:txBody>
        </p:sp>
      </p:grpSp>
      <p:grpSp>
        <p:nvGrpSpPr>
          <p:cNvPr id="17576" name="Group 168"/>
          <p:cNvGrpSpPr>
            <a:grpSpLocks/>
          </p:cNvGrpSpPr>
          <p:nvPr/>
        </p:nvGrpSpPr>
        <p:grpSpPr bwMode="auto">
          <a:xfrm>
            <a:off x="455613" y="5342306"/>
            <a:ext cx="8569325" cy="1484313"/>
            <a:chOff x="287" y="3084"/>
            <a:chExt cx="5398" cy="1089"/>
          </a:xfrm>
        </p:grpSpPr>
        <p:sp>
          <p:nvSpPr>
            <p:cNvPr id="5464" name="Rectangle 169"/>
            <p:cNvSpPr>
              <a:spLocks noChangeArrowheads="1"/>
            </p:cNvSpPr>
            <p:nvPr/>
          </p:nvSpPr>
          <p:spPr bwMode="auto">
            <a:xfrm>
              <a:off x="287"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t> </a:t>
              </a:r>
              <a:r>
                <a:rPr lang="en-US" sz="2000" b="1" dirty="0" err="1" smtClean="0">
                  <a:solidFill>
                    <a:srgbClr val="0000CC"/>
                  </a:solidFill>
                  <a:latin typeface="Times New Roman" panose="02020603050405020304" pitchFamily="18" charset="0"/>
                  <a:cs typeface="Times New Roman" panose="02020603050405020304" pitchFamily="18" charset="0"/>
                </a:rPr>
                <a:t>Đây</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có</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trong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hát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học</a:t>
              </a:r>
              <a:r>
                <a:rPr lang="en-US" sz="2000" b="1" dirty="0">
                  <a:solidFill>
                    <a:srgbClr val="0000CC"/>
                  </a:solidFill>
                  <a:latin typeface="Times New Roman" panose="02020603050405020304" pitchFamily="18" charset="0"/>
                  <a:cs typeface="Times New Roman" panose="02020603050405020304" pitchFamily="18" charset="0"/>
                </a:rPr>
                <a:t>” </a:t>
              </a:r>
            </a:p>
            <a:p>
              <a:pPr algn="ctr"/>
              <a:r>
                <a:rPr lang="en-US" sz="2000" b="1" dirty="0" err="1">
                  <a:solidFill>
                    <a:srgbClr val="0000CC"/>
                  </a:solidFill>
                  <a:latin typeface="Times New Roman" panose="02020603050405020304" pitchFamily="18" charset="0"/>
                  <a:cs typeface="Times New Roman" panose="02020603050405020304" pitchFamily="18" charset="0"/>
                </a:rPr>
                <a:t>của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Bùi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rPr>
                <a:t>Đình</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Thảo</a:t>
              </a:r>
              <a:r>
                <a:rPr lang="en-US" sz="2000" b="1" dirty="0">
                  <a:solidFill>
                    <a:srgbClr val="0000CC"/>
                  </a:solidFill>
                  <a:latin typeface="Times New Roman" panose="02020603050405020304" pitchFamily="18" charset="0"/>
                  <a:cs typeface="Times New Roman" panose="02020603050405020304" pitchFamily="18" charset="0"/>
                </a:rPr>
                <a:t>.</a:t>
              </a:r>
            </a:p>
          </p:txBody>
        </p:sp>
        <p:sp>
          <p:nvSpPr>
            <p:cNvPr id="5465" name="Oval 170"/>
            <p:cNvSpPr>
              <a:spLocks noChangeArrowheads="1"/>
            </p:cNvSpPr>
            <p:nvPr/>
          </p:nvSpPr>
          <p:spPr bwMode="auto">
            <a:xfrm>
              <a:off x="468" y="3295"/>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3</a:t>
              </a:r>
            </a:p>
          </p:txBody>
        </p:sp>
      </p:grpSp>
      <p:sp>
        <p:nvSpPr>
          <p:cNvPr id="17579" name="Text Box 171"/>
          <p:cNvSpPr txBox="1">
            <a:spLocks noChangeArrowheads="1"/>
          </p:cNvSpPr>
          <p:nvPr/>
        </p:nvSpPr>
        <p:spPr bwMode="auto">
          <a:xfrm>
            <a:off x="4714875" y="9810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h</a:t>
            </a:r>
          </a:p>
        </p:txBody>
      </p:sp>
      <p:graphicFrame>
        <p:nvGraphicFramePr>
          <p:cNvPr id="17580" name="Group 172"/>
          <p:cNvGraphicFramePr>
            <a:graphicFrameLocks noGrp="1"/>
          </p:cNvGraphicFramePr>
          <p:nvPr/>
        </p:nvGraphicFramePr>
        <p:xfrm>
          <a:off x="3859213" y="1525588"/>
          <a:ext cx="3605212" cy="608012"/>
        </p:xfrm>
        <a:graphic>
          <a:graphicData uri="http://schemas.openxmlformats.org/drawingml/2006/table">
            <a:tbl>
              <a:tblPr/>
              <a:tblGrid>
                <a:gridCol w="720725"/>
                <a:gridCol w="722312"/>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ä</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sp>
        <p:nvSpPr>
          <p:cNvPr id="17594" name="Text Box 186"/>
          <p:cNvSpPr txBox="1">
            <a:spLocks noChangeArrowheads="1"/>
          </p:cNvSpPr>
          <p:nvPr/>
        </p:nvSpPr>
        <p:spPr bwMode="auto">
          <a:xfrm>
            <a:off x="5364163"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5" name="Text Box 187"/>
          <p:cNvSpPr txBox="1">
            <a:spLocks noChangeArrowheads="1"/>
          </p:cNvSpPr>
          <p:nvPr/>
        </p:nvSpPr>
        <p:spPr bwMode="auto">
          <a:xfrm>
            <a:off x="6084888"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6" name="Text Box 188"/>
          <p:cNvSpPr txBox="1">
            <a:spLocks noChangeArrowheads="1"/>
          </p:cNvSpPr>
          <p:nvPr/>
        </p:nvSpPr>
        <p:spPr bwMode="auto">
          <a:xfrm>
            <a:off x="6875463"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7" name="Text Box 189"/>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8" name="Text Box 190"/>
          <p:cNvSpPr txBox="1">
            <a:spLocks noChangeArrowheads="1"/>
          </p:cNvSpPr>
          <p:nvPr/>
        </p:nvSpPr>
        <p:spPr bwMode="auto">
          <a:xfrm>
            <a:off x="4643438" y="2205038"/>
            <a:ext cx="576262"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9" name="Text Box 191"/>
          <p:cNvSpPr txBox="1">
            <a:spLocks noChangeArrowheads="1"/>
          </p:cNvSpPr>
          <p:nvPr/>
        </p:nvSpPr>
        <p:spPr bwMode="auto">
          <a:xfrm>
            <a:off x="1763713"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0" name="Text Box 192"/>
          <p:cNvSpPr txBox="1">
            <a:spLocks noChangeArrowheads="1"/>
          </p:cNvSpPr>
          <p:nvPr/>
        </p:nvSpPr>
        <p:spPr bwMode="auto">
          <a:xfrm>
            <a:off x="248443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1" name="Text Box 193"/>
          <p:cNvSpPr txBox="1">
            <a:spLocks noChangeArrowheads="1"/>
          </p:cNvSpPr>
          <p:nvPr/>
        </p:nvSpPr>
        <p:spPr bwMode="auto">
          <a:xfrm>
            <a:off x="320357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2" name="Text Box 194"/>
          <p:cNvSpPr txBox="1">
            <a:spLocks noChangeArrowheads="1"/>
          </p:cNvSpPr>
          <p:nvPr/>
        </p:nvSpPr>
        <p:spPr bwMode="auto">
          <a:xfrm>
            <a:off x="392430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3" name="Text Box 195"/>
          <p:cNvSpPr txBox="1">
            <a:spLocks noChangeArrowheads="1"/>
          </p:cNvSpPr>
          <p:nvPr/>
        </p:nvSpPr>
        <p:spPr bwMode="auto">
          <a:xfrm>
            <a:off x="543718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4" name="Text Box 196"/>
          <p:cNvSpPr txBox="1">
            <a:spLocks noChangeArrowheads="1"/>
          </p:cNvSpPr>
          <p:nvPr/>
        </p:nvSpPr>
        <p:spPr bwMode="auto">
          <a:xfrm>
            <a:off x="615632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5" name="Text Box 197"/>
          <p:cNvSpPr txBox="1">
            <a:spLocks noChangeArrowheads="1"/>
          </p:cNvSpPr>
          <p:nvPr/>
        </p:nvSpPr>
        <p:spPr bwMode="auto">
          <a:xfrm>
            <a:off x="687705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06" name="Group 198"/>
          <p:cNvGrpSpPr>
            <a:grpSpLocks/>
          </p:cNvGrpSpPr>
          <p:nvPr/>
        </p:nvGrpSpPr>
        <p:grpSpPr bwMode="auto">
          <a:xfrm>
            <a:off x="457199" y="5364115"/>
            <a:ext cx="8569325" cy="1484313"/>
            <a:chOff x="288" y="3100"/>
            <a:chExt cx="5398" cy="1089"/>
          </a:xfrm>
        </p:grpSpPr>
        <p:sp>
          <p:nvSpPr>
            <p:cNvPr id="5462" name="Rectangle 199"/>
            <p:cNvSpPr>
              <a:spLocks noChangeArrowheads="1"/>
            </p:cNvSpPr>
            <p:nvPr/>
          </p:nvSpPr>
          <p:spPr bwMode="auto">
            <a:xfrm>
              <a:off x="288" y="3100"/>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a:t>
              </a:r>
              <a:r>
                <a:rPr lang="vi-VN" sz="2000" b="1" dirty="0" smtClean="0">
                  <a:solidFill>
                    <a:srgbClr val="0000CC"/>
                  </a:solidFill>
                  <a:latin typeface="Times New Roman" panose="02020603050405020304" pitchFamily="18" charset="0"/>
                  <a:cs typeface="Times New Roman" panose="02020603050405020304" pitchFamily="18" charset="0"/>
                </a:rPr>
                <a:t>g</a:t>
              </a:r>
              <a:r>
                <a:rPr lang="en-US" sz="2000" b="1" dirty="0" smtClean="0">
                  <a:solidFill>
                    <a:srgbClr val="0000CC"/>
                  </a:solidFill>
                  <a:latin typeface="Times New Roman" panose="02020603050405020304" pitchFamily="18" charset="0"/>
                  <a:cs typeface="Times New Roman" panose="02020603050405020304" pitchFamily="18" charset="0"/>
                </a:rPr>
                <a:t>ì </a:t>
              </a:r>
              <a:r>
                <a:rPr lang="vi-VN" sz="2000" b="1" dirty="0" smtClean="0">
                  <a:solidFill>
                    <a:srgbClr val="0000CC"/>
                  </a:solidFill>
                  <a:latin typeface="Times New Roman" panose="02020603050405020304" pitchFamily="18" charset="0"/>
                  <a:cs typeface="Times New Roman" panose="02020603050405020304" pitchFamily="18" charset="0"/>
                </a:rPr>
                <a:t>mọc </a:t>
              </a:r>
              <a:r>
                <a:rPr lang="vi-VN" sz="2000" b="1" dirty="0">
                  <a:solidFill>
                    <a:srgbClr val="0000CC"/>
                  </a:solidFill>
                  <a:latin typeface="Times New Roman" panose="02020603050405020304" pitchFamily="18" charset="0"/>
                  <a:cs typeface="Times New Roman" panose="02020603050405020304" pitchFamily="18" charset="0"/>
                </a:rPr>
                <a:t>ở sân trường</a:t>
              </a:r>
            </a:p>
            <a:p>
              <a:pPr algn="ctr"/>
              <a:r>
                <a:rPr lang="vi-VN" sz="2000" b="1" dirty="0">
                  <a:solidFill>
                    <a:srgbClr val="0000CC"/>
                  </a:solidFill>
                  <a:latin typeface="Times New Roman" panose="02020603050405020304" pitchFamily="18" charset="0"/>
                  <a:cs typeface="Times New Roman" panose="02020603050405020304" pitchFamily="18" charset="0"/>
                </a:rPr>
                <a:t>    Cùng em năm tháng thân thương bạn bè</a:t>
              </a:r>
            </a:p>
            <a:p>
              <a:pPr algn="ctr"/>
              <a:r>
                <a:rPr lang="pt-BR" sz="2000" b="1" dirty="0">
                  <a:solidFill>
                    <a:srgbClr val="0000CC"/>
                  </a:solidFill>
                  <a:latin typeface="Times New Roman" panose="02020603050405020304" pitchFamily="18" charset="0"/>
                  <a:cs typeface="Times New Roman" panose="02020603050405020304" pitchFamily="18" charset="0"/>
                </a:rPr>
                <a:t>       Nấp trong tán lá tiếng ve</a:t>
              </a:r>
            </a:p>
            <a:p>
              <a:pPr algn="ctr"/>
              <a:r>
                <a:rPr lang="en-US" sz="2000" b="1" dirty="0" err="1">
                  <a:solidFill>
                    <a:srgbClr val="0000CC"/>
                  </a:solidFill>
                  <a:latin typeface="Times New Roman" panose="02020603050405020304" pitchFamily="18" charset="0"/>
                  <a:cs typeface="Times New Roman" panose="02020603050405020304" pitchFamily="18" charset="0"/>
                </a:rPr>
                <a:t>Sắc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hoa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rực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gọi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hè</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đến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mau</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3" name="Oval 200"/>
            <p:cNvSpPr>
              <a:spLocks noChangeArrowheads="1"/>
            </p:cNvSpPr>
            <p:nvPr/>
          </p:nvSpPr>
          <p:spPr bwMode="auto">
            <a:xfrm>
              <a:off x="469" y="3236"/>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4</a:t>
              </a:r>
            </a:p>
          </p:txBody>
        </p:sp>
      </p:grpSp>
      <p:graphicFrame>
        <p:nvGraphicFramePr>
          <p:cNvPr id="17609" name="Group 201"/>
          <p:cNvGraphicFramePr>
            <a:graphicFrameLocks noGrp="1"/>
          </p:cNvGraphicFramePr>
          <p:nvPr>
            <p:extLst/>
          </p:nvPr>
        </p:nvGraphicFramePr>
        <p:xfrm>
          <a:off x="1684338" y="2100263"/>
          <a:ext cx="5767387" cy="608012"/>
        </p:xfrm>
        <a:graphic>
          <a:graphicData uri="http://schemas.openxmlformats.org/drawingml/2006/table">
            <a:tbl>
              <a:tblPr/>
              <a:tblGrid>
                <a:gridCol w="720725"/>
                <a:gridCol w="722312"/>
                <a:gridCol w="720725"/>
                <a:gridCol w="720725"/>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P</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H</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î</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G</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V</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Ü</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sp>
        <p:nvSpPr>
          <p:cNvPr id="17629" name="Text Box 221"/>
          <p:cNvSpPr txBox="1">
            <a:spLocks noChangeArrowheads="1"/>
          </p:cNvSpPr>
          <p:nvPr/>
        </p:nvSpPr>
        <p:spPr bwMode="auto">
          <a:xfrm>
            <a:off x="4572000" y="2133600"/>
            <a:ext cx="685800"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n</a:t>
            </a:r>
          </a:p>
        </p:txBody>
      </p:sp>
      <p:sp>
        <p:nvSpPr>
          <p:cNvPr id="17630" name="Text Box 222"/>
          <p:cNvSpPr txBox="1">
            <a:spLocks noChangeArrowheads="1"/>
          </p:cNvSpPr>
          <p:nvPr/>
        </p:nvSpPr>
        <p:spPr bwMode="auto">
          <a:xfrm>
            <a:off x="4714875" y="27813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1" name="Text Box 223"/>
          <p:cNvSpPr txBox="1">
            <a:spLocks noChangeArrowheads="1"/>
          </p:cNvSpPr>
          <p:nvPr/>
        </p:nvSpPr>
        <p:spPr bwMode="auto">
          <a:xfrm>
            <a:off x="543560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2" name="Text Box 224"/>
          <p:cNvSpPr txBox="1">
            <a:spLocks noChangeArrowheads="1"/>
          </p:cNvSpPr>
          <p:nvPr/>
        </p:nvSpPr>
        <p:spPr bwMode="auto">
          <a:xfrm>
            <a:off x="6084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3" name="Text Box 225"/>
          <p:cNvSpPr txBox="1">
            <a:spLocks noChangeArrowheads="1"/>
          </p:cNvSpPr>
          <p:nvPr/>
        </p:nvSpPr>
        <p:spPr bwMode="auto">
          <a:xfrm>
            <a:off x="6804025"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4" name="Text Box 226"/>
          <p:cNvSpPr txBox="1">
            <a:spLocks noChangeArrowheads="1"/>
          </p:cNvSpPr>
          <p:nvPr/>
        </p:nvSpPr>
        <p:spPr bwMode="auto">
          <a:xfrm>
            <a:off x="752475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5" name="Text Box 227"/>
          <p:cNvSpPr txBox="1">
            <a:spLocks noChangeArrowheads="1"/>
          </p:cNvSpPr>
          <p:nvPr/>
        </p:nvSpPr>
        <p:spPr bwMode="auto">
          <a:xfrm>
            <a:off x="8243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36" name="Group 228"/>
          <p:cNvGrpSpPr>
            <a:grpSpLocks/>
          </p:cNvGrpSpPr>
          <p:nvPr/>
        </p:nvGrpSpPr>
        <p:grpSpPr bwMode="auto">
          <a:xfrm>
            <a:off x="527049" y="5381833"/>
            <a:ext cx="8569325" cy="1484313"/>
            <a:chOff x="287" y="3113"/>
            <a:chExt cx="5398" cy="1089"/>
          </a:xfrm>
        </p:grpSpPr>
        <p:sp>
          <p:nvSpPr>
            <p:cNvPr id="5460" name="Rectangle 229"/>
            <p:cNvSpPr>
              <a:spLocks noChangeArrowheads="1"/>
            </p:cNvSpPr>
            <p:nvPr/>
          </p:nvSpPr>
          <p:spPr bwMode="auto">
            <a:xfrm>
              <a:off x="287" y="3113"/>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rPr>
                <a:t>gì</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nhỏ</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Hạt nó nuôi người</a:t>
              </a:r>
            </a:p>
            <a:p>
              <a:pPr algn="ctr"/>
              <a:r>
                <a:rPr lang="vi-VN" sz="2000" b="1" dirty="0">
                  <a:solidFill>
                    <a:srgbClr val="0000CC"/>
                  </a:solidFill>
                  <a:latin typeface="Times New Roman" panose="02020603050405020304" pitchFamily="18" charset="0"/>
                  <a:cs typeface="Times New Roman" panose="02020603050405020304" pitchFamily="18" charset="0"/>
                </a:rPr>
                <a:t>                    Tháng Năm, tháng Mười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gặt</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1" name="Oval 230"/>
            <p:cNvSpPr>
              <a:spLocks noChangeArrowheads="1"/>
            </p:cNvSpPr>
            <p:nvPr/>
          </p:nvSpPr>
          <p:spPr bwMode="auto">
            <a:xfrm>
              <a:off x="468" y="3249"/>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5</a:t>
              </a:r>
            </a:p>
          </p:txBody>
        </p:sp>
      </p:grpSp>
      <p:graphicFrame>
        <p:nvGraphicFramePr>
          <p:cNvPr id="17639" name="Group 231"/>
          <p:cNvGraphicFramePr>
            <a:graphicFrameLocks noGrp="1"/>
          </p:cNvGraphicFramePr>
          <p:nvPr/>
        </p:nvGraphicFramePr>
        <p:xfrm>
          <a:off x="4572000" y="2781300"/>
          <a:ext cx="4325938" cy="576263"/>
        </p:xfrm>
        <a:graphic>
          <a:graphicData uri="http://schemas.openxmlformats.org/drawingml/2006/table">
            <a:tbl>
              <a:tblPr/>
              <a:tblGrid>
                <a:gridCol w="720725"/>
                <a:gridCol w="722313"/>
                <a:gridCol w="720725"/>
                <a:gridCol w="720725"/>
                <a:gridCol w="720725"/>
                <a:gridCol w="720725"/>
              </a:tblGrid>
              <a:tr h="5762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L</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ó</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a</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sp>
        <p:nvSpPr>
          <p:cNvPr id="17655" name="Text Box 247"/>
          <p:cNvSpPr txBox="1">
            <a:spLocks noChangeArrowheads="1"/>
          </p:cNvSpPr>
          <p:nvPr/>
        </p:nvSpPr>
        <p:spPr bwMode="auto">
          <a:xfrm>
            <a:off x="4572000" y="2743200"/>
            <a:ext cx="647700"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c</a:t>
            </a:r>
          </a:p>
        </p:txBody>
      </p:sp>
      <p:sp>
        <p:nvSpPr>
          <p:cNvPr id="17656" name="Text Box 248"/>
          <p:cNvSpPr txBox="1">
            <a:spLocks noChangeArrowheads="1"/>
          </p:cNvSpPr>
          <p:nvPr/>
        </p:nvSpPr>
        <p:spPr bwMode="auto">
          <a:xfrm>
            <a:off x="4714875" y="341471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7" name="Text Box 249"/>
          <p:cNvSpPr txBox="1">
            <a:spLocks noChangeArrowheads="1"/>
          </p:cNvSpPr>
          <p:nvPr/>
        </p:nvSpPr>
        <p:spPr bwMode="auto">
          <a:xfrm>
            <a:off x="176371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8" name="Text Box 250"/>
          <p:cNvSpPr txBox="1">
            <a:spLocks noChangeArrowheads="1"/>
          </p:cNvSpPr>
          <p:nvPr/>
        </p:nvSpPr>
        <p:spPr bwMode="auto">
          <a:xfrm>
            <a:off x="2484438"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9" name="Text Box 251"/>
          <p:cNvSpPr txBox="1">
            <a:spLocks noChangeArrowheads="1"/>
          </p:cNvSpPr>
          <p:nvPr/>
        </p:nvSpPr>
        <p:spPr bwMode="auto">
          <a:xfrm>
            <a:off x="3203575"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0" name="Text Box 252"/>
          <p:cNvSpPr txBox="1">
            <a:spLocks noChangeArrowheads="1"/>
          </p:cNvSpPr>
          <p:nvPr/>
        </p:nvSpPr>
        <p:spPr bwMode="auto">
          <a:xfrm>
            <a:off x="3924300"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1" name="Text Box 253"/>
          <p:cNvSpPr txBox="1">
            <a:spLocks noChangeArrowheads="1"/>
          </p:cNvSpPr>
          <p:nvPr/>
        </p:nvSpPr>
        <p:spPr bwMode="auto">
          <a:xfrm>
            <a:off x="536416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62" name="Group 254"/>
          <p:cNvGrpSpPr>
            <a:grpSpLocks/>
          </p:cNvGrpSpPr>
          <p:nvPr/>
        </p:nvGrpSpPr>
        <p:grpSpPr bwMode="auto">
          <a:xfrm>
            <a:off x="530225" y="5339615"/>
            <a:ext cx="8569325" cy="1484312"/>
            <a:chOff x="334" y="2997"/>
            <a:chExt cx="5398" cy="1089"/>
          </a:xfrm>
        </p:grpSpPr>
        <p:sp>
          <p:nvSpPr>
            <p:cNvPr id="5458" name="Rectangle 255"/>
            <p:cNvSpPr>
              <a:spLocks noChangeArrowheads="1"/>
            </p:cNvSpPr>
            <p:nvPr/>
          </p:nvSpPr>
          <p:spPr bwMode="auto">
            <a:xfrm>
              <a:off x="334" y="2997"/>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smtClean="0">
                  <a:solidFill>
                    <a:srgbClr val="0000CC"/>
                  </a:solidFill>
                  <a:latin typeface="Times New Roman" panose="02020603050405020304" pitchFamily="18" charset="0"/>
                  <a:cs typeface="Times New Roman" panose="02020603050405020304" pitchFamily="18" charset="0"/>
                </a:rPr>
                <a:t>“</a:t>
              </a:r>
              <a:r>
                <a:rPr lang="en-US" sz="2000" b="1" dirty="0" err="1">
                  <a:solidFill>
                    <a:srgbClr val="0000CC"/>
                  </a:solidFill>
                  <a:latin typeface="Times New Roman" panose="02020603050405020304" pitchFamily="18" charset="0"/>
                  <a:cs typeface="Times New Roman" panose="02020603050405020304" pitchFamily="18" charset="0"/>
                </a:rPr>
                <a:t>Suốt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trôi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nổi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ao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sông</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Lọc nước, nuôi lợn góp công với người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Bị</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chê</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rẻ</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nhất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pt-BR" sz="2000" b="1" dirty="0">
                  <a:solidFill>
                    <a:srgbClr val="0000CC"/>
                  </a:solidFill>
                  <a:latin typeface="Times New Roman" panose="02020603050405020304" pitchFamily="18" charset="0"/>
                  <a:cs typeface="Times New Roman" panose="02020603050405020304" pitchFamily="18" charset="0"/>
                </a:rPr>
                <a:t>                Mùa hoa nở tím sáng ngời ao quê. ”</a:t>
              </a:r>
            </a:p>
          </p:txBody>
        </p:sp>
        <p:sp>
          <p:nvSpPr>
            <p:cNvPr id="5459" name="Oval 256"/>
            <p:cNvSpPr>
              <a:spLocks noChangeArrowheads="1"/>
            </p:cNvSpPr>
            <p:nvPr/>
          </p:nvSpPr>
          <p:spPr bwMode="auto">
            <a:xfrm>
              <a:off x="506" y="3193"/>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6</a:t>
              </a:r>
            </a:p>
          </p:txBody>
        </p:sp>
      </p:grpSp>
      <p:graphicFrame>
        <p:nvGraphicFramePr>
          <p:cNvPr id="17665" name="Group 257"/>
          <p:cNvGraphicFramePr>
            <a:graphicFrameLocks noGrp="1"/>
          </p:cNvGraphicFramePr>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B</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Ì</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O</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T</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sp>
        <p:nvSpPr>
          <p:cNvPr id="17681" name="Text Box 273"/>
          <p:cNvSpPr txBox="1">
            <a:spLocks noChangeArrowheads="1"/>
          </p:cNvSpPr>
          <p:nvPr/>
        </p:nvSpPr>
        <p:spPr bwMode="auto">
          <a:xfrm>
            <a:off x="4714875" y="34290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2" name="Text Box 274"/>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3" name="Text Box 275"/>
          <p:cNvSpPr txBox="1">
            <a:spLocks noChangeArrowheads="1"/>
          </p:cNvSpPr>
          <p:nvPr/>
        </p:nvSpPr>
        <p:spPr bwMode="auto">
          <a:xfrm>
            <a:off x="320357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4" name="Text Box 276"/>
          <p:cNvSpPr txBox="1">
            <a:spLocks noChangeArrowheads="1"/>
          </p:cNvSpPr>
          <p:nvPr/>
        </p:nvSpPr>
        <p:spPr bwMode="auto">
          <a:xfrm>
            <a:off x="3924300"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5" name="Text Box 277"/>
          <p:cNvSpPr txBox="1">
            <a:spLocks noChangeArrowheads="1"/>
          </p:cNvSpPr>
          <p:nvPr/>
        </p:nvSpPr>
        <p:spPr bwMode="auto">
          <a:xfrm>
            <a:off x="5364163"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6" name="Text Box 278"/>
          <p:cNvSpPr txBox="1">
            <a:spLocks noChangeArrowheads="1"/>
          </p:cNvSpPr>
          <p:nvPr/>
        </p:nvSpPr>
        <p:spPr bwMode="auto">
          <a:xfrm>
            <a:off x="6154738"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7" name="Text Box 279"/>
          <p:cNvSpPr txBox="1">
            <a:spLocks noChangeArrowheads="1"/>
          </p:cNvSpPr>
          <p:nvPr/>
        </p:nvSpPr>
        <p:spPr bwMode="auto">
          <a:xfrm>
            <a:off x="680402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88" name="Group 280"/>
          <p:cNvGrpSpPr>
            <a:grpSpLocks/>
          </p:cNvGrpSpPr>
          <p:nvPr/>
        </p:nvGrpSpPr>
        <p:grpSpPr bwMode="auto">
          <a:xfrm>
            <a:off x="519112" y="5448255"/>
            <a:ext cx="8569325" cy="1181100"/>
            <a:chOff x="3526" y="6862"/>
            <a:chExt cx="5398" cy="1089"/>
          </a:xfrm>
        </p:grpSpPr>
        <p:sp>
          <p:nvSpPr>
            <p:cNvPr id="5456" name="Rectangle 281"/>
            <p:cNvSpPr>
              <a:spLocks noChangeArrowheads="1"/>
            </p:cNvSpPr>
            <p:nvPr/>
          </p:nvSpPr>
          <p:spPr bwMode="auto">
            <a:xfrm>
              <a:off x="3526" y="6862"/>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a:r>
                <a:rPr lang="vi-VN" sz="2000" b="1" dirty="0">
                  <a:solidFill>
                    <a:srgbClr val="0000CC"/>
                  </a:solidFill>
                  <a:latin typeface="+mn-lt"/>
                </a:rPr>
                <a:t>Cây </a:t>
              </a:r>
              <a:r>
                <a:rPr lang="en-US" sz="2000" b="1" dirty="0" err="1" smtClean="0">
                  <a:solidFill>
                    <a:srgbClr val="0000CC"/>
                  </a:solidFill>
                  <a:latin typeface="+mn-lt"/>
                </a:rPr>
                <a:t>gì</a:t>
              </a:r>
              <a:r>
                <a:rPr lang="en-US" sz="2000" b="1" dirty="0" smtClean="0">
                  <a:solidFill>
                    <a:srgbClr val="0000CC"/>
                  </a:solidFill>
                  <a:latin typeface="+mn-lt"/>
                </a:rPr>
                <a:t> </a:t>
              </a:r>
              <a:r>
                <a:rPr lang="vi-VN" sz="2000" b="1" dirty="0" smtClean="0">
                  <a:solidFill>
                    <a:srgbClr val="0000CC"/>
                  </a:solidFill>
                  <a:latin typeface="+mn-lt"/>
                </a:rPr>
                <a:t>cùng </a:t>
              </a:r>
              <a:r>
                <a:rPr lang="vi-VN" sz="2000" b="1" dirty="0">
                  <a:solidFill>
                    <a:srgbClr val="0000CC"/>
                  </a:solidFill>
                  <a:latin typeface="+mn-lt"/>
                </a:rPr>
                <a:t>họ với cây bí, tuy rằng khác giống nhưng chung một </a:t>
              </a:r>
              <a:r>
                <a:rPr lang="vi-VN" sz="2000" b="1" dirty="0" smtClean="0">
                  <a:solidFill>
                    <a:srgbClr val="0000CC"/>
                  </a:solidFill>
                  <a:latin typeface="+mn-lt"/>
                </a:rPr>
                <a:t>giàn</a:t>
              </a:r>
              <a:r>
                <a:rPr lang="en-US" sz="2000" b="1" dirty="0" smtClean="0">
                  <a:solidFill>
                    <a:srgbClr val="0000CC"/>
                  </a:solidFill>
                  <a:latin typeface="+mn-lt"/>
                </a:rPr>
                <a:t> </a:t>
              </a:r>
              <a:endParaRPr lang="vi-VN" sz="2000" b="1" dirty="0">
                <a:solidFill>
                  <a:srgbClr val="0000CC"/>
                </a:solidFill>
                <a:latin typeface="+mn-lt"/>
              </a:endParaRPr>
            </a:p>
          </p:txBody>
        </p:sp>
        <p:sp>
          <p:nvSpPr>
            <p:cNvPr id="5457" name="Oval 282"/>
            <p:cNvSpPr>
              <a:spLocks noChangeArrowheads="1"/>
            </p:cNvSpPr>
            <p:nvPr/>
          </p:nvSpPr>
          <p:spPr bwMode="auto">
            <a:xfrm>
              <a:off x="3707" y="6998"/>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7</a:t>
              </a:r>
            </a:p>
          </p:txBody>
        </p:sp>
      </p:grpSp>
      <p:graphicFrame>
        <p:nvGraphicFramePr>
          <p:cNvPr id="17691" name="Group 283"/>
          <p:cNvGraphicFramePr>
            <a:graphicFrameLocks noGrp="1"/>
          </p:cNvGraphicFramePr>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B</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Ç</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u</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sp>
        <p:nvSpPr>
          <p:cNvPr id="17707" name="Text Box 299"/>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y</a:t>
            </a:r>
          </a:p>
        </p:txBody>
      </p:sp>
      <p:sp>
        <p:nvSpPr>
          <p:cNvPr id="17708" name="Text Box 300"/>
          <p:cNvSpPr txBox="1">
            <a:spLocks noChangeArrowheads="1"/>
          </p:cNvSpPr>
          <p:nvPr/>
        </p:nvSpPr>
        <p:spPr bwMode="auto">
          <a:xfrm>
            <a:off x="248443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09" name="Text Box 301"/>
          <p:cNvSpPr txBox="1">
            <a:spLocks noChangeArrowheads="1"/>
          </p:cNvSpPr>
          <p:nvPr/>
        </p:nvSpPr>
        <p:spPr bwMode="auto">
          <a:xfrm>
            <a:off x="3203575"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0" name="Text Box 302"/>
          <p:cNvSpPr txBox="1">
            <a:spLocks noChangeArrowheads="1"/>
          </p:cNvSpPr>
          <p:nvPr/>
        </p:nvSpPr>
        <p:spPr bwMode="auto">
          <a:xfrm>
            <a:off x="3924300"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1" name="Text Box 303"/>
          <p:cNvSpPr txBox="1">
            <a:spLocks noChangeArrowheads="1"/>
          </p:cNvSpPr>
          <p:nvPr/>
        </p:nvSpPr>
        <p:spPr bwMode="auto">
          <a:xfrm>
            <a:off x="5364163"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2" name="Text Box 304"/>
          <p:cNvSpPr txBox="1">
            <a:spLocks noChangeArrowheads="1"/>
          </p:cNvSpPr>
          <p:nvPr/>
        </p:nvSpPr>
        <p:spPr bwMode="auto">
          <a:xfrm>
            <a:off x="608488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3" name="Text Box 305"/>
          <p:cNvSpPr txBox="1">
            <a:spLocks noChangeArrowheads="1"/>
          </p:cNvSpPr>
          <p:nvPr/>
        </p:nvSpPr>
        <p:spPr bwMode="auto">
          <a:xfrm>
            <a:off x="4716463"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714" name="Group 306"/>
          <p:cNvGraphicFramePr>
            <a:graphicFrameLocks noGrp="1"/>
          </p:cNvGraphicFramePr>
          <p:nvPr/>
        </p:nvGraphicFramePr>
        <p:xfrm>
          <a:off x="2411413" y="300038"/>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rPr>
                        <a:t>R</a:t>
                      </a:r>
                      <a:endParaRPr kumimoji="0" lang="en-GB"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E</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sp>
        <p:nvSpPr>
          <p:cNvPr id="17730" name="Text Box 322"/>
          <p:cNvSpPr txBox="1">
            <a:spLocks noChangeArrowheads="1"/>
          </p:cNvSpPr>
          <p:nvPr/>
        </p:nvSpPr>
        <p:spPr bwMode="auto">
          <a:xfrm>
            <a:off x="4714875"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t</a:t>
            </a:r>
          </a:p>
        </p:txBody>
      </p:sp>
      <p:graphicFrame>
        <p:nvGraphicFramePr>
          <p:cNvPr id="17731" name="Group 323"/>
          <p:cNvGraphicFramePr>
            <a:graphicFrameLocks noGrp="1"/>
          </p:cNvGraphicFramePr>
          <p:nvPr>
            <p:extLst/>
          </p:nvPr>
        </p:nvGraphicFramePr>
        <p:xfrm>
          <a:off x="2868611" y="5763647"/>
          <a:ext cx="5048251" cy="560388"/>
        </p:xfrm>
        <a:graphic>
          <a:graphicData uri="http://schemas.openxmlformats.org/drawingml/2006/table">
            <a:tbl>
              <a:tblPr/>
              <a:tblGrid>
                <a:gridCol w="720952"/>
                <a:gridCol w="722539"/>
                <a:gridCol w="720952"/>
                <a:gridCol w="720952"/>
                <a:gridCol w="720952"/>
                <a:gridCol w="720952"/>
                <a:gridCol w="720952"/>
              </a:tblGrid>
              <a:tr h="5603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r>
            </a:tbl>
          </a:graphicData>
        </a:graphic>
      </p:graphicFrame>
      <p:pic>
        <p:nvPicPr>
          <p:cNvPr id="17751" name="Picture 343" descr="bamboo-forest-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145" y="240933"/>
            <a:ext cx="7272338" cy="5194395"/>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17752" name="Picture 344" descr="SAM_01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359" y="287393"/>
            <a:ext cx="7345363" cy="463440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3" name="Picture 345" descr="20-02-08_19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7857" y="226223"/>
            <a:ext cx="7308850" cy="495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54" name="Picture 346" descr="Royal_Poincia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7057" y="208830"/>
            <a:ext cx="7308850" cy="515096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5" name="Picture 347" descr="1348460786_new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4260" y="163526"/>
            <a:ext cx="7308850" cy="499989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9" name="Picture 351" descr="cây beo"/>
          <p:cNvPicPr>
            <a:picLocks noChangeAspect="1" noChangeArrowheads="1"/>
          </p:cNvPicPr>
          <p:nvPr/>
        </p:nvPicPr>
        <p:blipFill>
          <a:blip r:embed="rId9" cstate="print">
            <a:extLst>
              <a:ext uri="{28A0092B-C50C-407E-A947-70E740481C1C}">
                <a14:useLocalDpi xmlns:a14="http://schemas.microsoft.com/office/drawing/2010/main" val="0"/>
              </a:ext>
            </a:extLst>
          </a:blip>
          <a:srcRect l="7813" t="5206" r="6265" b="6291"/>
          <a:stretch>
            <a:fillRect/>
          </a:stretch>
        </p:blipFill>
        <p:spPr bwMode="auto">
          <a:xfrm>
            <a:off x="1275075" y="159816"/>
            <a:ext cx="7272338" cy="467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60" name="Group 352"/>
          <p:cNvGrpSpPr>
            <a:grpSpLocks/>
          </p:cNvGrpSpPr>
          <p:nvPr/>
        </p:nvGrpSpPr>
        <p:grpSpPr bwMode="auto">
          <a:xfrm>
            <a:off x="1078797" y="77458"/>
            <a:ext cx="7420896" cy="4645429"/>
            <a:chOff x="192" y="2304"/>
            <a:chExt cx="2583" cy="2750"/>
          </a:xfrm>
        </p:grpSpPr>
        <p:pic>
          <p:nvPicPr>
            <p:cNvPr id="5454" name="Picture 353" descr="Ba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 y="2304"/>
              <a:ext cx="2583" cy="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5" name="Text Box 354"/>
            <p:cNvSpPr txBox="1">
              <a:spLocks noChangeArrowheads="1"/>
            </p:cNvSpPr>
            <p:nvPr/>
          </p:nvSpPr>
          <p:spPr bwMode="auto">
            <a:xfrm>
              <a:off x="578" y="3937"/>
              <a:ext cx="192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spcBef>
                  <a:spcPct val="50000"/>
                </a:spcBef>
              </a:pPr>
              <a:endParaRPr lang="en-US">
                <a:solidFill>
                  <a:srgbClr val="0000FF"/>
                </a:solidFill>
                <a:latin typeface=".VnTime" panose="020B7200000000000000" pitchFamily="34" charset="0"/>
              </a:endParaRPr>
            </a:p>
          </p:txBody>
        </p:sp>
      </p:grpSp>
    </p:spTree>
    <p:extLst>
      <p:ext uri="{BB962C8B-B14F-4D97-AF65-F5344CB8AC3E}">
        <p14:creationId xmlns:p14="http://schemas.microsoft.com/office/powerpoint/2010/main" val="3024692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1" nodeType="clickEffect">
                                  <p:stCondLst>
                                    <p:cond delay="0"/>
                                  </p:stCondLst>
                                  <p:childTnLst>
                                    <p:animRot by="43200000">
                                      <p:cBhvr>
                                        <p:cTn id="6" dur="1000" fill="hold"/>
                                        <p:tgtEl>
                                          <p:spTgt spid="17713"/>
                                        </p:tgtEl>
                                        <p:attrNameLst>
                                          <p:attrName>r</p:attrName>
                                        </p:attrNameLst>
                                      </p:cBhvr>
                                    </p:animRot>
                                  </p:childTnLst>
                                </p:cTn>
                              </p:par>
                              <p:par>
                                <p:cTn id="7" presetID="8" presetClass="emph" presetSubtype="0" fill="hold" grpId="3" nodeType="withEffect">
                                  <p:stCondLst>
                                    <p:cond delay="0"/>
                                  </p:stCondLst>
                                  <p:childTnLst>
                                    <p:animRot by="43200000">
                                      <p:cBhvr>
                                        <p:cTn id="8" dur="1000" fill="hold"/>
                                        <p:tgtEl>
                                          <p:spTgt spid="17572"/>
                                        </p:tgtEl>
                                        <p:attrNameLst>
                                          <p:attrName>r</p:attrName>
                                        </p:attrNameLst>
                                      </p:cBhvr>
                                    </p:animRot>
                                  </p:childTnLst>
                                </p:cTn>
                              </p:par>
                              <p:par>
                                <p:cTn id="9" presetID="8" presetClass="emph" presetSubtype="0" fill="hold" grpId="2" nodeType="withEffect">
                                  <p:stCondLst>
                                    <p:cond delay="0"/>
                                  </p:stCondLst>
                                  <p:childTnLst>
                                    <p:animRot by="43200000">
                                      <p:cBhvr>
                                        <p:cTn id="10" dur="1000" fill="hold"/>
                                        <p:tgtEl>
                                          <p:spTgt spid="17563"/>
                                        </p:tgtEl>
                                        <p:attrNameLst>
                                          <p:attrName>r</p:attrName>
                                        </p:attrNameLst>
                                      </p:cBhvr>
                                    </p:animRot>
                                  </p:childTnLst>
                                </p:cTn>
                              </p:par>
                              <p:par>
                                <p:cTn id="11" presetID="8" presetClass="emph" presetSubtype="0" fill="hold" grpId="2" nodeType="withEffect">
                                  <p:stCondLst>
                                    <p:cond delay="0"/>
                                  </p:stCondLst>
                                  <p:childTnLst>
                                    <p:animRot by="43200000">
                                      <p:cBhvr>
                                        <p:cTn id="12" dur="1000" fill="hold"/>
                                        <p:tgtEl>
                                          <p:spTgt spid="17598"/>
                                        </p:tgtEl>
                                        <p:attrNameLst>
                                          <p:attrName>r</p:attrName>
                                        </p:attrNameLst>
                                      </p:cBhvr>
                                    </p:animRot>
                                  </p:childTnLst>
                                </p:cTn>
                              </p:par>
                              <p:par>
                                <p:cTn id="13" presetID="8" presetClass="emph" presetSubtype="0" fill="hold" grpId="2" nodeType="withEffect">
                                  <p:stCondLst>
                                    <p:cond delay="0"/>
                                  </p:stCondLst>
                                  <p:childTnLst>
                                    <p:animRot by="43200000">
                                      <p:cBhvr>
                                        <p:cTn id="14" dur="1000" fill="hold"/>
                                        <p:tgtEl>
                                          <p:spTgt spid="17630"/>
                                        </p:tgtEl>
                                        <p:attrNameLst>
                                          <p:attrName>r</p:attrName>
                                        </p:attrNameLst>
                                      </p:cBhvr>
                                    </p:animRot>
                                  </p:childTnLst>
                                </p:cTn>
                              </p:par>
                              <p:par>
                                <p:cTn id="15" presetID="8" presetClass="emph" presetSubtype="0" fill="hold" grpId="2" nodeType="withEffect">
                                  <p:stCondLst>
                                    <p:cond delay="0"/>
                                  </p:stCondLst>
                                  <p:childTnLst>
                                    <p:animRot by="43200000">
                                      <p:cBhvr>
                                        <p:cTn id="16" dur="1000" fill="hold"/>
                                        <p:tgtEl>
                                          <p:spTgt spid="17656"/>
                                        </p:tgtEl>
                                        <p:attrNameLst>
                                          <p:attrName>r</p:attrName>
                                        </p:attrNameLst>
                                      </p:cBhvr>
                                    </p:animRot>
                                  </p:childTnLst>
                                </p:cTn>
                              </p:par>
                              <p:par>
                                <p:cTn id="17" presetID="8" presetClass="emph" presetSubtype="0" fill="hold" grpId="1" nodeType="withEffect">
                                  <p:stCondLst>
                                    <p:cond delay="0"/>
                                  </p:stCondLst>
                                  <p:childTnLst>
                                    <p:animRot by="43200000">
                                      <p:cBhvr>
                                        <p:cTn id="18" dur="1000" fill="hold"/>
                                        <p:tgtEl>
                                          <p:spTgt spid="17682"/>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7530"/>
                                        </p:tgtEl>
                                        <p:attrNameLst>
                                          <p:attrName>style.visibility</p:attrName>
                                        </p:attrNameLst>
                                      </p:cBhvr>
                                      <p:to>
                                        <p:strVal val="visible"/>
                                      </p:to>
                                    </p:set>
                                    <p:anim calcmode="lin" valueType="num">
                                      <p:cBhvr additive="base">
                                        <p:cTn id="23" dur="500" fill="hold"/>
                                        <p:tgtEl>
                                          <p:spTgt spid="17530"/>
                                        </p:tgtEl>
                                        <p:attrNameLst>
                                          <p:attrName>ppt_x</p:attrName>
                                        </p:attrNameLst>
                                      </p:cBhvr>
                                      <p:tavLst>
                                        <p:tav tm="0">
                                          <p:val>
                                            <p:strVal val="#ppt_x"/>
                                          </p:val>
                                        </p:tav>
                                        <p:tav tm="100000">
                                          <p:val>
                                            <p:strVal val="#ppt_x"/>
                                          </p:val>
                                        </p:tav>
                                      </p:tavLst>
                                    </p:anim>
                                    <p:anim calcmode="lin" valueType="num">
                                      <p:cBhvr additive="base">
                                        <p:cTn id="24" dur="500" fill="hold"/>
                                        <p:tgtEl>
                                          <p:spTgt spid="17530"/>
                                        </p:tgtEl>
                                        <p:attrNameLst>
                                          <p:attrName>ppt_y</p:attrName>
                                        </p:attrNameLst>
                                      </p:cBhvr>
                                      <p:tavLst>
                                        <p:tav tm="0">
                                          <p:val>
                                            <p:strVal val="1+#ppt_h/2"/>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17708"/>
                                        </p:tgtEl>
                                        <p:attrNameLst>
                                          <p:attrName>style.visibility</p:attrName>
                                        </p:attrNameLst>
                                      </p:cBhvr>
                                      <p:to>
                                        <p:strVal val="visible"/>
                                      </p:to>
                                    </p:set>
                                    <p:animEffect transition="in" filter="diamond(in)">
                                      <p:cBhvr>
                                        <p:cTn id="27" dur="500"/>
                                        <p:tgtEl>
                                          <p:spTgt spid="17708"/>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709"/>
                                        </p:tgtEl>
                                        <p:attrNameLst>
                                          <p:attrName>style.visibility</p:attrName>
                                        </p:attrNameLst>
                                      </p:cBhvr>
                                      <p:to>
                                        <p:strVal val="visible"/>
                                      </p:to>
                                    </p:set>
                                    <p:animEffect transition="in" filter="diamond(in)">
                                      <p:cBhvr>
                                        <p:cTn id="30" dur="500"/>
                                        <p:tgtEl>
                                          <p:spTgt spid="1770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7710"/>
                                        </p:tgtEl>
                                        <p:attrNameLst>
                                          <p:attrName>style.visibility</p:attrName>
                                        </p:attrNameLst>
                                      </p:cBhvr>
                                      <p:to>
                                        <p:strVal val="visible"/>
                                      </p:to>
                                    </p:set>
                                    <p:animEffect transition="in" filter="diamond(in)">
                                      <p:cBhvr>
                                        <p:cTn id="33" dur="500"/>
                                        <p:tgtEl>
                                          <p:spTgt spid="1771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7711"/>
                                        </p:tgtEl>
                                        <p:attrNameLst>
                                          <p:attrName>style.visibility</p:attrName>
                                        </p:attrNameLst>
                                      </p:cBhvr>
                                      <p:to>
                                        <p:strVal val="visible"/>
                                      </p:to>
                                    </p:set>
                                    <p:animEffect transition="in" filter="diamond(in)">
                                      <p:cBhvr>
                                        <p:cTn id="36" dur="500"/>
                                        <p:tgtEl>
                                          <p:spTgt spid="17711"/>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7712"/>
                                        </p:tgtEl>
                                        <p:attrNameLst>
                                          <p:attrName>style.visibility</p:attrName>
                                        </p:attrNameLst>
                                      </p:cBhvr>
                                      <p:to>
                                        <p:strVal val="visible"/>
                                      </p:to>
                                    </p:set>
                                    <p:animEffect transition="in" filter="diamond(in)">
                                      <p:cBhvr>
                                        <p:cTn id="39" dur="500"/>
                                        <p:tgtEl>
                                          <p:spTgt spid="17712"/>
                                        </p:tgtEl>
                                      </p:cBhvr>
                                    </p:animEffect>
                                  </p:childTnLst>
                                </p:cTn>
                              </p:par>
                              <p:par>
                                <p:cTn id="40" presetID="8" presetClass="emph" presetSubtype="0" fill="hold" grpId="1" nodeType="withEffect">
                                  <p:stCondLst>
                                    <p:cond delay="0"/>
                                  </p:stCondLst>
                                  <p:childTnLst>
                                    <p:animRot by="43200000">
                                      <p:cBhvr>
                                        <p:cTn id="41" dur="1000" fill="hold"/>
                                        <p:tgtEl>
                                          <p:spTgt spid="17708">
                                            <p:txEl>
                                              <p:charRg st="4294967295" end="4294967295"/>
                                            </p:txEl>
                                          </p:spTgt>
                                        </p:tgtEl>
                                        <p:attrNameLst>
                                          <p:attrName>r</p:attrName>
                                        </p:attrNameLst>
                                      </p:cBhvr>
                                    </p:animRot>
                                  </p:childTnLst>
                                </p:cTn>
                              </p:par>
                              <p:par>
                                <p:cTn id="42" presetID="8" presetClass="emph" presetSubtype="0" fill="hold" grpId="1" nodeType="withEffect">
                                  <p:stCondLst>
                                    <p:cond delay="0"/>
                                  </p:stCondLst>
                                  <p:childTnLst>
                                    <p:animRot by="43200000">
                                      <p:cBhvr>
                                        <p:cTn id="43" dur="1000" fill="hold"/>
                                        <p:tgtEl>
                                          <p:spTgt spid="17709">
                                            <p:txEl>
                                              <p:charRg st="4294967295" end="4294967295"/>
                                            </p:txEl>
                                          </p:spTgt>
                                        </p:tgtEl>
                                        <p:attrNameLst>
                                          <p:attrName>r</p:attrName>
                                        </p:attrNameLst>
                                      </p:cBhvr>
                                    </p:animRot>
                                  </p:childTnLst>
                                </p:cTn>
                              </p:par>
                              <p:par>
                                <p:cTn id="44" presetID="8" presetClass="emph" presetSubtype="0" fill="hold" grpId="1" nodeType="withEffect">
                                  <p:stCondLst>
                                    <p:cond delay="0"/>
                                  </p:stCondLst>
                                  <p:childTnLst>
                                    <p:animRot by="43200000">
                                      <p:cBhvr>
                                        <p:cTn id="45" dur="1000" fill="hold"/>
                                        <p:tgtEl>
                                          <p:spTgt spid="17710">
                                            <p:txEl>
                                              <p:charRg st="4294967295" end="4294967295"/>
                                            </p:txEl>
                                          </p:spTgt>
                                        </p:tgtEl>
                                        <p:attrNameLst>
                                          <p:attrName>r</p:attrName>
                                        </p:attrNameLst>
                                      </p:cBhvr>
                                    </p:animRot>
                                  </p:childTnLst>
                                </p:cTn>
                              </p:par>
                              <p:par>
                                <p:cTn id="46" presetID="8" presetClass="emph" presetSubtype="0" fill="hold" grpId="0" nodeType="withEffect">
                                  <p:stCondLst>
                                    <p:cond delay="0"/>
                                  </p:stCondLst>
                                  <p:childTnLst>
                                    <p:animRot by="43200000">
                                      <p:cBhvr>
                                        <p:cTn id="47" dur="1000" fill="hold"/>
                                        <p:tgtEl>
                                          <p:spTgt spid="17713">
                                            <p:txEl>
                                              <p:charRg st="4294967295" end="4294967295"/>
                                            </p:txEl>
                                          </p:spTgt>
                                        </p:tgtEl>
                                        <p:attrNameLst>
                                          <p:attrName>r</p:attrName>
                                        </p:attrNameLst>
                                      </p:cBhvr>
                                    </p:animRot>
                                  </p:childTnLst>
                                </p:cTn>
                              </p:par>
                              <p:par>
                                <p:cTn id="48" presetID="8" presetClass="emph" presetSubtype="0" fill="hold" grpId="1" nodeType="withEffect">
                                  <p:stCondLst>
                                    <p:cond delay="0"/>
                                  </p:stCondLst>
                                  <p:childTnLst>
                                    <p:animRot by="43200000">
                                      <p:cBhvr>
                                        <p:cTn id="49" dur="1000" fill="hold"/>
                                        <p:tgtEl>
                                          <p:spTgt spid="17711">
                                            <p:txEl>
                                              <p:charRg st="4294967295" end="4294967295"/>
                                            </p:txEl>
                                          </p:spTgt>
                                        </p:tgtEl>
                                        <p:attrNameLst>
                                          <p:attrName>r</p:attrName>
                                        </p:attrNameLst>
                                      </p:cBhvr>
                                    </p:animRot>
                                  </p:childTnLst>
                                </p:cTn>
                              </p:par>
                              <p:par>
                                <p:cTn id="50" presetID="8" presetClass="emph" presetSubtype="0" fill="hold" grpId="1" nodeType="withEffect">
                                  <p:stCondLst>
                                    <p:cond delay="0"/>
                                  </p:stCondLst>
                                  <p:childTnLst>
                                    <p:animRot by="43200000">
                                      <p:cBhvr>
                                        <p:cTn id="51" dur="1000" fill="hold"/>
                                        <p:tgtEl>
                                          <p:spTgt spid="17712">
                                            <p:txEl>
                                              <p:charRg st="4294967295" end="4294967295"/>
                                            </p:txEl>
                                          </p:spTgt>
                                        </p:tgtEl>
                                        <p:attrNameLst>
                                          <p:attrName>r</p:attrName>
                                        </p:attrNameLst>
                                      </p:cBhvr>
                                    </p:animRot>
                                  </p:childTnLst>
                                </p:cTn>
                              </p:par>
                              <p:par>
                                <p:cTn id="52" presetID="22" presetClass="emph" presetSubtype="0" fill="hold" grpId="0" nodeType="withEffect">
                                  <p:stCondLst>
                                    <p:cond delay="0"/>
                                  </p:stCondLst>
                                  <p:childTnLst>
                                    <p:animClr clrSpc="hsl" dir="cw">
                                      <p:cBhvr override="childStyle">
                                        <p:cTn id="53" dur="2000" fill="hold"/>
                                        <p:tgtEl>
                                          <p:spTgt spid="17533"/>
                                        </p:tgtEl>
                                        <p:attrNameLst>
                                          <p:attrName>style.color</p:attrName>
                                        </p:attrNameLst>
                                      </p:cBhvr>
                                      <p:by>
                                        <p:hsl h="-7200000" s="0" l="0"/>
                                      </p:by>
                                    </p:animClr>
                                    <p:animClr clrSpc="hsl" dir="cw">
                                      <p:cBhvr>
                                        <p:cTn id="54" dur="2000" fill="hold"/>
                                        <p:tgtEl>
                                          <p:spTgt spid="17533"/>
                                        </p:tgtEl>
                                        <p:attrNameLst>
                                          <p:attrName>fillcolor</p:attrName>
                                        </p:attrNameLst>
                                      </p:cBhvr>
                                      <p:by>
                                        <p:hsl h="-7200000" s="0" l="0"/>
                                      </p:by>
                                    </p:animClr>
                                    <p:animClr clrSpc="hsl" dir="cw">
                                      <p:cBhvr>
                                        <p:cTn id="55" dur="2000" fill="hold"/>
                                        <p:tgtEl>
                                          <p:spTgt spid="17533"/>
                                        </p:tgtEl>
                                        <p:attrNameLst>
                                          <p:attrName>stroke.color</p:attrName>
                                        </p:attrNameLst>
                                      </p:cBhvr>
                                      <p:by>
                                        <p:hsl h="-7200000" s="0" l="0"/>
                                      </p:by>
                                    </p:animClr>
                                    <p:set>
                                      <p:cBhvr>
                                        <p:cTn id="56" dur="2000" fill="hold"/>
                                        <p:tgtEl>
                                          <p:spTgt spid="17533"/>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xit" presetSubtype="0" fill="hold" nodeType="clickEffect">
                                  <p:stCondLst>
                                    <p:cond delay="0"/>
                                  </p:stCondLst>
                                  <p:childTnLst>
                                    <p:anim calcmode="lin" valueType="num">
                                      <p:cBhvr>
                                        <p:cTn id="60" dur="500"/>
                                        <p:tgtEl>
                                          <p:spTgt spid="17530"/>
                                        </p:tgtEl>
                                        <p:attrNameLst>
                                          <p:attrName>ppt_w</p:attrName>
                                        </p:attrNameLst>
                                      </p:cBhvr>
                                      <p:tavLst>
                                        <p:tav tm="0">
                                          <p:val>
                                            <p:strVal val="ppt_w"/>
                                          </p:val>
                                        </p:tav>
                                        <p:tav tm="100000">
                                          <p:val>
                                            <p:fltVal val="0"/>
                                          </p:val>
                                        </p:tav>
                                      </p:tavLst>
                                    </p:anim>
                                    <p:anim calcmode="lin" valueType="num">
                                      <p:cBhvr>
                                        <p:cTn id="61" dur="500"/>
                                        <p:tgtEl>
                                          <p:spTgt spid="17530"/>
                                        </p:tgtEl>
                                        <p:attrNameLst>
                                          <p:attrName>ppt_h</p:attrName>
                                        </p:attrNameLst>
                                      </p:cBhvr>
                                      <p:tavLst>
                                        <p:tav tm="0">
                                          <p:val>
                                            <p:strVal val="ppt_h"/>
                                          </p:val>
                                        </p:tav>
                                        <p:tav tm="100000">
                                          <p:val>
                                            <p:fltVal val="0"/>
                                          </p:val>
                                        </p:tav>
                                      </p:tavLst>
                                    </p:anim>
                                    <p:animEffect transition="out" filter="fade">
                                      <p:cBhvr>
                                        <p:cTn id="62" dur="500"/>
                                        <p:tgtEl>
                                          <p:spTgt spid="17530"/>
                                        </p:tgtEl>
                                      </p:cBhvr>
                                    </p:animEffect>
                                    <p:set>
                                      <p:cBhvr>
                                        <p:cTn id="63" dur="1" fill="hold">
                                          <p:stCondLst>
                                            <p:cond delay="499"/>
                                          </p:stCondLst>
                                        </p:cTn>
                                        <p:tgtEl>
                                          <p:spTgt spid="17530"/>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7714"/>
                                        </p:tgtEl>
                                        <p:attrNameLst>
                                          <p:attrName>style.visibility</p:attrName>
                                        </p:attrNameLst>
                                      </p:cBhvr>
                                      <p:to>
                                        <p:strVal val="visible"/>
                                      </p:to>
                                    </p:set>
                                    <p:anim calcmode="lin" valueType="num">
                                      <p:cBhvr>
                                        <p:cTn id="66" dur="500" fill="hold"/>
                                        <p:tgtEl>
                                          <p:spTgt spid="17714"/>
                                        </p:tgtEl>
                                        <p:attrNameLst>
                                          <p:attrName>ppt_w</p:attrName>
                                        </p:attrNameLst>
                                      </p:cBhvr>
                                      <p:tavLst>
                                        <p:tav tm="0">
                                          <p:val>
                                            <p:fltVal val="0"/>
                                          </p:val>
                                        </p:tav>
                                        <p:tav tm="100000">
                                          <p:val>
                                            <p:strVal val="#ppt_w"/>
                                          </p:val>
                                        </p:tav>
                                      </p:tavLst>
                                    </p:anim>
                                    <p:anim calcmode="lin" valueType="num">
                                      <p:cBhvr>
                                        <p:cTn id="67" dur="500" fill="hold"/>
                                        <p:tgtEl>
                                          <p:spTgt spid="17714"/>
                                        </p:tgtEl>
                                        <p:attrNameLst>
                                          <p:attrName>ppt_h</p:attrName>
                                        </p:attrNameLst>
                                      </p:cBhvr>
                                      <p:tavLst>
                                        <p:tav tm="0">
                                          <p:val>
                                            <p:fltVal val="0"/>
                                          </p:val>
                                        </p:tav>
                                        <p:tav tm="100000">
                                          <p:val>
                                            <p:strVal val="#ppt_h"/>
                                          </p:val>
                                        </p:tav>
                                      </p:tavLst>
                                    </p:anim>
                                    <p:animEffect transition="in" filter="fade">
                                      <p:cBhvr>
                                        <p:cTn id="68" dur="500"/>
                                        <p:tgtEl>
                                          <p:spTgt spid="17714"/>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9" presetID="4" presetClass="entr" presetSubtype="16" fill="hold" nodeType="withEffect">
                                  <p:stCondLst>
                                    <p:cond delay="0"/>
                                  </p:stCondLst>
                                  <p:childTnLst>
                                    <p:set>
                                      <p:cBhvr>
                                        <p:cTn id="70" dur="1" fill="hold">
                                          <p:stCondLst>
                                            <p:cond delay="0"/>
                                          </p:stCondLst>
                                        </p:cTn>
                                        <p:tgtEl>
                                          <p:spTgt spid="17751"/>
                                        </p:tgtEl>
                                        <p:attrNameLst>
                                          <p:attrName>style.visibility</p:attrName>
                                        </p:attrNameLst>
                                      </p:cBhvr>
                                      <p:to>
                                        <p:strVal val="visible"/>
                                      </p:to>
                                    </p:set>
                                    <p:animEffect transition="in" filter="box(in)">
                                      <p:cBhvr>
                                        <p:cTn id="71" dur="3000"/>
                                        <p:tgtEl>
                                          <p:spTgt spid="177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5" presetClass="exit" presetSubtype="0" fill="hold" nodeType="clickEffect">
                                  <p:stCondLst>
                                    <p:cond delay="0"/>
                                  </p:stCondLst>
                                  <p:childTnLst>
                                    <p:animEffect transition="out" filter="fade">
                                      <p:cBhvr>
                                        <p:cTn id="75" dur="500" accel="50000">
                                          <p:stCondLst>
                                            <p:cond delay="0"/>
                                          </p:stCondLst>
                                        </p:cTn>
                                        <p:tgtEl>
                                          <p:spTgt spid="17751"/>
                                        </p:tgtEl>
                                      </p:cBhvr>
                                    </p:animEffect>
                                    <p:anim calcmode="lin" valueType="num">
                                      <p:cBhvr>
                                        <p:cTn id="76" dur="250" accel="50000">
                                          <p:stCondLst>
                                            <p:cond delay="0"/>
                                          </p:stCondLst>
                                        </p:cTn>
                                        <p:tgtEl>
                                          <p:spTgt spid="17751"/>
                                        </p:tgtEl>
                                        <p:attrNameLst>
                                          <p:attrName>ppt_y</p:attrName>
                                        </p:attrNameLst>
                                      </p:cBhvr>
                                      <p:tavLst>
                                        <p:tav tm="0">
                                          <p:val>
                                            <p:strVal val="ppt_y"/>
                                          </p:val>
                                        </p:tav>
                                        <p:tav tm="100000">
                                          <p:val>
                                            <p:strVal val="ppt_y+.1"/>
                                          </p:val>
                                        </p:tav>
                                      </p:tavLst>
                                    </p:anim>
                                    <p:anim calcmode="lin" valueType="num">
                                      <p:cBhvr>
                                        <p:cTn id="77" dur="250" decel="50000">
                                          <p:stCondLst>
                                            <p:cond delay="250"/>
                                          </p:stCondLst>
                                        </p:cTn>
                                        <p:tgtEl>
                                          <p:spTgt spid="17751"/>
                                        </p:tgtEl>
                                        <p:attrNameLst>
                                          <p:attrName>ppt_y</p:attrName>
                                        </p:attrNameLst>
                                      </p:cBhvr>
                                      <p:tavLst>
                                        <p:tav tm="0">
                                          <p:val>
                                            <p:strVal val="ppt_y"/>
                                          </p:val>
                                        </p:tav>
                                        <p:tav tm="100000">
                                          <p:val>
                                            <p:strVal val="ppt_y-.1"/>
                                          </p:val>
                                        </p:tav>
                                      </p:tavLst>
                                    </p:anim>
                                    <p:anim calcmode="lin" valueType="num">
                                      <p:cBhvr>
                                        <p:cTn id="78" dur="250" accel="50000">
                                          <p:stCondLst>
                                            <p:cond delay="250"/>
                                          </p:stCondLst>
                                        </p:cTn>
                                        <p:tgtEl>
                                          <p:spTgt spid="17751"/>
                                        </p:tgtEl>
                                        <p:attrNameLst>
                                          <p:attrName>ppt_x</p:attrName>
                                        </p:attrNameLst>
                                      </p:cBhvr>
                                      <p:tavLst>
                                        <p:tav tm="0">
                                          <p:val>
                                            <p:strVal val="ppt_x"/>
                                          </p:val>
                                        </p:tav>
                                        <p:tav tm="100000">
                                          <p:val>
                                            <p:strVal val="ppt_x+.4"/>
                                          </p:val>
                                        </p:tav>
                                      </p:tavLst>
                                    </p:anim>
                                    <p:anim calcmode="lin" valueType="num">
                                      <p:cBhvr>
                                        <p:cTn id="79" dur="500"/>
                                        <p:tgtEl>
                                          <p:spTgt spid="17751"/>
                                        </p:tgtEl>
                                        <p:attrNameLst>
                                          <p:attrName>ppt_h</p:attrName>
                                        </p:attrNameLst>
                                      </p:cBhvr>
                                      <p:tavLst>
                                        <p:tav tm="0">
                                          <p:val>
                                            <p:strVal val="ppt_h"/>
                                          </p:val>
                                        </p:tav>
                                        <p:tav tm="100000">
                                          <p:val>
                                            <p:strVal val="ppt_h"/>
                                          </p:val>
                                        </p:tav>
                                      </p:tavLst>
                                    </p:anim>
                                    <p:anim calcmode="lin" valueType="num">
                                      <p:cBhvr>
                                        <p:cTn id="80" dur="250" accel="50000">
                                          <p:stCondLst>
                                            <p:cond delay="0"/>
                                          </p:stCondLst>
                                        </p:cTn>
                                        <p:tgtEl>
                                          <p:spTgt spid="17751"/>
                                        </p:tgtEl>
                                        <p:attrNameLst>
                                          <p:attrName>ppt_w</p:attrName>
                                        </p:attrNameLst>
                                      </p:cBhvr>
                                      <p:tavLst>
                                        <p:tav tm="0">
                                          <p:val>
                                            <p:strVal val="ppt_w"/>
                                          </p:val>
                                        </p:tav>
                                        <p:tav tm="100000">
                                          <p:val>
                                            <p:strVal val="ppt_w*.05"/>
                                          </p:val>
                                        </p:tav>
                                      </p:tavLst>
                                    </p:anim>
                                    <p:anim calcmode="lin" valueType="num">
                                      <p:cBhvr>
                                        <p:cTn id="81" dur="250" decel="50000">
                                          <p:stCondLst>
                                            <p:cond delay="250"/>
                                          </p:stCondLst>
                                        </p:cTn>
                                        <p:tgtEl>
                                          <p:spTgt spid="17751"/>
                                        </p:tgtEl>
                                        <p:attrNameLst>
                                          <p:attrName>ppt_w</p:attrName>
                                        </p:attrNameLst>
                                      </p:cBhvr>
                                      <p:tavLst>
                                        <p:tav tm="0">
                                          <p:val>
                                            <p:strVal val="ppt_w"/>
                                          </p:val>
                                        </p:tav>
                                        <p:tav tm="100000">
                                          <p:val>
                                            <p:strVal val="ppt_w/.05"/>
                                          </p:val>
                                        </p:tav>
                                      </p:tavLst>
                                    </p:anim>
                                    <p:anim calcmode="lin" valueType="num">
                                      <p:cBhvr>
                                        <p:cTn id="82" dur="250" accel="50000">
                                          <p:stCondLst>
                                            <p:cond delay="250"/>
                                          </p:stCondLst>
                                        </p:cTn>
                                        <p:tgtEl>
                                          <p:spTgt spid="17751"/>
                                        </p:tgtEl>
                                        <p:attrNameLst>
                                          <p:attrName>style.rotation</p:attrName>
                                        </p:attrNameLst>
                                      </p:cBhvr>
                                      <p:tavLst>
                                        <p:tav tm="0">
                                          <p:val>
                                            <p:fltVal val="0"/>
                                          </p:val>
                                        </p:tav>
                                        <p:tav tm="100000">
                                          <p:val>
                                            <p:fltVal val="-90"/>
                                          </p:val>
                                        </p:tav>
                                      </p:tavLst>
                                    </p:anim>
                                    <p:set>
                                      <p:cBhvr>
                                        <p:cTn id="83" dur="1" fill="hold">
                                          <p:stCondLst>
                                            <p:cond delay="499"/>
                                          </p:stCondLst>
                                        </p:cTn>
                                        <p:tgtEl>
                                          <p:spTgt spid="17751"/>
                                        </p:tgtEl>
                                        <p:attrNameLst>
                                          <p:attrName>style.visibility</p:attrName>
                                        </p:attrNameLst>
                                      </p:cBhvr>
                                      <p:to>
                                        <p:strVal val="hidden"/>
                                      </p:to>
                                    </p:set>
                                  </p:childTnLst>
                                </p:cTn>
                              </p:par>
                              <p:par>
                                <p:cTn id="84" presetID="8" presetClass="entr" presetSubtype="16" fill="hold" grpId="0" nodeType="withEffect">
                                  <p:stCondLst>
                                    <p:cond delay="0"/>
                                  </p:stCondLst>
                                  <p:childTnLst>
                                    <p:set>
                                      <p:cBhvr>
                                        <p:cTn id="85" dur="1" fill="hold">
                                          <p:stCondLst>
                                            <p:cond delay="0"/>
                                          </p:stCondLst>
                                        </p:cTn>
                                        <p:tgtEl>
                                          <p:spTgt spid="17730"/>
                                        </p:tgtEl>
                                        <p:attrNameLst>
                                          <p:attrName>style.visibility</p:attrName>
                                        </p:attrNameLst>
                                      </p:cBhvr>
                                      <p:to>
                                        <p:strVal val="visible"/>
                                      </p:to>
                                    </p:set>
                                    <p:animEffect transition="in" filter="diamond(in)">
                                      <p:cBhvr>
                                        <p:cTn id="86" dur="500"/>
                                        <p:tgtEl>
                                          <p:spTgt spid="17730"/>
                                        </p:tgtEl>
                                      </p:cBhvr>
                                    </p:animEffect>
                                  </p:childTnLst>
                                </p:cTn>
                              </p:par>
                              <p:par>
                                <p:cTn id="87" presetID="8" presetClass="emph" presetSubtype="0" fill="hold" grpId="1" nodeType="withEffect">
                                  <p:stCondLst>
                                    <p:cond delay="0"/>
                                  </p:stCondLst>
                                  <p:childTnLst>
                                    <p:animRot by="43200000">
                                      <p:cBhvr>
                                        <p:cTn id="88" dur="2000" fill="hold"/>
                                        <p:tgtEl>
                                          <p:spTgt spid="17730"/>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mph" presetSubtype="0" fill="hold" grpId="0" nodeType="clickEffect">
                                  <p:stCondLst>
                                    <p:cond delay="0"/>
                                  </p:stCondLst>
                                  <p:childTnLst>
                                    <p:animClr clrSpc="hsl" dir="cw">
                                      <p:cBhvr override="childStyle">
                                        <p:cTn id="92" dur="2000" fill="hold"/>
                                        <p:tgtEl>
                                          <p:spTgt spid="17534"/>
                                        </p:tgtEl>
                                        <p:attrNameLst>
                                          <p:attrName>style.color</p:attrName>
                                        </p:attrNameLst>
                                      </p:cBhvr>
                                      <p:by>
                                        <p:hsl h="-7200000" s="0" l="0"/>
                                      </p:by>
                                    </p:animClr>
                                    <p:animClr clrSpc="hsl" dir="cw">
                                      <p:cBhvr>
                                        <p:cTn id="93" dur="2000" fill="hold"/>
                                        <p:tgtEl>
                                          <p:spTgt spid="17534"/>
                                        </p:tgtEl>
                                        <p:attrNameLst>
                                          <p:attrName>fillcolor</p:attrName>
                                        </p:attrNameLst>
                                      </p:cBhvr>
                                      <p:by>
                                        <p:hsl h="-7200000" s="0" l="0"/>
                                      </p:by>
                                    </p:animClr>
                                    <p:animClr clrSpc="hsl" dir="cw">
                                      <p:cBhvr>
                                        <p:cTn id="94" dur="2000" fill="hold"/>
                                        <p:tgtEl>
                                          <p:spTgt spid="17534"/>
                                        </p:tgtEl>
                                        <p:attrNameLst>
                                          <p:attrName>stroke.color</p:attrName>
                                        </p:attrNameLst>
                                      </p:cBhvr>
                                      <p:by>
                                        <p:hsl h="-7200000" s="0" l="0"/>
                                      </p:by>
                                    </p:animClr>
                                    <p:set>
                                      <p:cBhvr>
                                        <p:cTn id="95" dur="2000" fill="hold"/>
                                        <p:tgtEl>
                                          <p:spTgt spid="17534"/>
                                        </p:tgtEl>
                                        <p:attrNameLst>
                                          <p:attrName>fill.type</p:attrName>
                                        </p:attrNameLst>
                                      </p:cBhvr>
                                      <p:to>
                                        <p:strVal val="solid"/>
                                      </p:to>
                                    </p:set>
                                  </p:childTnLst>
                                </p:cTn>
                              </p:par>
                              <p:par>
                                <p:cTn id="96" presetID="8" presetClass="entr" presetSubtype="16" fill="hold" grpId="0" nodeType="withEffect">
                                  <p:stCondLst>
                                    <p:cond delay="0"/>
                                  </p:stCondLst>
                                  <p:childTnLst>
                                    <p:set>
                                      <p:cBhvr>
                                        <p:cTn id="97" dur="1" fill="hold">
                                          <p:stCondLst>
                                            <p:cond delay="0"/>
                                          </p:stCondLst>
                                        </p:cTn>
                                        <p:tgtEl>
                                          <p:spTgt spid="17564"/>
                                        </p:tgtEl>
                                        <p:attrNameLst>
                                          <p:attrName>style.visibility</p:attrName>
                                        </p:attrNameLst>
                                      </p:cBhvr>
                                      <p:to>
                                        <p:strVal val="visible"/>
                                      </p:to>
                                    </p:set>
                                    <p:animEffect transition="in" filter="diamond(in)">
                                      <p:cBhvr>
                                        <p:cTn id="98" dur="500"/>
                                        <p:tgtEl>
                                          <p:spTgt spid="17564"/>
                                        </p:tgtEl>
                                      </p:cBhvr>
                                    </p:animEffect>
                                  </p:childTnLst>
                                </p:cTn>
                              </p:par>
                              <p:par>
                                <p:cTn id="99" presetID="8" presetClass="entr" presetSubtype="16" fill="hold" grpId="0" nodeType="withEffect">
                                  <p:stCondLst>
                                    <p:cond delay="0"/>
                                  </p:stCondLst>
                                  <p:childTnLst>
                                    <p:set>
                                      <p:cBhvr>
                                        <p:cTn id="100" dur="1" fill="hold">
                                          <p:stCondLst>
                                            <p:cond delay="0"/>
                                          </p:stCondLst>
                                        </p:cTn>
                                        <p:tgtEl>
                                          <p:spTgt spid="17565"/>
                                        </p:tgtEl>
                                        <p:attrNameLst>
                                          <p:attrName>style.visibility</p:attrName>
                                        </p:attrNameLst>
                                      </p:cBhvr>
                                      <p:to>
                                        <p:strVal val="visible"/>
                                      </p:to>
                                    </p:set>
                                    <p:animEffect transition="in" filter="diamond(in)">
                                      <p:cBhvr>
                                        <p:cTn id="101" dur="500"/>
                                        <p:tgtEl>
                                          <p:spTgt spid="17565"/>
                                        </p:tgtEl>
                                      </p:cBhvr>
                                    </p:animEffect>
                                  </p:childTnLst>
                                </p:cTn>
                              </p:par>
                              <p:par>
                                <p:cTn id="102" presetID="8" presetClass="entr" presetSubtype="16" fill="hold" grpId="0" nodeType="withEffect">
                                  <p:stCondLst>
                                    <p:cond delay="0"/>
                                  </p:stCondLst>
                                  <p:childTnLst>
                                    <p:set>
                                      <p:cBhvr>
                                        <p:cTn id="103" dur="1" fill="hold">
                                          <p:stCondLst>
                                            <p:cond delay="0"/>
                                          </p:stCondLst>
                                        </p:cTn>
                                        <p:tgtEl>
                                          <p:spTgt spid="17566"/>
                                        </p:tgtEl>
                                        <p:attrNameLst>
                                          <p:attrName>style.visibility</p:attrName>
                                        </p:attrNameLst>
                                      </p:cBhvr>
                                      <p:to>
                                        <p:strVal val="visible"/>
                                      </p:to>
                                    </p:set>
                                    <p:animEffect transition="in" filter="diamond(in)">
                                      <p:cBhvr>
                                        <p:cTn id="104" dur="500"/>
                                        <p:tgtEl>
                                          <p:spTgt spid="17566"/>
                                        </p:tgtEl>
                                      </p:cBhvr>
                                    </p:animEffect>
                                  </p:childTnLst>
                                </p:cTn>
                              </p:par>
                              <p:par>
                                <p:cTn id="105" presetID="8" presetClass="entr" presetSubtype="16" fill="hold" grpId="0" nodeType="withEffect">
                                  <p:stCondLst>
                                    <p:cond delay="0"/>
                                  </p:stCondLst>
                                  <p:childTnLst>
                                    <p:set>
                                      <p:cBhvr>
                                        <p:cTn id="106" dur="1" fill="hold">
                                          <p:stCondLst>
                                            <p:cond delay="0"/>
                                          </p:stCondLst>
                                        </p:cTn>
                                        <p:tgtEl>
                                          <p:spTgt spid="17567"/>
                                        </p:tgtEl>
                                        <p:attrNameLst>
                                          <p:attrName>style.visibility</p:attrName>
                                        </p:attrNameLst>
                                      </p:cBhvr>
                                      <p:to>
                                        <p:strVal val="visible"/>
                                      </p:to>
                                    </p:set>
                                    <p:animEffect transition="in" filter="diamond(in)">
                                      <p:cBhvr>
                                        <p:cTn id="107" dur="500"/>
                                        <p:tgtEl>
                                          <p:spTgt spid="17567"/>
                                        </p:tgtEl>
                                      </p:cBhvr>
                                    </p:animEffect>
                                  </p:childTnLst>
                                </p:cTn>
                              </p:par>
                              <p:par>
                                <p:cTn id="108" presetID="8" presetClass="entr" presetSubtype="16" fill="hold" grpId="0" nodeType="withEffect">
                                  <p:stCondLst>
                                    <p:cond delay="0"/>
                                  </p:stCondLst>
                                  <p:childTnLst>
                                    <p:set>
                                      <p:cBhvr>
                                        <p:cTn id="109" dur="1" fill="hold">
                                          <p:stCondLst>
                                            <p:cond delay="0"/>
                                          </p:stCondLst>
                                        </p:cTn>
                                        <p:tgtEl>
                                          <p:spTgt spid="17568"/>
                                        </p:tgtEl>
                                        <p:attrNameLst>
                                          <p:attrName>style.visibility</p:attrName>
                                        </p:attrNameLst>
                                      </p:cBhvr>
                                      <p:to>
                                        <p:strVal val="visible"/>
                                      </p:to>
                                    </p:set>
                                    <p:animEffect transition="in" filter="diamond(in)">
                                      <p:cBhvr>
                                        <p:cTn id="110" dur="500"/>
                                        <p:tgtEl>
                                          <p:spTgt spid="17568"/>
                                        </p:tgtEl>
                                      </p:cBhvr>
                                    </p:animEffect>
                                  </p:childTnLst>
                                </p:cTn>
                              </p:par>
                              <p:par>
                                <p:cTn id="111" presetID="8" presetClass="entr" presetSubtype="16" fill="hold" grpId="0" nodeType="withEffect">
                                  <p:stCondLst>
                                    <p:cond delay="0"/>
                                  </p:stCondLst>
                                  <p:childTnLst>
                                    <p:set>
                                      <p:cBhvr>
                                        <p:cTn id="112" dur="1" fill="hold">
                                          <p:stCondLst>
                                            <p:cond delay="0"/>
                                          </p:stCondLst>
                                        </p:cTn>
                                        <p:tgtEl>
                                          <p:spTgt spid="17569"/>
                                        </p:tgtEl>
                                        <p:attrNameLst>
                                          <p:attrName>style.visibility</p:attrName>
                                        </p:attrNameLst>
                                      </p:cBhvr>
                                      <p:to>
                                        <p:strVal val="visible"/>
                                      </p:to>
                                    </p:set>
                                    <p:animEffect transition="in" filter="diamond(in)">
                                      <p:cBhvr>
                                        <p:cTn id="113" dur="500"/>
                                        <p:tgtEl>
                                          <p:spTgt spid="17569"/>
                                        </p:tgtEl>
                                      </p:cBhvr>
                                    </p:animEffect>
                                  </p:childTnLst>
                                </p:cTn>
                              </p:par>
                              <p:par>
                                <p:cTn id="114" presetID="8" presetClass="entr" presetSubtype="16" fill="hold" grpId="0" nodeType="withEffect">
                                  <p:stCondLst>
                                    <p:cond delay="0"/>
                                  </p:stCondLst>
                                  <p:childTnLst>
                                    <p:set>
                                      <p:cBhvr>
                                        <p:cTn id="115" dur="1" fill="hold">
                                          <p:stCondLst>
                                            <p:cond delay="0"/>
                                          </p:stCondLst>
                                        </p:cTn>
                                        <p:tgtEl>
                                          <p:spTgt spid="17572"/>
                                        </p:tgtEl>
                                        <p:attrNameLst>
                                          <p:attrName>style.visibility</p:attrName>
                                        </p:attrNameLst>
                                      </p:cBhvr>
                                      <p:to>
                                        <p:strVal val="visible"/>
                                      </p:to>
                                    </p:set>
                                    <p:animEffect transition="in" filter="diamond(in)">
                                      <p:cBhvr>
                                        <p:cTn id="116" dur="500"/>
                                        <p:tgtEl>
                                          <p:spTgt spid="17572"/>
                                        </p:tgtEl>
                                      </p:cBhvr>
                                    </p:animEffect>
                                  </p:childTnLst>
                                </p:cTn>
                              </p:par>
                              <p:par>
                                <p:cTn id="117" presetID="8" presetClass="entr" presetSubtype="16" fill="hold" grpId="0" nodeType="withEffect">
                                  <p:stCondLst>
                                    <p:cond delay="0"/>
                                  </p:stCondLst>
                                  <p:childTnLst>
                                    <p:set>
                                      <p:cBhvr>
                                        <p:cTn id="118" dur="1" fill="hold">
                                          <p:stCondLst>
                                            <p:cond delay="0"/>
                                          </p:stCondLst>
                                        </p:cTn>
                                        <p:tgtEl>
                                          <p:spTgt spid="17570"/>
                                        </p:tgtEl>
                                        <p:attrNameLst>
                                          <p:attrName>style.visibility</p:attrName>
                                        </p:attrNameLst>
                                      </p:cBhvr>
                                      <p:to>
                                        <p:strVal val="visible"/>
                                      </p:to>
                                    </p:set>
                                    <p:animEffect transition="in" filter="diamond(in)">
                                      <p:cBhvr>
                                        <p:cTn id="119" dur="500"/>
                                        <p:tgtEl>
                                          <p:spTgt spid="17570"/>
                                        </p:tgtEl>
                                      </p:cBhvr>
                                    </p:animEffect>
                                  </p:childTnLst>
                                </p:cTn>
                              </p:par>
                              <p:par>
                                <p:cTn id="120" presetID="8" presetClass="entr" presetSubtype="16" fill="hold" grpId="0" nodeType="withEffect">
                                  <p:stCondLst>
                                    <p:cond delay="0"/>
                                  </p:stCondLst>
                                  <p:childTnLst>
                                    <p:set>
                                      <p:cBhvr>
                                        <p:cTn id="121" dur="1" fill="hold">
                                          <p:stCondLst>
                                            <p:cond delay="0"/>
                                          </p:stCondLst>
                                        </p:cTn>
                                        <p:tgtEl>
                                          <p:spTgt spid="17571"/>
                                        </p:tgtEl>
                                        <p:attrNameLst>
                                          <p:attrName>style.visibility</p:attrName>
                                        </p:attrNameLst>
                                      </p:cBhvr>
                                      <p:to>
                                        <p:strVal val="visible"/>
                                      </p:to>
                                    </p:set>
                                    <p:animEffect transition="in" filter="diamond(in)">
                                      <p:cBhvr>
                                        <p:cTn id="122" dur="500"/>
                                        <p:tgtEl>
                                          <p:spTgt spid="17571"/>
                                        </p:tgtEl>
                                      </p:cBhvr>
                                    </p:animEffect>
                                  </p:childTnLst>
                                </p:cTn>
                              </p:par>
                              <p:par>
                                <p:cTn id="123" presetID="2" presetClass="entr" presetSubtype="4" fill="hold" nodeType="withEffect">
                                  <p:stCondLst>
                                    <p:cond delay="0"/>
                                  </p:stCondLst>
                                  <p:childTnLst>
                                    <p:set>
                                      <p:cBhvr>
                                        <p:cTn id="124" dur="1" fill="hold">
                                          <p:stCondLst>
                                            <p:cond delay="0"/>
                                          </p:stCondLst>
                                        </p:cTn>
                                        <p:tgtEl>
                                          <p:spTgt spid="17573"/>
                                        </p:tgtEl>
                                        <p:attrNameLst>
                                          <p:attrName>style.visibility</p:attrName>
                                        </p:attrNameLst>
                                      </p:cBhvr>
                                      <p:to>
                                        <p:strVal val="visible"/>
                                      </p:to>
                                    </p:set>
                                    <p:anim calcmode="lin" valueType="num">
                                      <p:cBhvr additive="base">
                                        <p:cTn id="125" dur="500" fill="hold"/>
                                        <p:tgtEl>
                                          <p:spTgt spid="17573"/>
                                        </p:tgtEl>
                                        <p:attrNameLst>
                                          <p:attrName>ppt_x</p:attrName>
                                        </p:attrNameLst>
                                      </p:cBhvr>
                                      <p:tavLst>
                                        <p:tav tm="0">
                                          <p:val>
                                            <p:strVal val="#ppt_x"/>
                                          </p:val>
                                        </p:tav>
                                        <p:tav tm="100000">
                                          <p:val>
                                            <p:strVal val="#ppt_x"/>
                                          </p:val>
                                        </p:tav>
                                      </p:tavLst>
                                    </p:anim>
                                    <p:anim calcmode="lin" valueType="num">
                                      <p:cBhvr additive="base">
                                        <p:cTn id="126" dur="500" fill="hold"/>
                                        <p:tgtEl>
                                          <p:spTgt spid="17573"/>
                                        </p:tgtEl>
                                        <p:attrNameLst>
                                          <p:attrName>ppt_y</p:attrName>
                                        </p:attrNameLst>
                                      </p:cBhvr>
                                      <p:tavLst>
                                        <p:tav tm="0">
                                          <p:val>
                                            <p:strVal val="1+#ppt_h/2"/>
                                          </p:val>
                                        </p:tav>
                                        <p:tav tm="100000">
                                          <p:val>
                                            <p:strVal val="#ppt_y"/>
                                          </p:val>
                                        </p:tav>
                                      </p:tavLst>
                                    </p:anim>
                                  </p:childTnLst>
                                </p:cTn>
                              </p:par>
                              <p:par>
                                <p:cTn id="127" presetID="8" presetClass="emph" presetSubtype="0" fill="hold" grpId="1" nodeType="withEffect">
                                  <p:stCondLst>
                                    <p:cond delay="0"/>
                                  </p:stCondLst>
                                  <p:childTnLst>
                                    <p:animRot by="21600000">
                                      <p:cBhvr>
                                        <p:cTn id="128" dur="2000" fill="hold"/>
                                        <p:tgtEl>
                                          <p:spTgt spid="17564"/>
                                        </p:tgtEl>
                                        <p:attrNameLst>
                                          <p:attrName>r</p:attrName>
                                        </p:attrNameLst>
                                      </p:cBhvr>
                                    </p:animRot>
                                  </p:childTnLst>
                                </p:cTn>
                              </p:par>
                              <p:par>
                                <p:cTn id="129" presetID="8" presetClass="emph" presetSubtype="0" fill="hold" grpId="1" nodeType="withEffect">
                                  <p:stCondLst>
                                    <p:cond delay="0"/>
                                  </p:stCondLst>
                                  <p:childTnLst>
                                    <p:animRot by="21600000">
                                      <p:cBhvr>
                                        <p:cTn id="130" dur="2000" fill="hold"/>
                                        <p:tgtEl>
                                          <p:spTgt spid="17565"/>
                                        </p:tgtEl>
                                        <p:attrNameLst>
                                          <p:attrName>r</p:attrName>
                                        </p:attrNameLst>
                                      </p:cBhvr>
                                    </p:animRot>
                                  </p:childTnLst>
                                </p:cTn>
                              </p:par>
                              <p:par>
                                <p:cTn id="131" presetID="8" presetClass="emph" presetSubtype="0" fill="hold" grpId="1" nodeType="withEffect">
                                  <p:stCondLst>
                                    <p:cond delay="0"/>
                                  </p:stCondLst>
                                  <p:childTnLst>
                                    <p:animRot by="21600000">
                                      <p:cBhvr>
                                        <p:cTn id="132" dur="2000" fill="hold"/>
                                        <p:tgtEl>
                                          <p:spTgt spid="17566"/>
                                        </p:tgtEl>
                                        <p:attrNameLst>
                                          <p:attrName>r</p:attrName>
                                        </p:attrNameLst>
                                      </p:cBhvr>
                                    </p:animRot>
                                  </p:childTnLst>
                                </p:cTn>
                              </p:par>
                              <p:par>
                                <p:cTn id="133" presetID="8" presetClass="emph" presetSubtype="0" fill="hold" grpId="1" nodeType="withEffect">
                                  <p:stCondLst>
                                    <p:cond delay="0"/>
                                  </p:stCondLst>
                                  <p:childTnLst>
                                    <p:animRot by="21600000">
                                      <p:cBhvr>
                                        <p:cTn id="134" dur="2000" fill="hold"/>
                                        <p:tgtEl>
                                          <p:spTgt spid="17567"/>
                                        </p:tgtEl>
                                        <p:attrNameLst>
                                          <p:attrName>r</p:attrName>
                                        </p:attrNameLst>
                                      </p:cBhvr>
                                    </p:animRot>
                                  </p:childTnLst>
                                </p:cTn>
                              </p:par>
                              <p:par>
                                <p:cTn id="135" presetID="8" presetClass="emph" presetSubtype="0" fill="hold" grpId="1" nodeType="withEffect">
                                  <p:stCondLst>
                                    <p:cond delay="0"/>
                                  </p:stCondLst>
                                  <p:childTnLst>
                                    <p:animRot by="21600000">
                                      <p:cBhvr>
                                        <p:cTn id="136" dur="2000" fill="hold"/>
                                        <p:tgtEl>
                                          <p:spTgt spid="17568"/>
                                        </p:tgtEl>
                                        <p:attrNameLst>
                                          <p:attrName>r</p:attrName>
                                        </p:attrNameLst>
                                      </p:cBhvr>
                                    </p:animRot>
                                  </p:childTnLst>
                                </p:cTn>
                              </p:par>
                              <p:par>
                                <p:cTn id="137" presetID="8" presetClass="emph" presetSubtype="0" fill="hold" grpId="1" nodeType="withEffect">
                                  <p:stCondLst>
                                    <p:cond delay="0"/>
                                  </p:stCondLst>
                                  <p:childTnLst>
                                    <p:animRot by="21600000">
                                      <p:cBhvr>
                                        <p:cTn id="138" dur="2000" fill="hold"/>
                                        <p:tgtEl>
                                          <p:spTgt spid="17569"/>
                                        </p:tgtEl>
                                        <p:attrNameLst>
                                          <p:attrName>r</p:attrName>
                                        </p:attrNameLst>
                                      </p:cBhvr>
                                    </p:animRot>
                                  </p:childTnLst>
                                </p:cTn>
                              </p:par>
                              <p:par>
                                <p:cTn id="139" presetID="8" presetClass="emph" presetSubtype="0" fill="hold" grpId="1" nodeType="withEffect">
                                  <p:stCondLst>
                                    <p:cond delay="0"/>
                                  </p:stCondLst>
                                  <p:childTnLst>
                                    <p:animRot by="21600000">
                                      <p:cBhvr>
                                        <p:cTn id="140" dur="2000" fill="hold"/>
                                        <p:tgtEl>
                                          <p:spTgt spid="17572"/>
                                        </p:tgtEl>
                                        <p:attrNameLst>
                                          <p:attrName>r</p:attrName>
                                        </p:attrNameLst>
                                      </p:cBhvr>
                                    </p:animRot>
                                  </p:childTnLst>
                                </p:cTn>
                              </p:par>
                              <p:par>
                                <p:cTn id="141" presetID="8" presetClass="emph" presetSubtype="0" fill="hold" grpId="1" nodeType="withEffect">
                                  <p:stCondLst>
                                    <p:cond delay="0"/>
                                  </p:stCondLst>
                                  <p:childTnLst>
                                    <p:animRot by="21600000">
                                      <p:cBhvr>
                                        <p:cTn id="142" dur="2000" fill="hold"/>
                                        <p:tgtEl>
                                          <p:spTgt spid="17570"/>
                                        </p:tgtEl>
                                        <p:attrNameLst>
                                          <p:attrName>r</p:attrName>
                                        </p:attrNameLst>
                                      </p:cBhvr>
                                    </p:animRot>
                                  </p:childTnLst>
                                </p:cTn>
                              </p:par>
                              <p:par>
                                <p:cTn id="143" presetID="8" presetClass="emph" presetSubtype="0" fill="hold" grpId="1" nodeType="withEffect">
                                  <p:stCondLst>
                                    <p:cond delay="0"/>
                                  </p:stCondLst>
                                  <p:childTnLst>
                                    <p:animRot by="21600000">
                                      <p:cBhvr>
                                        <p:cTn id="144" dur="2000" fill="hold"/>
                                        <p:tgtEl>
                                          <p:spTgt spid="17571"/>
                                        </p:tgtEl>
                                        <p:attrNameLst>
                                          <p:attrName>r</p:attrName>
                                        </p:attrNameLst>
                                      </p:cBhvr>
                                    </p:animRo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53" presetClass="exit" presetSubtype="0" fill="hold" grpId="2" nodeType="clickEffect">
                                  <p:stCondLst>
                                    <p:cond delay="0"/>
                                  </p:stCondLst>
                                  <p:childTnLst>
                                    <p:anim calcmode="lin" valueType="num">
                                      <p:cBhvr>
                                        <p:cTn id="148" dur="500"/>
                                        <p:tgtEl>
                                          <p:spTgt spid="17564"/>
                                        </p:tgtEl>
                                        <p:attrNameLst>
                                          <p:attrName>ppt_w</p:attrName>
                                        </p:attrNameLst>
                                      </p:cBhvr>
                                      <p:tavLst>
                                        <p:tav tm="0">
                                          <p:val>
                                            <p:strVal val="ppt_w"/>
                                          </p:val>
                                        </p:tav>
                                        <p:tav tm="100000">
                                          <p:val>
                                            <p:fltVal val="0"/>
                                          </p:val>
                                        </p:tav>
                                      </p:tavLst>
                                    </p:anim>
                                    <p:anim calcmode="lin" valueType="num">
                                      <p:cBhvr>
                                        <p:cTn id="149" dur="500"/>
                                        <p:tgtEl>
                                          <p:spTgt spid="17564"/>
                                        </p:tgtEl>
                                        <p:attrNameLst>
                                          <p:attrName>ppt_h</p:attrName>
                                        </p:attrNameLst>
                                      </p:cBhvr>
                                      <p:tavLst>
                                        <p:tav tm="0">
                                          <p:val>
                                            <p:strVal val="ppt_h"/>
                                          </p:val>
                                        </p:tav>
                                        <p:tav tm="100000">
                                          <p:val>
                                            <p:fltVal val="0"/>
                                          </p:val>
                                        </p:tav>
                                      </p:tavLst>
                                    </p:anim>
                                    <p:animEffect transition="out" filter="fade">
                                      <p:cBhvr>
                                        <p:cTn id="150" dur="500"/>
                                        <p:tgtEl>
                                          <p:spTgt spid="17564"/>
                                        </p:tgtEl>
                                      </p:cBhvr>
                                    </p:animEffect>
                                    <p:set>
                                      <p:cBhvr>
                                        <p:cTn id="151" dur="1" fill="hold">
                                          <p:stCondLst>
                                            <p:cond delay="499"/>
                                          </p:stCondLst>
                                        </p:cTn>
                                        <p:tgtEl>
                                          <p:spTgt spid="17564"/>
                                        </p:tgtEl>
                                        <p:attrNameLst>
                                          <p:attrName>style.visibility</p:attrName>
                                        </p:attrNameLst>
                                      </p:cBhvr>
                                      <p:to>
                                        <p:strVal val="hidden"/>
                                      </p:to>
                                    </p:set>
                                  </p:childTnLst>
                                </p:cTn>
                              </p:par>
                              <p:par>
                                <p:cTn id="152" presetID="53" presetClass="exit" presetSubtype="0" fill="hold" grpId="2" nodeType="withEffect">
                                  <p:stCondLst>
                                    <p:cond delay="0"/>
                                  </p:stCondLst>
                                  <p:childTnLst>
                                    <p:anim calcmode="lin" valueType="num">
                                      <p:cBhvr>
                                        <p:cTn id="153" dur="500"/>
                                        <p:tgtEl>
                                          <p:spTgt spid="17565"/>
                                        </p:tgtEl>
                                        <p:attrNameLst>
                                          <p:attrName>ppt_w</p:attrName>
                                        </p:attrNameLst>
                                      </p:cBhvr>
                                      <p:tavLst>
                                        <p:tav tm="0">
                                          <p:val>
                                            <p:strVal val="ppt_w"/>
                                          </p:val>
                                        </p:tav>
                                        <p:tav tm="100000">
                                          <p:val>
                                            <p:fltVal val="0"/>
                                          </p:val>
                                        </p:tav>
                                      </p:tavLst>
                                    </p:anim>
                                    <p:anim calcmode="lin" valueType="num">
                                      <p:cBhvr>
                                        <p:cTn id="154" dur="500"/>
                                        <p:tgtEl>
                                          <p:spTgt spid="17565"/>
                                        </p:tgtEl>
                                        <p:attrNameLst>
                                          <p:attrName>ppt_h</p:attrName>
                                        </p:attrNameLst>
                                      </p:cBhvr>
                                      <p:tavLst>
                                        <p:tav tm="0">
                                          <p:val>
                                            <p:strVal val="ppt_h"/>
                                          </p:val>
                                        </p:tav>
                                        <p:tav tm="100000">
                                          <p:val>
                                            <p:fltVal val="0"/>
                                          </p:val>
                                        </p:tav>
                                      </p:tavLst>
                                    </p:anim>
                                    <p:animEffect transition="out" filter="fade">
                                      <p:cBhvr>
                                        <p:cTn id="155" dur="500"/>
                                        <p:tgtEl>
                                          <p:spTgt spid="17565"/>
                                        </p:tgtEl>
                                      </p:cBhvr>
                                    </p:animEffect>
                                    <p:set>
                                      <p:cBhvr>
                                        <p:cTn id="156" dur="1" fill="hold">
                                          <p:stCondLst>
                                            <p:cond delay="499"/>
                                          </p:stCondLst>
                                        </p:cTn>
                                        <p:tgtEl>
                                          <p:spTgt spid="17565"/>
                                        </p:tgtEl>
                                        <p:attrNameLst>
                                          <p:attrName>style.visibility</p:attrName>
                                        </p:attrNameLst>
                                      </p:cBhvr>
                                      <p:to>
                                        <p:strVal val="hidden"/>
                                      </p:to>
                                    </p:set>
                                  </p:childTnLst>
                                </p:cTn>
                              </p:par>
                              <p:par>
                                <p:cTn id="157" presetID="53" presetClass="exit" presetSubtype="0" fill="hold" grpId="2" nodeType="withEffect">
                                  <p:stCondLst>
                                    <p:cond delay="0"/>
                                  </p:stCondLst>
                                  <p:childTnLst>
                                    <p:anim calcmode="lin" valueType="num">
                                      <p:cBhvr>
                                        <p:cTn id="158" dur="500"/>
                                        <p:tgtEl>
                                          <p:spTgt spid="17566"/>
                                        </p:tgtEl>
                                        <p:attrNameLst>
                                          <p:attrName>ppt_w</p:attrName>
                                        </p:attrNameLst>
                                      </p:cBhvr>
                                      <p:tavLst>
                                        <p:tav tm="0">
                                          <p:val>
                                            <p:strVal val="ppt_w"/>
                                          </p:val>
                                        </p:tav>
                                        <p:tav tm="100000">
                                          <p:val>
                                            <p:fltVal val="0"/>
                                          </p:val>
                                        </p:tav>
                                      </p:tavLst>
                                    </p:anim>
                                    <p:anim calcmode="lin" valueType="num">
                                      <p:cBhvr>
                                        <p:cTn id="159" dur="500"/>
                                        <p:tgtEl>
                                          <p:spTgt spid="17566"/>
                                        </p:tgtEl>
                                        <p:attrNameLst>
                                          <p:attrName>ppt_h</p:attrName>
                                        </p:attrNameLst>
                                      </p:cBhvr>
                                      <p:tavLst>
                                        <p:tav tm="0">
                                          <p:val>
                                            <p:strVal val="ppt_h"/>
                                          </p:val>
                                        </p:tav>
                                        <p:tav tm="100000">
                                          <p:val>
                                            <p:fltVal val="0"/>
                                          </p:val>
                                        </p:tav>
                                      </p:tavLst>
                                    </p:anim>
                                    <p:animEffect transition="out" filter="fade">
                                      <p:cBhvr>
                                        <p:cTn id="160" dur="500"/>
                                        <p:tgtEl>
                                          <p:spTgt spid="17566"/>
                                        </p:tgtEl>
                                      </p:cBhvr>
                                    </p:animEffect>
                                    <p:set>
                                      <p:cBhvr>
                                        <p:cTn id="161" dur="1" fill="hold">
                                          <p:stCondLst>
                                            <p:cond delay="499"/>
                                          </p:stCondLst>
                                        </p:cTn>
                                        <p:tgtEl>
                                          <p:spTgt spid="17566"/>
                                        </p:tgtEl>
                                        <p:attrNameLst>
                                          <p:attrName>style.visibility</p:attrName>
                                        </p:attrNameLst>
                                      </p:cBhvr>
                                      <p:to>
                                        <p:strVal val="hidden"/>
                                      </p:to>
                                    </p:set>
                                  </p:childTnLst>
                                </p:cTn>
                              </p:par>
                              <p:par>
                                <p:cTn id="162" presetID="53" presetClass="exit" presetSubtype="0" fill="hold" grpId="2" nodeType="withEffect">
                                  <p:stCondLst>
                                    <p:cond delay="0"/>
                                  </p:stCondLst>
                                  <p:childTnLst>
                                    <p:anim calcmode="lin" valueType="num">
                                      <p:cBhvr>
                                        <p:cTn id="163" dur="500"/>
                                        <p:tgtEl>
                                          <p:spTgt spid="17567"/>
                                        </p:tgtEl>
                                        <p:attrNameLst>
                                          <p:attrName>ppt_w</p:attrName>
                                        </p:attrNameLst>
                                      </p:cBhvr>
                                      <p:tavLst>
                                        <p:tav tm="0">
                                          <p:val>
                                            <p:strVal val="ppt_w"/>
                                          </p:val>
                                        </p:tav>
                                        <p:tav tm="100000">
                                          <p:val>
                                            <p:fltVal val="0"/>
                                          </p:val>
                                        </p:tav>
                                      </p:tavLst>
                                    </p:anim>
                                    <p:anim calcmode="lin" valueType="num">
                                      <p:cBhvr>
                                        <p:cTn id="164" dur="500"/>
                                        <p:tgtEl>
                                          <p:spTgt spid="17567"/>
                                        </p:tgtEl>
                                        <p:attrNameLst>
                                          <p:attrName>ppt_h</p:attrName>
                                        </p:attrNameLst>
                                      </p:cBhvr>
                                      <p:tavLst>
                                        <p:tav tm="0">
                                          <p:val>
                                            <p:strVal val="ppt_h"/>
                                          </p:val>
                                        </p:tav>
                                        <p:tav tm="100000">
                                          <p:val>
                                            <p:fltVal val="0"/>
                                          </p:val>
                                        </p:tav>
                                      </p:tavLst>
                                    </p:anim>
                                    <p:animEffect transition="out" filter="fade">
                                      <p:cBhvr>
                                        <p:cTn id="165" dur="500"/>
                                        <p:tgtEl>
                                          <p:spTgt spid="17567"/>
                                        </p:tgtEl>
                                      </p:cBhvr>
                                    </p:animEffect>
                                    <p:set>
                                      <p:cBhvr>
                                        <p:cTn id="166" dur="1" fill="hold">
                                          <p:stCondLst>
                                            <p:cond delay="499"/>
                                          </p:stCondLst>
                                        </p:cTn>
                                        <p:tgtEl>
                                          <p:spTgt spid="17567"/>
                                        </p:tgtEl>
                                        <p:attrNameLst>
                                          <p:attrName>style.visibility</p:attrName>
                                        </p:attrNameLst>
                                      </p:cBhvr>
                                      <p:to>
                                        <p:strVal val="hidden"/>
                                      </p:to>
                                    </p:set>
                                  </p:childTnLst>
                                </p:cTn>
                              </p:par>
                              <p:par>
                                <p:cTn id="167" presetID="53" presetClass="exit" presetSubtype="0" fill="hold" grpId="2" nodeType="withEffect">
                                  <p:stCondLst>
                                    <p:cond delay="0"/>
                                  </p:stCondLst>
                                  <p:childTnLst>
                                    <p:anim calcmode="lin" valueType="num">
                                      <p:cBhvr>
                                        <p:cTn id="168" dur="500"/>
                                        <p:tgtEl>
                                          <p:spTgt spid="17568"/>
                                        </p:tgtEl>
                                        <p:attrNameLst>
                                          <p:attrName>ppt_w</p:attrName>
                                        </p:attrNameLst>
                                      </p:cBhvr>
                                      <p:tavLst>
                                        <p:tav tm="0">
                                          <p:val>
                                            <p:strVal val="ppt_w"/>
                                          </p:val>
                                        </p:tav>
                                        <p:tav tm="100000">
                                          <p:val>
                                            <p:fltVal val="0"/>
                                          </p:val>
                                        </p:tav>
                                      </p:tavLst>
                                    </p:anim>
                                    <p:anim calcmode="lin" valueType="num">
                                      <p:cBhvr>
                                        <p:cTn id="169" dur="500"/>
                                        <p:tgtEl>
                                          <p:spTgt spid="17568"/>
                                        </p:tgtEl>
                                        <p:attrNameLst>
                                          <p:attrName>ppt_h</p:attrName>
                                        </p:attrNameLst>
                                      </p:cBhvr>
                                      <p:tavLst>
                                        <p:tav tm="0">
                                          <p:val>
                                            <p:strVal val="ppt_h"/>
                                          </p:val>
                                        </p:tav>
                                        <p:tav tm="100000">
                                          <p:val>
                                            <p:fltVal val="0"/>
                                          </p:val>
                                        </p:tav>
                                      </p:tavLst>
                                    </p:anim>
                                    <p:animEffect transition="out" filter="fade">
                                      <p:cBhvr>
                                        <p:cTn id="170" dur="500"/>
                                        <p:tgtEl>
                                          <p:spTgt spid="17568"/>
                                        </p:tgtEl>
                                      </p:cBhvr>
                                    </p:animEffect>
                                    <p:set>
                                      <p:cBhvr>
                                        <p:cTn id="171" dur="1" fill="hold">
                                          <p:stCondLst>
                                            <p:cond delay="499"/>
                                          </p:stCondLst>
                                        </p:cTn>
                                        <p:tgtEl>
                                          <p:spTgt spid="17568"/>
                                        </p:tgtEl>
                                        <p:attrNameLst>
                                          <p:attrName>style.visibility</p:attrName>
                                        </p:attrNameLst>
                                      </p:cBhvr>
                                      <p:to>
                                        <p:strVal val="hidden"/>
                                      </p:to>
                                    </p:set>
                                  </p:childTnLst>
                                </p:cTn>
                              </p:par>
                              <p:par>
                                <p:cTn id="172" presetID="53" presetClass="exit" presetSubtype="0" fill="hold" grpId="2" nodeType="withEffect">
                                  <p:stCondLst>
                                    <p:cond delay="0"/>
                                  </p:stCondLst>
                                  <p:childTnLst>
                                    <p:anim calcmode="lin" valueType="num">
                                      <p:cBhvr>
                                        <p:cTn id="173" dur="500"/>
                                        <p:tgtEl>
                                          <p:spTgt spid="17569"/>
                                        </p:tgtEl>
                                        <p:attrNameLst>
                                          <p:attrName>ppt_w</p:attrName>
                                        </p:attrNameLst>
                                      </p:cBhvr>
                                      <p:tavLst>
                                        <p:tav tm="0">
                                          <p:val>
                                            <p:strVal val="ppt_w"/>
                                          </p:val>
                                        </p:tav>
                                        <p:tav tm="100000">
                                          <p:val>
                                            <p:fltVal val="0"/>
                                          </p:val>
                                        </p:tav>
                                      </p:tavLst>
                                    </p:anim>
                                    <p:anim calcmode="lin" valueType="num">
                                      <p:cBhvr>
                                        <p:cTn id="174" dur="500"/>
                                        <p:tgtEl>
                                          <p:spTgt spid="17569"/>
                                        </p:tgtEl>
                                        <p:attrNameLst>
                                          <p:attrName>ppt_h</p:attrName>
                                        </p:attrNameLst>
                                      </p:cBhvr>
                                      <p:tavLst>
                                        <p:tav tm="0">
                                          <p:val>
                                            <p:strVal val="ppt_h"/>
                                          </p:val>
                                        </p:tav>
                                        <p:tav tm="100000">
                                          <p:val>
                                            <p:fltVal val="0"/>
                                          </p:val>
                                        </p:tav>
                                      </p:tavLst>
                                    </p:anim>
                                    <p:animEffect transition="out" filter="fade">
                                      <p:cBhvr>
                                        <p:cTn id="175" dur="500"/>
                                        <p:tgtEl>
                                          <p:spTgt spid="17569"/>
                                        </p:tgtEl>
                                      </p:cBhvr>
                                    </p:animEffect>
                                    <p:set>
                                      <p:cBhvr>
                                        <p:cTn id="176" dur="1" fill="hold">
                                          <p:stCondLst>
                                            <p:cond delay="499"/>
                                          </p:stCondLst>
                                        </p:cTn>
                                        <p:tgtEl>
                                          <p:spTgt spid="17569"/>
                                        </p:tgtEl>
                                        <p:attrNameLst>
                                          <p:attrName>style.visibility</p:attrName>
                                        </p:attrNameLst>
                                      </p:cBhvr>
                                      <p:to>
                                        <p:strVal val="hidden"/>
                                      </p:to>
                                    </p:set>
                                  </p:childTnLst>
                                </p:cTn>
                              </p:par>
                              <p:par>
                                <p:cTn id="177" presetID="53" presetClass="exit" presetSubtype="0" fill="hold" grpId="2" nodeType="withEffect">
                                  <p:stCondLst>
                                    <p:cond delay="0"/>
                                  </p:stCondLst>
                                  <p:childTnLst>
                                    <p:anim calcmode="lin" valueType="num">
                                      <p:cBhvr>
                                        <p:cTn id="178" dur="500"/>
                                        <p:tgtEl>
                                          <p:spTgt spid="17572"/>
                                        </p:tgtEl>
                                        <p:attrNameLst>
                                          <p:attrName>ppt_w</p:attrName>
                                        </p:attrNameLst>
                                      </p:cBhvr>
                                      <p:tavLst>
                                        <p:tav tm="0">
                                          <p:val>
                                            <p:strVal val="ppt_w"/>
                                          </p:val>
                                        </p:tav>
                                        <p:tav tm="100000">
                                          <p:val>
                                            <p:fltVal val="0"/>
                                          </p:val>
                                        </p:tav>
                                      </p:tavLst>
                                    </p:anim>
                                    <p:anim calcmode="lin" valueType="num">
                                      <p:cBhvr>
                                        <p:cTn id="179" dur="500"/>
                                        <p:tgtEl>
                                          <p:spTgt spid="17572"/>
                                        </p:tgtEl>
                                        <p:attrNameLst>
                                          <p:attrName>ppt_h</p:attrName>
                                        </p:attrNameLst>
                                      </p:cBhvr>
                                      <p:tavLst>
                                        <p:tav tm="0">
                                          <p:val>
                                            <p:strVal val="ppt_h"/>
                                          </p:val>
                                        </p:tav>
                                        <p:tav tm="100000">
                                          <p:val>
                                            <p:fltVal val="0"/>
                                          </p:val>
                                        </p:tav>
                                      </p:tavLst>
                                    </p:anim>
                                    <p:animEffect transition="out" filter="fade">
                                      <p:cBhvr>
                                        <p:cTn id="180" dur="500"/>
                                        <p:tgtEl>
                                          <p:spTgt spid="17572"/>
                                        </p:tgtEl>
                                      </p:cBhvr>
                                    </p:animEffect>
                                    <p:set>
                                      <p:cBhvr>
                                        <p:cTn id="181" dur="1" fill="hold">
                                          <p:stCondLst>
                                            <p:cond delay="499"/>
                                          </p:stCondLst>
                                        </p:cTn>
                                        <p:tgtEl>
                                          <p:spTgt spid="17572"/>
                                        </p:tgtEl>
                                        <p:attrNameLst>
                                          <p:attrName>style.visibility</p:attrName>
                                        </p:attrNameLst>
                                      </p:cBhvr>
                                      <p:to>
                                        <p:strVal val="hidden"/>
                                      </p:to>
                                    </p:set>
                                  </p:childTnLst>
                                </p:cTn>
                              </p:par>
                              <p:par>
                                <p:cTn id="182" presetID="53" presetClass="exit" presetSubtype="0" fill="hold" grpId="2" nodeType="withEffect">
                                  <p:stCondLst>
                                    <p:cond delay="0"/>
                                  </p:stCondLst>
                                  <p:childTnLst>
                                    <p:anim calcmode="lin" valueType="num">
                                      <p:cBhvr>
                                        <p:cTn id="183" dur="500"/>
                                        <p:tgtEl>
                                          <p:spTgt spid="17570"/>
                                        </p:tgtEl>
                                        <p:attrNameLst>
                                          <p:attrName>ppt_w</p:attrName>
                                        </p:attrNameLst>
                                      </p:cBhvr>
                                      <p:tavLst>
                                        <p:tav tm="0">
                                          <p:val>
                                            <p:strVal val="ppt_w"/>
                                          </p:val>
                                        </p:tav>
                                        <p:tav tm="100000">
                                          <p:val>
                                            <p:fltVal val="0"/>
                                          </p:val>
                                        </p:tav>
                                      </p:tavLst>
                                    </p:anim>
                                    <p:anim calcmode="lin" valueType="num">
                                      <p:cBhvr>
                                        <p:cTn id="184" dur="500"/>
                                        <p:tgtEl>
                                          <p:spTgt spid="17570"/>
                                        </p:tgtEl>
                                        <p:attrNameLst>
                                          <p:attrName>ppt_h</p:attrName>
                                        </p:attrNameLst>
                                      </p:cBhvr>
                                      <p:tavLst>
                                        <p:tav tm="0">
                                          <p:val>
                                            <p:strVal val="ppt_h"/>
                                          </p:val>
                                        </p:tav>
                                        <p:tav tm="100000">
                                          <p:val>
                                            <p:fltVal val="0"/>
                                          </p:val>
                                        </p:tav>
                                      </p:tavLst>
                                    </p:anim>
                                    <p:animEffect transition="out" filter="fade">
                                      <p:cBhvr>
                                        <p:cTn id="185" dur="500"/>
                                        <p:tgtEl>
                                          <p:spTgt spid="17570"/>
                                        </p:tgtEl>
                                      </p:cBhvr>
                                    </p:animEffect>
                                    <p:set>
                                      <p:cBhvr>
                                        <p:cTn id="186" dur="1" fill="hold">
                                          <p:stCondLst>
                                            <p:cond delay="499"/>
                                          </p:stCondLst>
                                        </p:cTn>
                                        <p:tgtEl>
                                          <p:spTgt spid="17570"/>
                                        </p:tgtEl>
                                        <p:attrNameLst>
                                          <p:attrName>style.visibility</p:attrName>
                                        </p:attrNameLst>
                                      </p:cBhvr>
                                      <p:to>
                                        <p:strVal val="hidden"/>
                                      </p:to>
                                    </p:set>
                                  </p:childTnLst>
                                </p:cTn>
                              </p:par>
                              <p:par>
                                <p:cTn id="187" presetID="53" presetClass="exit" presetSubtype="0" fill="hold" grpId="2" nodeType="withEffect">
                                  <p:stCondLst>
                                    <p:cond delay="0"/>
                                  </p:stCondLst>
                                  <p:childTnLst>
                                    <p:anim calcmode="lin" valueType="num">
                                      <p:cBhvr>
                                        <p:cTn id="188" dur="500"/>
                                        <p:tgtEl>
                                          <p:spTgt spid="17571"/>
                                        </p:tgtEl>
                                        <p:attrNameLst>
                                          <p:attrName>ppt_w</p:attrName>
                                        </p:attrNameLst>
                                      </p:cBhvr>
                                      <p:tavLst>
                                        <p:tav tm="0">
                                          <p:val>
                                            <p:strVal val="ppt_w"/>
                                          </p:val>
                                        </p:tav>
                                        <p:tav tm="100000">
                                          <p:val>
                                            <p:fltVal val="0"/>
                                          </p:val>
                                        </p:tav>
                                      </p:tavLst>
                                    </p:anim>
                                    <p:anim calcmode="lin" valueType="num">
                                      <p:cBhvr>
                                        <p:cTn id="189" dur="500"/>
                                        <p:tgtEl>
                                          <p:spTgt spid="17571"/>
                                        </p:tgtEl>
                                        <p:attrNameLst>
                                          <p:attrName>ppt_h</p:attrName>
                                        </p:attrNameLst>
                                      </p:cBhvr>
                                      <p:tavLst>
                                        <p:tav tm="0">
                                          <p:val>
                                            <p:strVal val="ppt_h"/>
                                          </p:val>
                                        </p:tav>
                                        <p:tav tm="100000">
                                          <p:val>
                                            <p:fltVal val="0"/>
                                          </p:val>
                                        </p:tav>
                                      </p:tavLst>
                                    </p:anim>
                                    <p:animEffect transition="out" filter="fade">
                                      <p:cBhvr>
                                        <p:cTn id="190" dur="500"/>
                                        <p:tgtEl>
                                          <p:spTgt spid="17571"/>
                                        </p:tgtEl>
                                      </p:cBhvr>
                                    </p:animEffect>
                                    <p:set>
                                      <p:cBhvr>
                                        <p:cTn id="191" dur="1" fill="hold">
                                          <p:stCondLst>
                                            <p:cond delay="499"/>
                                          </p:stCondLst>
                                        </p:cTn>
                                        <p:tgtEl>
                                          <p:spTgt spid="17571"/>
                                        </p:tgtEl>
                                        <p:attrNameLst>
                                          <p:attrName>style.visibility</p:attrName>
                                        </p:attrNameLst>
                                      </p:cBhvr>
                                      <p:to>
                                        <p:strVal val="hidden"/>
                                      </p:to>
                                    </p:set>
                                  </p:childTnLst>
                                </p:cTn>
                              </p:par>
                              <p:par>
                                <p:cTn id="192" presetID="53" presetClass="entr" presetSubtype="0" fill="hold" nodeType="withEffect">
                                  <p:stCondLst>
                                    <p:cond delay="0"/>
                                  </p:stCondLst>
                                  <p:childTnLst>
                                    <p:set>
                                      <p:cBhvr>
                                        <p:cTn id="193" dur="1" fill="hold">
                                          <p:stCondLst>
                                            <p:cond delay="0"/>
                                          </p:stCondLst>
                                        </p:cTn>
                                        <p:tgtEl>
                                          <p:spTgt spid="17541"/>
                                        </p:tgtEl>
                                        <p:attrNameLst>
                                          <p:attrName>style.visibility</p:attrName>
                                        </p:attrNameLst>
                                      </p:cBhvr>
                                      <p:to>
                                        <p:strVal val="visible"/>
                                      </p:to>
                                    </p:set>
                                    <p:anim calcmode="lin" valueType="num">
                                      <p:cBhvr>
                                        <p:cTn id="194" dur="500" fill="hold"/>
                                        <p:tgtEl>
                                          <p:spTgt spid="17541"/>
                                        </p:tgtEl>
                                        <p:attrNameLst>
                                          <p:attrName>ppt_w</p:attrName>
                                        </p:attrNameLst>
                                      </p:cBhvr>
                                      <p:tavLst>
                                        <p:tav tm="0">
                                          <p:val>
                                            <p:fltVal val="0"/>
                                          </p:val>
                                        </p:tav>
                                        <p:tav tm="100000">
                                          <p:val>
                                            <p:strVal val="#ppt_w"/>
                                          </p:val>
                                        </p:tav>
                                      </p:tavLst>
                                    </p:anim>
                                    <p:anim calcmode="lin" valueType="num">
                                      <p:cBhvr>
                                        <p:cTn id="195" dur="500" fill="hold"/>
                                        <p:tgtEl>
                                          <p:spTgt spid="17541"/>
                                        </p:tgtEl>
                                        <p:attrNameLst>
                                          <p:attrName>ppt_h</p:attrName>
                                        </p:attrNameLst>
                                      </p:cBhvr>
                                      <p:tavLst>
                                        <p:tav tm="0">
                                          <p:val>
                                            <p:fltVal val="0"/>
                                          </p:val>
                                        </p:tav>
                                        <p:tav tm="100000">
                                          <p:val>
                                            <p:strVal val="#ppt_h"/>
                                          </p:val>
                                        </p:tav>
                                      </p:tavLst>
                                    </p:anim>
                                    <p:animEffect transition="in" filter="fade">
                                      <p:cBhvr>
                                        <p:cTn id="196" dur="500"/>
                                        <p:tgtEl>
                                          <p:spTgt spid="17541"/>
                                        </p:tgtEl>
                                      </p:cBhvr>
                                    </p:animEffect>
                                  </p:childTnLst>
                                  <p:subTnLst>
                                    <p:audio>
                                      <p:cMediaNode>
                                        <p:cTn display="0" masterRel="sameClick">
                                          <p:stCondLst>
                                            <p:cond evt="begin" delay="0">
                                              <p:tn val="192"/>
                                            </p:cond>
                                          </p:stCondLst>
                                          <p:endCondLst>
                                            <p:cond evt="onStopAudio" delay="0">
                                              <p:tgtEl>
                                                <p:sldTgt/>
                                              </p:tgtEl>
                                            </p:cond>
                                          </p:endCondLst>
                                        </p:cTn>
                                        <p:tgtEl>
                                          <p:sndTgt r:embed="rId3" name="applause.wav"/>
                                        </p:tgtEl>
                                      </p:cMediaNode>
                                    </p:audio>
                                  </p:subTnLst>
                                </p:cTn>
                              </p:par>
                              <p:par>
                                <p:cTn id="197" presetID="3" presetClass="entr" presetSubtype="10" fill="hold" nodeType="withEffect">
                                  <p:stCondLst>
                                    <p:cond delay="0"/>
                                  </p:stCondLst>
                                  <p:childTnLst>
                                    <p:set>
                                      <p:cBhvr>
                                        <p:cTn id="198" dur="1" fill="hold">
                                          <p:stCondLst>
                                            <p:cond delay="0"/>
                                          </p:stCondLst>
                                        </p:cTn>
                                        <p:tgtEl>
                                          <p:spTgt spid="17752"/>
                                        </p:tgtEl>
                                        <p:attrNameLst>
                                          <p:attrName>style.visibility</p:attrName>
                                        </p:attrNameLst>
                                      </p:cBhvr>
                                      <p:to>
                                        <p:strVal val="visible"/>
                                      </p:to>
                                    </p:set>
                                    <p:animEffect transition="in" filter="blinds(horizontal)">
                                      <p:cBhvr>
                                        <p:cTn id="199" dur="3000"/>
                                        <p:tgtEl>
                                          <p:spTgt spid="17752"/>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4" presetClass="exit" presetSubtype="16" fill="hold" nodeType="clickEffect">
                                  <p:stCondLst>
                                    <p:cond delay="0"/>
                                  </p:stCondLst>
                                  <p:childTnLst>
                                    <p:animEffect transition="out" filter="box(in)">
                                      <p:cBhvr>
                                        <p:cTn id="203" dur="500"/>
                                        <p:tgtEl>
                                          <p:spTgt spid="17752"/>
                                        </p:tgtEl>
                                      </p:cBhvr>
                                    </p:animEffect>
                                    <p:set>
                                      <p:cBhvr>
                                        <p:cTn id="204" dur="1" fill="hold">
                                          <p:stCondLst>
                                            <p:cond delay="499"/>
                                          </p:stCondLst>
                                        </p:cTn>
                                        <p:tgtEl>
                                          <p:spTgt spid="17752"/>
                                        </p:tgtEl>
                                        <p:attrNameLst>
                                          <p:attrName>style.visibility</p:attrName>
                                        </p:attrNameLst>
                                      </p:cBhvr>
                                      <p:to>
                                        <p:strVal val="hidden"/>
                                      </p:to>
                                    </p:set>
                                  </p:childTnLst>
                                </p:cTn>
                              </p:par>
                              <p:par>
                                <p:cTn id="205" presetID="8" presetClass="entr" presetSubtype="16" fill="hold" grpId="0" nodeType="withEffect">
                                  <p:stCondLst>
                                    <p:cond delay="0"/>
                                  </p:stCondLst>
                                  <p:childTnLst>
                                    <p:set>
                                      <p:cBhvr>
                                        <p:cTn id="206" dur="1" fill="hold">
                                          <p:stCondLst>
                                            <p:cond delay="0"/>
                                          </p:stCondLst>
                                        </p:cTn>
                                        <p:tgtEl>
                                          <p:spTgt spid="17579"/>
                                        </p:tgtEl>
                                        <p:attrNameLst>
                                          <p:attrName>style.visibility</p:attrName>
                                        </p:attrNameLst>
                                      </p:cBhvr>
                                      <p:to>
                                        <p:strVal val="visible"/>
                                      </p:to>
                                    </p:set>
                                    <p:animEffect transition="in" filter="diamond(in)">
                                      <p:cBhvr>
                                        <p:cTn id="207" dur="500"/>
                                        <p:tgtEl>
                                          <p:spTgt spid="17579"/>
                                        </p:tgtEl>
                                      </p:cBhvr>
                                    </p:animEffect>
                                  </p:childTnLst>
                                </p:cTn>
                              </p:par>
                              <p:par>
                                <p:cTn id="208" presetID="8" presetClass="emph" presetSubtype="0" fill="hold" grpId="1" nodeType="withEffect">
                                  <p:stCondLst>
                                    <p:cond delay="0"/>
                                  </p:stCondLst>
                                  <p:childTnLst>
                                    <p:animRot by="43200000">
                                      <p:cBhvr>
                                        <p:cTn id="209" dur="1000" fill="hold"/>
                                        <p:tgtEl>
                                          <p:spTgt spid="17579"/>
                                        </p:tgtEl>
                                        <p:attrNameLst>
                                          <p:attrName>r</p:attrName>
                                        </p:attrNameLst>
                                      </p:cBhvr>
                                    </p:animRot>
                                  </p:childTnLst>
                                </p:cTn>
                              </p:par>
                              <p:par>
                                <p:cTn id="210" presetID="53" presetClass="exit" presetSubtype="0" fill="hold" nodeType="withEffect">
                                  <p:stCondLst>
                                    <p:cond delay="0"/>
                                  </p:stCondLst>
                                  <p:childTnLst>
                                    <p:anim calcmode="lin" valueType="num">
                                      <p:cBhvr>
                                        <p:cTn id="211" dur="500"/>
                                        <p:tgtEl>
                                          <p:spTgt spid="17573"/>
                                        </p:tgtEl>
                                        <p:attrNameLst>
                                          <p:attrName>ppt_w</p:attrName>
                                        </p:attrNameLst>
                                      </p:cBhvr>
                                      <p:tavLst>
                                        <p:tav tm="0">
                                          <p:val>
                                            <p:strVal val="ppt_w"/>
                                          </p:val>
                                        </p:tav>
                                        <p:tav tm="100000">
                                          <p:val>
                                            <p:fltVal val="0"/>
                                          </p:val>
                                        </p:tav>
                                      </p:tavLst>
                                    </p:anim>
                                    <p:anim calcmode="lin" valueType="num">
                                      <p:cBhvr>
                                        <p:cTn id="212" dur="500"/>
                                        <p:tgtEl>
                                          <p:spTgt spid="17573"/>
                                        </p:tgtEl>
                                        <p:attrNameLst>
                                          <p:attrName>ppt_h</p:attrName>
                                        </p:attrNameLst>
                                      </p:cBhvr>
                                      <p:tavLst>
                                        <p:tav tm="0">
                                          <p:val>
                                            <p:strVal val="ppt_h"/>
                                          </p:val>
                                        </p:tav>
                                        <p:tav tm="100000">
                                          <p:val>
                                            <p:fltVal val="0"/>
                                          </p:val>
                                        </p:tav>
                                      </p:tavLst>
                                    </p:anim>
                                    <p:animEffect transition="out" filter="fade">
                                      <p:cBhvr>
                                        <p:cTn id="213" dur="500"/>
                                        <p:tgtEl>
                                          <p:spTgt spid="17573"/>
                                        </p:tgtEl>
                                      </p:cBhvr>
                                    </p:animEffect>
                                    <p:set>
                                      <p:cBhvr>
                                        <p:cTn id="214" dur="1" fill="hold">
                                          <p:stCondLst>
                                            <p:cond delay="499"/>
                                          </p:stCondLst>
                                        </p:cTn>
                                        <p:tgtEl>
                                          <p:spTgt spid="17573"/>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22" presetClass="emph" presetSubtype="0" fill="hold" grpId="0" nodeType="clickEffect">
                                  <p:stCondLst>
                                    <p:cond delay="0"/>
                                  </p:stCondLst>
                                  <p:childTnLst>
                                    <p:animClr clrSpc="hsl" dir="cw">
                                      <p:cBhvr override="childStyle">
                                        <p:cTn id="218" dur="2000" fill="hold"/>
                                        <p:tgtEl>
                                          <p:spTgt spid="17535"/>
                                        </p:tgtEl>
                                        <p:attrNameLst>
                                          <p:attrName>style.color</p:attrName>
                                        </p:attrNameLst>
                                      </p:cBhvr>
                                      <p:by>
                                        <p:hsl h="-7200000" s="0" l="0"/>
                                      </p:by>
                                    </p:animClr>
                                    <p:animClr clrSpc="hsl" dir="cw">
                                      <p:cBhvr>
                                        <p:cTn id="219" dur="2000" fill="hold"/>
                                        <p:tgtEl>
                                          <p:spTgt spid="17535"/>
                                        </p:tgtEl>
                                        <p:attrNameLst>
                                          <p:attrName>fillcolor</p:attrName>
                                        </p:attrNameLst>
                                      </p:cBhvr>
                                      <p:by>
                                        <p:hsl h="-7200000" s="0" l="0"/>
                                      </p:by>
                                    </p:animClr>
                                    <p:animClr clrSpc="hsl" dir="cw">
                                      <p:cBhvr>
                                        <p:cTn id="220" dur="2000" fill="hold"/>
                                        <p:tgtEl>
                                          <p:spTgt spid="17535"/>
                                        </p:tgtEl>
                                        <p:attrNameLst>
                                          <p:attrName>stroke.color</p:attrName>
                                        </p:attrNameLst>
                                      </p:cBhvr>
                                      <p:by>
                                        <p:hsl h="-7200000" s="0" l="0"/>
                                      </p:by>
                                    </p:animClr>
                                    <p:set>
                                      <p:cBhvr>
                                        <p:cTn id="221" dur="2000" fill="hold"/>
                                        <p:tgtEl>
                                          <p:spTgt spid="17535"/>
                                        </p:tgtEl>
                                        <p:attrNameLst>
                                          <p:attrName>fill.type</p:attrName>
                                        </p:attrNameLst>
                                      </p:cBhvr>
                                      <p:to>
                                        <p:strVal val="solid"/>
                                      </p:to>
                                    </p:set>
                                  </p:childTnLst>
                                </p:cTn>
                              </p:par>
                              <p:par>
                                <p:cTn id="222" presetID="8" presetClass="entr" presetSubtype="16" fill="hold" grpId="0" nodeType="withEffect">
                                  <p:stCondLst>
                                    <p:cond delay="0"/>
                                  </p:stCondLst>
                                  <p:childTnLst>
                                    <p:set>
                                      <p:cBhvr>
                                        <p:cTn id="223" dur="1" fill="hold">
                                          <p:stCondLst>
                                            <p:cond delay="0"/>
                                          </p:stCondLst>
                                        </p:cTn>
                                        <p:tgtEl>
                                          <p:spTgt spid="17540"/>
                                        </p:tgtEl>
                                        <p:attrNameLst>
                                          <p:attrName>style.visibility</p:attrName>
                                        </p:attrNameLst>
                                      </p:cBhvr>
                                      <p:to>
                                        <p:strVal val="visible"/>
                                      </p:to>
                                    </p:set>
                                    <p:animEffect transition="in" filter="diamond(in)">
                                      <p:cBhvr>
                                        <p:cTn id="224" dur="500"/>
                                        <p:tgtEl>
                                          <p:spTgt spid="17540"/>
                                        </p:tgtEl>
                                      </p:cBhvr>
                                    </p:animEffect>
                                  </p:childTnLst>
                                </p:cTn>
                              </p:par>
                              <p:par>
                                <p:cTn id="225" presetID="8" presetClass="entr" presetSubtype="16" fill="hold" grpId="0" nodeType="withEffect">
                                  <p:stCondLst>
                                    <p:cond delay="0"/>
                                  </p:stCondLst>
                                  <p:childTnLst>
                                    <p:set>
                                      <p:cBhvr>
                                        <p:cTn id="226" dur="1" fill="hold">
                                          <p:stCondLst>
                                            <p:cond delay="0"/>
                                          </p:stCondLst>
                                        </p:cTn>
                                        <p:tgtEl>
                                          <p:spTgt spid="17594"/>
                                        </p:tgtEl>
                                        <p:attrNameLst>
                                          <p:attrName>style.visibility</p:attrName>
                                        </p:attrNameLst>
                                      </p:cBhvr>
                                      <p:to>
                                        <p:strVal val="visible"/>
                                      </p:to>
                                    </p:set>
                                    <p:animEffect transition="in" filter="diamond(in)">
                                      <p:cBhvr>
                                        <p:cTn id="227" dur="500"/>
                                        <p:tgtEl>
                                          <p:spTgt spid="17594"/>
                                        </p:tgtEl>
                                      </p:cBhvr>
                                    </p:animEffect>
                                  </p:childTnLst>
                                </p:cTn>
                              </p:par>
                              <p:par>
                                <p:cTn id="228" presetID="8" presetClass="entr" presetSubtype="16" fill="hold" grpId="0" nodeType="withEffect">
                                  <p:stCondLst>
                                    <p:cond delay="0"/>
                                  </p:stCondLst>
                                  <p:childTnLst>
                                    <p:set>
                                      <p:cBhvr>
                                        <p:cTn id="229" dur="1" fill="hold">
                                          <p:stCondLst>
                                            <p:cond delay="0"/>
                                          </p:stCondLst>
                                        </p:cTn>
                                        <p:tgtEl>
                                          <p:spTgt spid="17595"/>
                                        </p:tgtEl>
                                        <p:attrNameLst>
                                          <p:attrName>style.visibility</p:attrName>
                                        </p:attrNameLst>
                                      </p:cBhvr>
                                      <p:to>
                                        <p:strVal val="visible"/>
                                      </p:to>
                                    </p:set>
                                    <p:animEffect transition="in" filter="diamond(in)">
                                      <p:cBhvr>
                                        <p:cTn id="230" dur="500"/>
                                        <p:tgtEl>
                                          <p:spTgt spid="17595"/>
                                        </p:tgtEl>
                                      </p:cBhvr>
                                    </p:animEffect>
                                  </p:childTnLst>
                                </p:cTn>
                              </p:par>
                              <p:par>
                                <p:cTn id="231" presetID="8" presetClass="entr" presetSubtype="16" fill="hold" grpId="0" nodeType="withEffect">
                                  <p:stCondLst>
                                    <p:cond delay="0"/>
                                  </p:stCondLst>
                                  <p:childTnLst>
                                    <p:set>
                                      <p:cBhvr>
                                        <p:cTn id="232" dur="1" fill="hold">
                                          <p:stCondLst>
                                            <p:cond delay="0"/>
                                          </p:stCondLst>
                                        </p:cTn>
                                        <p:tgtEl>
                                          <p:spTgt spid="17596"/>
                                        </p:tgtEl>
                                        <p:attrNameLst>
                                          <p:attrName>style.visibility</p:attrName>
                                        </p:attrNameLst>
                                      </p:cBhvr>
                                      <p:to>
                                        <p:strVal val="visible"/>
                                      </p:to>
                                    </p:set>
                                    <p:animEffect transition="in" filter="diamond(in)">
                                      <p:cBhvr>
                                        <p:cTn id="233" dur="500"/>
                                        <p:tgtEl>
                                          <p:spTgt spid="17596"/>
                                        </p:tgtEl>
                                      </p:cBhvr>
                                    </p:animEffect>
                                  </p:childTnLst>
                                </p:cTn>
                              </p:par>
                              <p:par>
                                <p:cTn id="234" presetID="8" presetClass="emph" presetSubtype="0" fill="hold" grpId="1" nodeType="withEffect">
                                  <p:stCondLst>
                                    <p:cond delay="0"/>
                                  </p:stCondLst>
                                  <p:childTnLst>
                                    <p:animRot by="43200000">
                                      <p:cBhvr>
                                        <p:cTn id="235" dur="2000" fill="hold"/>
                                        <p:tgtEl>
                                          <p:spTgt spid="17540"/>
                                        </p:tgtEl>
                                        <p:attrNameLst>
                                          <p:attrName>r</p:attrName>
                                        </p:attrNameLst>
                                      </p:cBhvr>
                                    </p:animRot>
                                  </p:childTnLst>
                                </p:cTn>
                              </p:par>
                              <p:par>
                                <p:cTn id="236" presetID="8" presetClass="emph" presetSubtype="0" fill="hold" grpId="0" nodeType="withEffect">
                                  <p:stCondLst>
                                    <p:cond delay="0"/>
                                  </p:stCondLst>
                                  <p:childTnLst>
                                    <p:animRot by="43200000">
                                      <p:cBhvr>
                                        <p:cTn id="237" dur="2000" fill="hold"/>
                                        <p:tgtEl>
                                          <p:spTgt spid="17563"/>
                                        </p:tgtEl>
                                        <p:attrNameLst>
                                          <p:attrName>r</p:attrName>
                                        </p:attrNameLst>
                                      </p:cBhvr>
                                    </p:animRot>
                                  </p:childTnLst>
                                </p:cTn>
                              </p:par>
                              <p:par>
                                <p:cTn id="238" presetID="8" presetClass="emph" presetSubtype="0" fill="hold" grpId="1" nodeType="withEffect">
                                  <p:stCondLst>
                                    <p:cond delay="0"/>
                                  </p:stCondLst>
                                  <p:childTnLst>
                                    <p:animRot by="43200000">
                                      <p:cBhvr>
                                        <p:cTn id="239" dur="2000" fill="hold"/>
                                        <p:tgtEl>
                                          <p:spTgt spid="17594"/>
                                        </p:tgtEl>
                                        <p:attrNameLst>
                                          <p:attrName>r</p:attrName>
                                        </p:attrNameLst>
                                      </p:cBhvr>
                                    </p:animRot>
                                  </p:childTnLst>
                                </p:cTn>
                              </p:par>
                              <p:par>
                                <p:cTn id="240" presetID="8" presetClass="emph" presetSubtype="0" fill="hold" grpId="1" nodeType="withEffect">
                                  <p:stCondLst>
                                    <p:cond delay="0"/>
                                  </p:stCondLst>
                                  <p:childTnLst>
                                    <p:animRot by="43200000">
                                      <p:cBhvr>
                                        <p:cTn id="241" dur="2000" fill="hold"/>
                                        <p:tgtEl>
                                          <p:spTgt spid="17595"/>
                                        </p:tgtEl>
                                        <p:attrNameLst>
                                          <p:attrName>r</p:attrName>
                                        </p:attrNameLst>
                                      </p:cBhvr>
                                    </p:animRot>
                                  </p:childTnLst>
                                </p:cTn>
                              </p:par>
                              <p:par>
                                <p:cTn id="242" presetID="8" presetClass="emph" presetSubtype="0" fill="hold" grpId="1" nodeType="withEffect">
                                  <p:stCondLst>
                                    <p:cond delay="0"/>
                                  </p:stCondLst>
                                  <p:childTnLst>
                                    <p:animRot by="43200000">
                                      <p:cBhvr>
                                        <p:cTn id="243" dur="2000" fill="hold"/>
                                        <p:tgtEl>
                                          <p:spTgt spid="17596"/>
                                        </p:tgtEl>
                                        <p:attrNameLst>
                                          <p:attrName>r</p:attrName>
                                        </p:attrNameLst>
                                      </p:cBhvr>
                                    </p:animRot>
                                  </p:childTnLst>
                                </p:cTn>
                              </p:par>
                              <p:par>
                                <p:cTn id="244" presetID="53" presetClass="entr" presetSubtype="0" fill="hold" nodeType="withEffect">
                                  <p:stCondLst>
                                    <p:cond delay="0"/>
                                  </p:stCondLst>
                                  <p:childTnLst>
                                    <p:set>
                                      <p:cBhvr>
                                        <p:cTn id="245" dur="1" fill="hold">
                                          <p:stCondLst>
                                            <p:cond delay="0"/>
                                          </p:stCondLst>
                                        </p:cTn>
                                        <p:tgtEl>
                                          <p:spTgt spid="17576"/>
                                        </p:tgtEl>
                                        <p:attrNameLst>
                                          <p:attrName>style.visibility</p:attrName>
                                        </p:attrNameLst>
                                      </p:cBhvr>
                                      <p:to>
                                        <p:strVal val="visible"/>
                                      </p:to>
                                    </p:set>
                                    <p:anim calcmode="lin" valueType="num">
                                      <p:cBhvr>
                                        <p:cTn id="246" dur="500" fill="hold"/>
                                        <p:tgtEl>
                                          <p:spTgt spid="17576"/>
                                        </p:tgtEl>
                                        <p:attrNameLst>
                                          <p:attrName>ppt_w</p:attrName>
                                        </p:attrNameLst>
                                      </p:cBhvr>
                                      <p:tavLst>
                                        <p:tav tm="0">
                                          <p:val>
                                            <p:fltVal val="0"/>
                                          </p:val>
                                        </p:tav>
                                        <p:tav tm="100000">
                                          <p:val>
                                            <p:strVal val="#ppt_w"/>
                                          </p:val>
                                        </p:tav>
                                      </p:tavLst>
                                    </p:anim>
                                    <p:anim calcmode="lin" valueType="num">
                                      <p:cBhvr>
                                        <p:cTn id="247" dur="500" fill="hold"/>
                                        <p:tgtEl>
                                          <p:spTgt spid="17576"/>
                                        </p:tgtEl>
                                        <p:attrNameLst>
                                          <p:attrName>ppt_h</p:attrName>
                                        </p:attrNameLst>
                                      </p:cBhvr>
                                      <p:tavLst>
                                        <p:tav tm="0">
                                          <p:val>
                                            <p:fltVal val="0"/>
                                          </p:val>
                                        </p:tav>
                                        <p:tav tm="100000">
                                          <p:val>
                                            <p:strVal val="#ppt_h"/>
                                          </p:val>
                                        </p:tav>
                                      </p:tavLst>
                                    </p:anim>
                                    <p:animEffect transition="in" filter="fade">
                                      <p:cBhvr>
                                        <p:cTn id="248" dur="500"/>
                                        <p:tgtEl>
                                          <p:spTgt spid="17576"/>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53" presetClass="exit" presetSubtype="0" fill="hold" grpId="2" nodeType="clickEffect">
                                  <p:stCondLst>
                                    <p:cond delay="0"/>
                                  </p:stCondLst>
                                  <p:childTnLst>
                                    <p:anim calcmode="lin" valueType="num">
                                      <p:cBhvr>
                                        <p:cTn id="252" dur="500"/>
                                        <p:tgtEl>
                                          <p:spTgt spid="17540"/>
                                        </p:tgtEl>
                                        <p:attrNameLst>
                                          <p:attrName>ppt_w</p:attrName>
                                        </p:attrNameLst>
                                      </p:cBhvr>
                                      <p:tavLst>
                                        <p:tav tm="0">
                                          <p:val>
                                            <p:strVal val="ppt_w"/>
                                          </p:val>
                                        </p:tav>
                                        <p:tav tm="100000">
                                          <p:val>
                                            <p:fltVal val="0"/>
                                          </p:val>
                                        </p:tav>
                                      </p:tavLst>
                                    </p:anim>
                                    <p:anim calcmode="lin" valueType="num">
                                      <p:cBhvr>
                                        <p:cTn id="253" dur="500"/>
                                        <p:tgtEl>
                                          <p:spTgt spid="17540"/>
                                        </p:tgtEl>
                                        <p:attrNameLst>
                                          <p:attrName>ppt_h</p:attrName>
                                        </p:attrNameLst>
                                      </p:cBhvr>
                                      <p:tavLst>
                                        <p:tav tm="0">
                                          <p:val>
                                            <p:strVal val="ppt_h"/>
                                          </p:val>
                                        </p:tav>
                                        <p:tav tm="100000">
                                          <p:val>
                                            <p:fltVal val="0"/>
                                          </p:val>
                                        </p:tav>
                                      </p:tavLst>
                                    </p:anim>
                                    <p:animEffect transition="out" filter="fade">
                                      <p:cBhvr>
                                        <p:cTn id="254" dur="500"/>
                                        <p:tgtEl>
                                          <p:spTgt spid="17540"/>
                                        </p:tgtEl>
                                      </p:cBhvr>
                                    </p:animEffect>
                                    <p:set>
                                      <p:cBhvr>
                                        <p:cTn id="255" dur="1" fill="hold">
                                          <p:stCondLst>
                                            <p:cond delay="499"/>
                                          </p:stCondLst>
                                        </p:cTn>
                                        <p:tgtEl>
                                          <p:spTgt spid="17540"/>
                                        </p:tgtEl>
                                        <p:attrNameLst>
                                          <p:attrName>style.visibility</p:attrName>
                                        </p:attrNameLst>
                                      </p:cBhvr>
                                      <p:to>
                                        <p:strVal val="hidden"/>
                                      </p:to>
                                    </p:set>
                                  </p:childTnLst>
                                </p:cTn>
                              </p:par>
                              <p:par>
                                <p:cTn id="256" presetID="53" presetClass="exit" presetSubtype="0" fill="hold" grpId="1" nodeType="withEffect">
                                  <p:stCondLst>
                                    <p:cond delay="0"/>
                                  </p:stCondLst>
                                  <p:childTnLst>
                                    <p:anim calcmode="lin" valueType="num">
                                      <p:cBhvr>
                                        <p:cTn id="257" dur="500"/>
                                        <p:tgtEl>
                                          <p:spTgt spid="17563"/>
                                        </p:tgtEl>
                                        <p:attrNameLst>
                                          <p:attrName>ppt_w</p:attrName>
                                        </p:attrNameLst>
                                      </p:cBhvr>
                                      <p:tavLst>
                                        <p:tav tm="0">
                                          <p:val>
                                            <p:strVal val="ppt_w"/>
                                          </p:val>
                                        </p:tav>
                                        <p:tav tm="100000">
                                          <p:val>
                                            <p:fltVal val="0"/>
                                          </p:val>
                                        </p:tav>
                                      </p:tavLst>
                                    </p:anim>
                                    <p:anim calcmode="lin" valueType="num">
                                      <p:cBhvr>
                                        <p:cTn id="258" dur="500"/>
                                        <p:tgtEl>
                                          <p:spTgt spid="17563"/>
                                        </p:tgtEl>
                                        <p:attrNameLst>
                                          <p:attrName>ppt_h</p:attrName>
                                        </p:attrNameLst>
                                      </p:cBhvr>
                                      <p:tavLst>
                                        <p:tav tm="0">
                                          <p:val>
                                            <p:strVal val="ppt_h"/>
                                          </p:val>
                                        </p:tav>
                                        <p:tav tm="100000">
                                          <p:val>
                                            <p:fltVal val="0"/>
                                          </p:val>
                                        </p:tav>
                                      </p:tavLst>
                                    </p:anim>
                                    <p:animEffect transition="out" filter="fade">
                                      <p:cBhvr>
                                        <p:cTn id="259" dur="500"/>
                                        <p:tgtEl>
                                          <p:spTgt spid="17563"/>
                                        </p:tgtEl>
                                      </p:cBhvr>
                                    </p:animEffect>
                                    <p:set>
                                      <p:cBhvr>
                                        <p:cTn id="260" dur="1" fill="hold">
                                          <p:stCondLst>
                                            <p:cond delay="499"/>
                                          </p:stCondLst>
                                        </p:cTn>
                                        <p:tgtEl>
                                          <p:spTgt spid="17563"/>
                                        </p:tgtEl>
                                        <p:attrNameLst>
                                          <p:attrName>style.visibility</p:attrName>
                                        </p:attrNameLst>
                                      </p:cBhvr>
                                      <p:to>
                                        <p:strVal val="hidden"/>
                                      </p:to>
                                    </p:set>
                                  </p:childTnLst>
                                </p:cTn>
                              </p:par>
                              <p:par>
                                <p:cTn id="261" presetID="53" presetClass="exit" presetSubtype="0" fill="hold" grpId="2" nodeType="withEffect">
                                  <p:stCondLst>
                                    <p:cond delay="0"/>
                                  </p:stCondLst>
                                  <p:childTnLst>
                                    <p:anim calcmode="lin" valueType="num">
                                      <p:cBhvr>
                                        <p:cTn id="262" dur="500"/>
                                        <p:tgtEl>
                                          <p:spTgt spid="17594"/>
                                        </p:tgtEl>
                                        <p:attrNameLst>
                                          <p:attrName>ppt_w</p:attrName>
                                        </p:attrNameLst>
                                      </p:cBhvr>
                                      <p:tavLst>
                                        <p:tav tm="0">
                                          <p:val>
                                            <p:strVal val="ppt_w"/>
                                          </p:val>
                                        </p:tav>
                                        <p:tav tm="100000">
                                          <p:val>
                                            <p:fltVal val="0"/>
                                          </p:val>
                                        </p:tav>
                                      </p:tavLst>
                                    </p:anim>
                                    <p:anim calcmode="lin" valueType="num">
                                      <p:cBhvr>
                                        <p:cTn id="263" dur="500"/>
                                        <p:tgtEl>
                                          <p:spTgt spid="17594"/>
                                        </p:tgtEl>
                                        <p:attrNameLst>
                                          <p:attrName>ppt_h</p:attrName>
                                        </p:attrNameLst>
                                      </p:cBhvr>
                                      <p:tavLst>
                                        <p:tav tm="0">
                                          <p:val>
                                            <p:strVal val="ppt_h"/>
                                          </p:val>
                                        </p:tav>
                                        <p:tav tm="100000">
                                          <p:val>
                                            <p:fltVal val="0"/>
                                          </p:val>
                                        </p:tav>
                                      </p:tavLst>
                                    </p:anim>
                                    <p:animEffect transition="out" filter="fade">
                                      <p:cBhvr>
                                        <p:cTn id="264" dur="500"/>
                                        <p:tgtEl>
                                          <p:spTgt spid="17594"/>
                                        </p:tgtEl>
                                      </p:cBhvr>
                                    </p:animEffect>
                                    <p:set>
                                      <p:cBhvr>
                                        <p:cTn id="265" dur="1" fill="hold">
                                          <p:stCondLst>
                                            <p:cond delay="499"/>
                                          </p:stCondLst>
                                        </p:cTn>
                                        <p:tgtEl>
                                          <p:spTgt spid="17594"/>
                                        </p:tgtEl>
                                        <p:attrNameLst>
                                          <p:attrName>style.visibility</p:attrName>
                                        </p:attrNameLst>
                                      </p:cBhvr>
                                      <p:to>
                                        <p:strVal val="hidden"/>
                                      </p:to>
                                    </p:set>
                                  </p:childTnLst>
                                </p:cTn>
                              </p:par>
                              <p:par>
                                <p:cTn id="266" presetID="53" presetClass="exit" presetSubtype="0" fill="hold" grpId="2" nodeType="withEffect">
                                  <p:stCondLst>
                                    <p:cond delay="0"/>
                                  </p:stCondLst>
                                  <p:childTnLst>
                                    <p:anim calcmode="lin" valueType="num">
                                      <p:cBhvr>
                                        <p:cTn id="267" dur="500"/>
                                        <p:tgtEl>
                                          <p:spTgt spid="17595"/>
                                        </p:tgtEl>
                                        <p:attrNameLst>
                                          <p:attrName>ppt_w</p:attrName>
                                        </p:attrNameLst>
                                      </p:cBhvr>
                                      <p:tavLst>
                                        <p:tav tm="0">
                                          <p:val>
                                            <p:strVal val="ppt_w"/>
                                          </p:val>
                                        </p:tav>
                                        <p:tav tm="100000">
                                          <p:val>
                                            <p:fltVal val="0"/>
                                          </p:val>
                                        </p:tav>
                                      </p:tavLst>
                                    </p:anim>
                                    <p:anim calcmode="lin" valueType="num">
                                      <p:cBhvr>
                                        <p:cTn id="268" dur="500"/>
                                        <p:tgtEl>
                                          <p:spTgt spid="17595"/>
                                        </p:tgtEl>
                                        <p:attrNameLst>
                                          <p:attrName>ppt_h</p:attrName>
                                        </p:attrNameLst>
                                      </p:cBhvr>
                                      <p:tavLst>
                                        <p:tav tm="0">
                                          <p:val>
                                            <p:strVal val="ppt_h"/>
                                          </p:val>
                                        </p:tav>
                                        <p:tav tm="100000">
                                          <p:val>
                                            <p:fltVal val="0"/>
                                          </p:val>
                                        </p:tav>
                                      </p:tavLst>
                                    </p:anim>
                                    <p:animEffect transition="out" filter="fade">
                                      <p:cBhvr>
                                        <p:cTn id="269" dur="500"/>
                                        <p:tgtEl>
                                          <p:spTgt spid="17595"/>
                                        </p:tgtEl>
                                      </p:cBhvr>
                                    </p:animEffect>
                                    <p:set>
                                      <p:cBhvr>
                                        <p:cTn id="270" dur="1" fill="hold">
                                          <p:stCondLst>
                                            <p:cond delay="499"/>
                                          </p:stCondLst>
                                        </p:cTn>
                                        <p:tgtEl>
                                          <p:spTgt spid="17595"/>
                                        </p:tgtEl>
                                        <p:attrNameLst>
                                          <p:attrName>style.visibility</p:attrName>
                                        </p:attrNameLst>
                                      </p:cBhvr>
                                      <p:to>
                                        <p:strVal val="hidden"/>
                                      </p:to>
                                    </p:set>
                                  </p:childTnLst>
                                </p:cTn>
                              </p:par>
                              <p:par>
                                <p:cTn id="271" presetID="53" presetClass="exit" presetSubtype="0" fill="hold" grpId="2" nodeType="withEffect">
                                  <p:stCondLst>
                                    <p:cond delay="0"/>
                                  </p:stCondLst>
                                  <p:childTnLst>
                                    <p:anim calcmode="lin" valueType="num">
                                      <p:cBhvr>
                                        <p:cTn id="272" dur="500"/>
                                        <p:tgtEl>
                                          <p:spTgt spid="17596"/>
                                        </p:tgtEl>
                                        <p:attrNameLst>
                                          <p:attrName>ppt_w</p:attrName>
                                        </p:attrNameLst>
                                      </p:cBhvr>
                                      <p:tavLst>
                                        <p:tav tm="0">
                                          <p:val>
                                            <p:strVal val="ppt_w"/>
                                          </p:val>
                                        </p:tav>
                                        <p:tav tm="100000">
                                          <p:val>
                                            <p:fltVal val="0"/>
                                          </p:val>
                                        </p:tav>
                                      </p:tavLst>
                                    </p:anim>
                                    <p:anim calcmode="lin" valueType="num">
                                      <p:cBhvr>
                                        <p:cTn id="273" dur="500"/>
                                        <p:tgtEl>
                                          <p:spTgt spid="17596"/>
                                        </p:tgtEl>
                                        <p:attrNameLst>
                                          <p:attrName>ppt_h</p:attrName>
                                        </p:attrNameLst>
                                      </p:cBhvr>
                                      <p:tavLst>
                                        <p:tav tm="0">
                                          <p:val>
                                            <p:strVal val="ppt_h"/>
                                          </p:val>
                                        </p:tav>
                                        <p:tav tm="100000">
                                          <p:val>
                                            <p:fltVal val="0"/>
                                          </p:val>
                                        </p:tav>
                                      </p:tavLst>
                                    </p:anim>
                                    <p:animEffect transition="out" filter="fade">
                                      <p:cBhvr>
                                        <p:cTn id="274" dur="500"/>
                                        <p:tgtEl>
                                          <p:spTgt spid="17596"/>
                                        </p:tgtEl>
                                      </p:cBhvr>
                                    </p:animEffect>
                                    <p:set>
                                      <p:cBhvr>
                                        <p:cTn id="275" dur="1" fill="hold">
                                          <p:stCondLst>
                                            <p:cond delay="499"/>
                                          </p:stCondLst>
                                        </p:cTn>
                                        <p:tgtEl>
                                          <p:spTgt spid="17596"/>
                                        </p:tgtEl>
                                        <p:attrNameLst>
                                          <p:attrName>style.visibility</p:attrName>
                                        </p:attrNameLst>
                                      </p:cBhvr>
                                      <p:to>
                                        <p:strVal val="hidden"/>
                                      </p:to>
                                    </p:set>
                                  </p:childTnLst>
                                </p:cTn>
                              </p:par>
                              <p:par>
                                <p:cTn id="276" presetID="53" presetClass="entr" presetSubtype="0" fill="hold" nodeType="withEffect">
                                  <p:stCondLst>
                                    <p:cond delay="0"/>
                                  </p:stCondLst>
                                  <p:childTnLst>
                                    <p:set>
                                      <p:cBhvr>
                                        <p:cTn id="277" dur="1" fill="hold">
                                          <p:stCondLst>
                                            <p:cond delay="0"/>
                                          </p:stCondLst>
                                        </p:cTn>
                                        <p:tgtEl>
                                          <p:spTgt spid="17580"/>
                                        </p:tgtEl>
                                        <p:attrNameLst>
                                          <p:attrName>style.visibility</p:attrName>
                                        </p:attrNameLst>
                                      </p:cBhvr>
                                      <p:to>
                                        <p:strVal val="visible"/>
                                      </p:to>
                                    </p:set>
                                    <p:anim calcmode="lin" valueType="num">
                                      <p:cBhvr>
                                        <p:cTn id="278" dur="500" fill="hold"/>
                                        <p:tgtEl>
                                          <p:spTgt spid="17580"/>
                                        </p:tgtEl>
                                        <p:attrNameLst>
                                          <p:attrName>ppt_w</p:attrName>
                                        </p:attrNameLst>
                                      </p:cBhvr>
                                      <p:tavLst>
                                        <p:tav tm="0">
                                          <p:val>
                                            <p:fltVal val="0"/>
                                          </p:val>
                                        </p:tav>
                                        <p:tav tm="100000">
                                          <p:val>
                                            <p:strVal val="#ppt_w"/>
                                          </p:val>
                                        </p:tav>
                                      </p:tavLst>
                                    </p:anim>
                                    <p:anim calcmode="lin" valueType="num">
                                      <p:cBhvr>
                                        <p:cTn id="279" dur="500" fill="hold"/>
                                        <p:tgtEl>
                                          <p:spTgt spid="17580"/>
                                        </p:tgtEl>
                                        <p:attrNameLst>
                                          <p:attrName>ppt_h</p:attrName>
                                        </p:attrNameLst>
                                      </p:cBhvr>
                                      <p:tavLst>
                                        <p:tav tm="0">
                                          <p:val>
                                            <p:fltVal val="0"/>
                                          </p:val>
                                        </p:tav>
                                        <p:tav tm="100000">
                                          <p:val>
                                            <p:strVal val="#ppt_h"/>
                                          </p:val>
                                        </p:tav>
                                      </p:tavLst>
                                    </p:anim>
                                    <p:animEffect transition="in" filter="fade">
                                      <p:cBhvr>
                                        <p:cTn id="280" dur="500"/>
                                        <p:tgtEl>
                                          <p:spTgt spid="17580"/>
                                        </p:tgtEl>
                                      </p:cBhvr>
                                    </p:animEffect>
                                  </p:childTnLst>
                                  <p:subTnLst>
                                    <p:audio>
                                      <p:cMediaNode>
                                        <p:cTn display="0" masterRel="sameClick">
                                          <p:stCondLst>
                                            <p:cond evt="begin" delay="0">
                                              <p:tn val="276"/>
                                            </p:cond>
                                          </p:stCondLst>
                                          <p:endCondLst>
                                            <p:cond evt="onStopAudio" delay="0">
                                              <p:tgtEl>
                                                <p:sldTgt/>
                                              </p:tgtEl>
                                            </p:cond>
                                          </p:endCondLst>
                                        </p:cTn>
                                        <p:tgtEl>
                                          <p:sndTgt r:embed="rId3" name="applause.wav"/>
                                        </p:tgtEl>
                                      </p:cMediaNode>
                                    </p:audio>
                                  </p:subTnLst>
                                </p:cTn>
                              </p:par>
                              <p:par>
                                <p:cTn id="281" presetID="12" presetClass="entr" presetSubtype="4" fill="hold" nodeType="withEffect">
                                  <p:stCondLst>
                                    <p:cond delay="0"/>
                                  </p:stCondLst>
                                  <p:childTnLst>
                                    <p:set>
                                      <p:cBhvr>
                                        <p:cTn id="282" dur="1" fill="hold">
                                          <p:stCondLst>
                                            <p:cond delay="0"/>
                                          </p:stCondLst>
                                        </p:cTn>
                                        <p:tgtEl>
                                          <p:spTgt spid="17753"/>
                                        </p:tgtEl>
                                        <p:attrNameLst>
                                          <p:attrName>style.visibility</p:attrName>
                                        </p:attrNameLst>
                                      </p:cBhvr>
                                      <p:to>
                                        <p:strVal val="visible"/>
                                      </p:to>
                                    </p:set>
                                    <p:animEffect transition="in" filter="slide(fromBottom)">
                                      <p:cBhvr>
                                        <p:cTn id="283" dur="3000"/>
                                        <p:tgtEl>
                                          <p:spTgt spid="17753"/>
                                        </p:tgtEl>
                                      </p:cBhvr>
                                    </p:animEffect>
                                  </p:childTnLst>
                                </p:cTn>
                              </p:par>
                            </p:childTnLst>
                          </p:cTn>
                        </p:par>
                      </p:childTnLst>
                    </p:cTn>
                  </p:par>
                  <p:par>
                    <p:cTn id="284" fill="hold" nodeType="clickPar">
                      <p:stCondLst>
                        <p:cond delay="indefinite"/>
                      </p:stCondLst>
                      <p:childTnLst>
                        <p:par>
                          <p:cTn id="285" fill="hold" nodeType="withGroup">
                            <p:stCondLst>
                              <p:cond delay="0"/>
                            </p:stCondLst>
                            <p:childTnLst>
                              <p:par>
                                <p:cTn id="286" presetID="4" presetClass="exit" presetSubtype="16" fill="hold" nodeType="clickEffect">
                                  <p:stCondLst>
                                    <p:cond delay="0"/>
                                  </p:stCondLst>
                                  <p:childTnLst>
                                    <p:animEffect transition="out" filter="box(in)">
                                      <p:cBhvr>
                                        <p:cTn id="287" dur="500"/>
                                        <p:tgtEl>
                                          <p:spTgt spid="17753"/>
                                        </p:tgtEl>
                                      </p:cBhvr>
                                    </p:animEffect>
                                    <p:set>
                                      <p:cBhvr>
                                        <p:cTn id="288" dur="1" fill="hold">
                                          <p:stCondLst>
                                            <p:cond delay="499"/>
                                          </p:stCondLst>
                                        </p:cTn>
                                        <p:tgtEl>
                                          <p:spTgt spid="17753"/>
                                        </p:tgtEl>
                                        <p:attrNameLst>
                                          <p:attrName>style.visibility</p:attrName>
                                        </p:attrNameLst>
                                      </p:cBhvr>
                                      <p:to>
                                        <p:strVal val="hidden"/>
                                      </p:to>
                                    </p:set>
                                  </p:childTnLst>
                                </p:cTn>
                              </p:par>
                              <p:par>
                                <p:cTn id="289" presetID="8" presetClass="entr" presetSubtype="16" fill="hold" grpId="0" nodeType="withEffect">
                                  <p:stCondLst>
                                    <p:cond delay="0"/>
                                  </p:stCondLst>
                                  <p:childTnLst>
                                    <p:set>
                                      <p:cBhvr>
                                        <p:cTn id="290" dur="1" fill="hold">
                                          <p:stCondLst>
                                            <p:cond delay="0"/>
                                          </p:stCondLst>
                                        </p:cTn>
                                        <p:tgtEl>
                                          <p:spTgt spid="17597"/>
                                        </p:tgtEl>
                                        <p:attrNameLst>
                                          <p:attrName>style.visibility</p:attrName>
                                        </p:attrNameLst>
                                      </p:cBhvr>
                                      <p:to>
                                        <p:strVal val="visible"/>
                                      </p:to>
                                    </p:set>
                                    <p:animEffect transition="in" filter="diamond(in)">
                                      <p:cBhvr>
                                        <p:cTn id="291" dur="500"/>
                                        <p:tgtEl>
                                          <p:spTgt spid="17597"/>
                                        </p:tgtEl>
                                      </p:cBhvr>
                                    </p:animEffect>
                                  </p:childTnLst>
                                </p:cTn>
                              </p:par>
                              <p:par>
                                <p:cTn id="292" presetID="8" presetClass="emph" presetSubtype="0" fill="hold" grpId="1" nodeType="withEffect">
                                  <p:stCondLst>
                                    <p:cond delay="0"/>
                                  </p:stCondLst>
                                  <p:childTnLst>
                                    <p:animRot by="43200000">
                                      <p:cBhvr>
                                        <p:cTn id="293" dur="1000" fill="hold"/>
                                        <p:tgtEl>
                                          <p:spTgt spid="17597"/>
                                        </p:tgtEl>
                                        <p:attrNameLst>
                                          <p:attrName>r</p:attrName>
                                        </p:attrNameLst>
                                      </p:cBhvr>
                                    </p:animRot>
                                  </p:childTnLst>
                                </p:cTn>
                              </p:par>
                              <p:par>
                                <p:cTn id="294" presetID="53" presetClass="exit" presetSubtype="0" fill="hold" nodeType="withEffect">
                                  <p:stCondLst>
                                    <p:cond delay="0"/>
                                  </p:stCondLst>
                                  <p:childTnLst>
                                    <p:anim calcmode="lin" valueType="num">
                                      <p:cBhvr>
                                        <p:cTn id="295" dur="500"/>
                                        <p:tgtEl>
                                          <p:spTgt spid="17576"/>
                                        </p:tgtEl>
                                        <p:attrNameLst>
                                          <p:attrName>ppt_w</p:attrName>
                                        </p:attrNameLst>
                                      </p:cBhvr>
                                      <p:tavLst>
                                        <p:tav tm="0">
                                          <p:val>
                                            <p:strVal val="ppt_w"/>
                                          </p:val>
                                        </p:tav>
                                        <p:tav tm="100000">
                                          <p:val>
                                            <p:fltVal val="0"/>
                                          </p:val>
                                        </p:tav>
                                      </p:tavLst>
                                    </p:anim>
                                    <p:anim calcmode="lin" valueType="num">
                                      <p:cBhvr>
                                        <p:cTn id="296" dur="500"/>
                                        <p:tgtEl>
                                          <p:spTgt spid="17576"/>
                                        </p:tgtEl>
                                        <p:attrNameLst>
                                          <p:attrName>ppt_h</p:attrName>
                                        </p:attrNameLst>
                                      </p:cBhvr>
                                      <p:tavLst>
                                        <p:tav tm="0">
                                          <p:val>
                                            <p:strVal val="ppt_h"/>
                                          </p:val>
                                        </p:tav>
                                        <p:tav tm="100000">
                                          <p:val>
                                            <p:fltVal val="0"/>
                                          </p:val>
                                        </p:tav>
                                      </p:tavLst>
                                    </p:anim>
                                    <p:animEffect transition="out" filter="fade">
                                      <p:cBhvr>
                                        <p:cTn id="297" dur="500"/>
                                        <p:tgtEl>
                                          <p:spTgt spid="17576"/>
                                        </p:tgtEl>
                                      </p:cBhvr>
                                    </p:animEffect>
                                    <p:set>
                                      <p:cBhvr>
                                        <p:cTn id="298" dur="1" fill="hold">
                                          <p:stCondLst>
                                            <p:cond delay="499"/>
                                          </p:stCondLst>
                                        </p:cTn>
                                        <p:tgtEl>
                                          <p:spTgt spid="17576"/>
                                        </p:tgtEl>
                                        <p:attrNameLst>
                                          <p:attrName>style.visibility</p:attrName>
                                        </p:attrNameLst>
                                      </p:cBhvr>
                                      <p:to>
                                        <p:strVal val="hidden"/>
                                      </p:to>
                                    </p:se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22" presetClass="emph" presetSubtype="0" fill="hold" grpId="0" nodeType="clickEffect">
                                  <p:stCondLst>
                                    <p:cond delay="0"/>
                                  </p:stCondLst>
                                  <p:childTnLst>
                                    <p:animClr clrSpc="hsl" dir="cw">
                                      <p:cBhvr override="childStyle">
                                        <p:cTn id="302" dur="2000" fill="hold"/>
                                        <p:tgtEl>
                                          <p:spTgt spid="17536"/>
                                        </p:tgtEl>
                                        <p:attrNameLst>
                                          <p:attrName>style.color</p:attrName>
                                        </p:attrNameLst>
                                      </p:cBhvr>
                                      <p:by>
                                        <p:hsl h="-7200000" s="0" l="0"/>
                                      </p:by>
                                    </p:animClr>
                                    <p:animClr clrSpc="hsl" dir="cw">
                                      <p:cBhvr>
                                        <p:cTn id="303" dur="2000" fill="hold"/>
                                        <p:tgtEl>
                                          <p:spTgt spid="17536"/>
                                        </p:tgtEl>
                                        <p:attrNameLst>
                                          <p:attrName>fillcolor</p:attrName>
                                        </p:attrNameLst>
                                      </p:cBhvr>
                                      <p:by>
                                        <p:hsl h="-7200000" s="0" l="0"/>
                                      </p:by>
                                    </p:animClr>
                                    <p:animClr clrSpc="hsl" dir="cw">
                                      <p:cBhvr>
                                        <p:cTn id="304" dur="2000" fill="hold"/>
                                        <p:tgtEl>
                                          <p:spTgt spid="17536"/>
                                        </p:tgtEl>
                                        <p:attrNameLst>
                                          <p:attrName>stroke.color</p:attrName>
                                        </p:attrNameLst>
                                      </p:cBhvr>
                                      <p:by>
                                        <p:hsl h="-7200000" s="0" l="0"/>
                                      </p:by>
                                    </p:animClr>
                                    <p:set>
                                      <p:cBhvr>
                                        <p:cTn id="305" dur="2000" fill="hold"/>
                                        <p:tgtEl>
                                          <p:spTgt spid="17536"/>
                                        </p:tgtEl>
                                        <p:attrNameLst>
                                          <p:attrName>fill.type</p:attrName>
                                        </p:attrNameLst>
                                      </p:cBhvr>
                                      <p:to>
                                        <p:strVal val="solid"/>
                                      </p:to>
                                    </p:set>
                                  </p:childTnLst>
                                </p:cTn>
                              </p:par>
                              <p:par>
                                <p:cTn id="306" presetID="8" presetClass="entr" presetSubtype="16" fill="hold" grpId="0" nodeType="withEffect">
                                  <p:stCondLst>
                                    <p:cond delay="0"/>
                                  </p:stCondLst>
                                  <p:childTnLst>
                                    <p:set>
                                      <p:cBhvr>
                                        <p:cTn id="307" dur="1" fill="hold">
                                          <p:stCondLst>
                                            <p:cond delay="0"/>
                                          </p:stCondLst>
                                        </p:cTn>
                                        <p:tgtEl>
                                          <p:spTgt spid="17599"/>
                                        </p:tgtEl>
                                        <p:attrNameLst>
                                          <p:attrName>style.visibility</p:attrName>
                                        </p:attrNameLst>
                                      </p:cBhvr>
                                      <p:to>
                                        <p:strVal val="visible"/>
                                      </p:to>
                                    </p:set>
                                    <p:animEffect transition="in" filter="diamond(in)">
                                      <p:cBhvr>
                                        <p:cTn id="308" dur="500"/>
                                        <p:tgtEl>
                                          <p:spTgt spid="17599"/>
                                        </p:tgtEl>
                                      </p:cBhvr>
                                    </p:animEffect>
                                  </p:childTnLst>
                                </p:cTn>
                              </p:par>
                              <p:par>
                                <p:cTn id="309" presetID="8" presetClass="entr" presetSubtype="16" fill="hold" grpId="0" nodeType="withEffect">
                                  <p:stCondLst>
                                    <p:cond delay="0"/>
                                  </p:stCondLst>
                                  <p:childTnLst>
                                    <p:set>
                                      <p:cBhvr>
                                        <p:cTn id="310" dur="1" fill="hold">
                                          <p:stCondLst>
                                            <p:cond delay="0"/>
                                          </p:stCondLst>
                                        </p:cTn>
                                        <p:tgtEl>
                                          <p:spTgt spid="17600"/>
                                        </p:tgtEl>
                                        <p:attrNameLst>
                                          <p:attrName>style.visibility</p:attrName>
                                        </p:attrNameLst>
                                      </p:cBhvr>
                                      <p:to>
                                        <p:strVal val="visible"/>
                                      </p:to>
                                    </p:set>
                                    <p:animEffect transition="in" filter="diamond(in)">
                                      <p:cBhvr>
                                        <p:cTn id="311" dur="500"/>
                                        <p:tgtEl>
                                          <p:spTgt spid="17600"/>
                                        </p:tgtEl>
                                      </p:cBhvr>
                                    </p:animEffect>
                                  </p:childTnLst>
                                </p:cTn>
                              </p:par>
                              <p:par>
                                <p:cTn id="312" presetID="8" presetClass="entr" presetSubtype="16" fill="hold" grpId="0" nodeType="withEffect">
                                  <p:stCondLst>
                                    <p:cond delay="0"/>
                                  </p:stCondLst>
                                  <p:childTnLst>
                                    <p:set>
                                      <p:cBhvr>
                                        <p:cTn id="313" dur="1" fill="hold">
                                          <p:stCondLst>
                                            <p:cond delay="0"/>
                                          </p:stCondLst>
                                        </p:cTn>
                                        <p:tgtEl>
                                          <p:spTgt spid="17601"/>
                                        </p:tgtEl>
                                        <p:attrNameLst>
                                          <p:attrName>style.visibility</p:attrName>
                                        </p:attrNameLst>
                                      </p:cBhvr>
                                      <p:to>
                                        <p:strVal val="visible"/>
                                      </p:to>
                                    </p:set>
                                    <p:animEffect transition="in" filter="diamond(in)">
                                      <p:cBhvr>
                                        <p:cTn id="314" dur="500"/>
                                        <p:tgtEl>
                                          <p:spTgt spid="17601"/>
                                        </p:tgtEl>
                                      </p:cBhvr>
                                    </p:animEffect>
                                  </p:childTnLst>
                                </p:cTn>
                              </p:par>
                              <p:par>
                                <p:cTn id="315" presetID="8" presetClass="entr" presetSubtype="16" fill="hold" grpId="0" nodeType="withEffect">
                                  <p:stCondLst>
                                    <p:cond delay="0"/>
                                  </p:stCondLst>
                                  <p:childTnLst>
                                    <p:set>
                                      <p:cBhvr>
                                        <p:cTn id="316" dur="1" fill="hold">
                                          <p:stCondLst>
                                            <p:cond delay="0"/>
                                          </p:stCondLst>
                                        </p:cTn>
                                        <p:tgtEl>
                                          <p:spTgt spid="17602"/>
                                        </p:tgtEl>
                                        <p:attrNameLst>
                                          <p:attrName>style.visibility</p:attrName>
                                        </p:attrNameLst>
                                      </p:cBhvr>
                                      <p:to>
                                        <p:strVal val="visible"/>
                                      </p:to>
                                    </p:set>
                                    <p:animEffect transition="in" filter="diamond(in)">
                                      <p:cBhvr>
                                        <p:cTn id="317" dur="500"/>
                                        <p:tgtEl>
                                          <p:spTgt spid="17602"/>
                                        </p:tgtEl>
                                      </p:cBhvr>
                                    </p:animEffect>
                                  </p:childTnLst>
                                </p:cTn>
                              </p:par>
                              <p:par>
                                <p:cTn id="318" presetID="8" presetClass="entr" presetSubtype="16" fill="hold" grpId="0" nodeType="withEffect">
                                  <p:stCondLst>
                                    <p:cond delay="0"/>
                                  </p:stCondLst>
                                  <p:childTnLst>
                                    <p:set>
                                      <p:cBhvr>
                                        <p:cTn id="319" dur="1" fill="hold">
                                          <p:stCondLst>
                                            <p:cond delay="0"/>
                                          </p:stCondLst>
                                        </p:cTn>
                                        <p:tgtEl>
                                          <p:spTgt spid="17603"/>
                                        </p:tgtEl>
                                        <p:attrNameLst>
                                          <p:attrName>style.visibility</p:attrName>
                                        </p:attrNameLst>
                                      </p:cBhvr>
                                      <p:to>
                                        <p:strVal val="visible"/>
                                      </p:to>
                                    </p:set>
                                    <p:animEffect transition="in" filter="diamond(in)">
                                      <p:cBhvr>
                                        <p:cTn id="320" dur="500"/>
                                        <p:tgtEl>
                                          <p:spTgt spid="17603"/>
                                        </p:tgtEl>
                                      </p:cBhvr>
                                    </p:animEffect>
                                  </p:childTnLst>
                                </p:cTn>
                              </p:par>
                              <p:par>
                                <p:cTn id="321" presetID="8" presetClass="entr" presetSubtype="16" fill="hold" grpId="0" nodeType="withEffect">
                                  <p:stCondLst>
                                    <p:cond delay="0"/>
                                  </p:stCondLst>
                                  <p:childTnLst>
                                    <p:set>
                                      <p:cBhvr>
                                        <p:cTn id="322" dur="1" fill="hold">
                                          <p:stCondLst>
                                            <p:cond delay="0"/>
                                          </p:stCondLst>
                                        </p:cTn>
                                        <p:tgtEl>
                                          <p:spTgt spid="17604"/>
                                        </p:tgtEl>
                                        <p:attrNameLst>
                                          <p:attrName>style.visibility</p:attrName>
                                        </p:attrNameLst>
                                      </p:cBhvr>
                                      <p:to>
                                        <p:strVal val="visible"/>
                                      </p:to>
                                    </p:set>
                                    <p:animEffect transition="in" filter="diamond(in)">
                                      <p:cBhvr>
                                        <p:cTn id="323" dur="500"/>
                                        <p:tgtEl>
                                          <p:spTgt spid="17604"/>
                                        </p:tgtEl>
                                      </p:cBhvr>
                                    </p:animEffect>
                                  </p:childTnLst>
                                </p:cTn>
                              </p:par>
                              <p:par>
                                <p:cTn id="324" presetID="8" presetClass="entr" presetSubtype="16" fill="hold" grpId="0" nodeType="withEffect">
                                  <p:stCondLst>
                                    <p:cond delay="0"/>
                                  </p:stCondLst>
                                  <p:childTnLst>
                                    <p:set>
                                      <p:cBhvr>
                                        <p:cTn id="325" dur="1" fill="hold">
                                          <p:stCondLst>
                                            <p:cond delay="0"/>
                                          </p:stCondLst>
                                        </p:cTn>
                                        <p:tgtEl>
                                          <p:spTgt spid="17605"/>
                                        </p:tgtEl>
                                        <p:attrNameLst>
                                          <p:attrName>style.visibility</p:attrName>
                                        </p:attrNameLst>
                                      </p:cBhvr>
                                      <p:to>
                                        <p:strVal val="visible"/>
                                      </p:to>
                                    </p:set>
                                    <p:animEffect transition="in" filter="diamond(in)">
                                      <p:cBhvr>
                                        <p:cTn id="326" dur="500"/>
                                        <p:tgtEl>
                                          <p:spTgt spid="17605"/>
                                        </p:tgtEl>
                                      </p:cBhvr>
                                    </p:animEffect>
                                  </p:childTnLst>
                                </p:cTn>
                              </p:par>
                              <p:par>
                                <p:cTn id="327" presetID="8" presetClass="emph" presetSubtype="0" fill="hold" grpId="1" nodeType="withEffect">
                                  <p:stCondLst>
                                    <p:cond delay="0"/>
                                  </p:stCondLst>
                                  <p:childTnLst>
                                    <p:animRot by="43200000">
                                      <p:cBhvr>
                                        <p:cTn id="328" dur="1000" fill="hold"/>
                                        <p:tgtEl>
                                          <p:spTgt spid="17599"/>
                                        </p:tgtEl>
                                        <p:attrNameLst>
                                          <p:attrName>r</p:attrName>
                                        </p:attrNameLst>
                                      </p:cBhvr>
                                    </p:animRot>
                                  </p:childTnLst>
                                </p:cTn>
                              </p:par>
                              <p:par>
                                <p:cTn id="329" presetID="8" presetClass="emph" presetSubtype="0" fill="hold" grpId="1" nodeType="withEffect">
                                  <p:stCondLst>
                                    <p:cond delay="0"/>
                                  </p:stCondLst>
                                  <p:childTnLst>
                                    <p:animRot by="43200000">
                                      <p:cBhvr>
                                        <p:cTn id="330" dur="1000" fill="hold"/>
                                        <p:tgtEl>
                                          <p:spTgt spid="17600"/>
                                        </p:tgtEl>
                                        <p:attrNameLst>
                                          <p:attrName>r</p:attrName>
                                        </p:attrNameLst>
                                      </p:cBhvr>
                                    </p:animRot>
                                  </p:childTnLst>
                                </p:cTn>
                              </p:par>
                              <p:par>
                                <p:cTn id="331" presetID="8" presetClass="emph" presetSubtype="0" fill="hold" grpId="1" nodeType="withEffect">
                                  <p:stCondLst>
                                    <p:cond delay="0"/>
                                  </p:stCondLst>
                                  <p:childTnLst>
                                    <p:animRot by="43200000">
                                      <p:cBhvr>
                                        <p:cTn id="332" dur="1000" fill="hold"/>
                                        <p:tgtEl>
                                          <p:spTgt spid="17601"/>
                                        </p:tgtEl>
                                        <p:attrNameLst>
                                          <p:attrName>r</p:attrName>
                                        </p:attrNameLst>
                                      </p:cBhvr>
                                    </p:animRot>
                                  </p:childTnLst>
                                </p:cTn>
                              </p:par>
                              <p:par>
                                <p:cTn id="333" presetID="8" presetClass="emph" presetSubtype="0" fill="hold" grpId="1" nodeType="withEffect">
                                  <p:stCondLst>
                                    <p:cond delay="0"/>
                                  </p:stCondLst>
                                  <p:childTnLst>
                                    <p:animRot by="43200000">
                                      <p:cBhvr>
                                        <p:cTn id="334" dur="1000" fill="hold"/>
                                        <p:tgtEl>
                                          <p:spTgt spid="17602"/>
                                        </p:tgtEl>
                                        <p:attrNameLst>
                                          <p:attrName>r</p:attrName>
                                        </p:attrNameLst>
                                      </p:cBhvr>
                                    </p:animRot>
                                  </p:childTnLst>
                                </p:cTn>
                              </p:par>
                              <p:par>
                                <p:cTn id="335" presetID="8" presetClass="emph" presetSubtype="0" fill="hold" grpId="0" nodeType="withEffect">
                                  <p:stCondLst>
                                    <p:cond delay="0"/>
                                  </p:stCondLst>
                                  <p:childTnLst>
                                    <p:animRot by="43200000">
                                      <p:cBhvr>
                                        <p:cTn id="336" dur="1000" fill="hold"/>
                                        <p:tgtEl>
                                          <p:spTgt spid="17598"/>
                                        </p:tgtEl>
                                        <p:attrNameLst>
                                          <p:attrName>r</p:attrName>
                                        </p:attrNameLst>
                                      </p:cBhvr>
                                    </p:animRot>
                                  </p:childTnLst>
                                </p:cTn>
                              </p:par>
                              <p:par>
                                <p:cTn id="337" presetID="8" presetClass="emph" presetSubtype="0" fill="hold" grpId="1" nodeType="withEffect">
                                  <p:stCondLst>
                                    <p:cond delay="0"/>
                                  </p:stCondLst>
                                  <p:childTnLst>
                                    <p:animRot by="43200000">
                                      <p:cBhvr>
                                        <p:cTn id="338" dur="1000" fill="hold"/>
                                        <p:tgtEl>
                                          <p:spTgt spid="17603"/>
                                        </p:tgtEl>
                                        <p:attrNameLst>
                                          <p:attrName>r</p:attrName>
                                        </p:attrNameLst>
                                      </p:cBhvr>
                                    </p:animRot>
                                  </p:childTnLst>
                                </p:cTn>
                              </p:par>
                              <p:par>
                                <p:cTn id="339" presetID="8" presetClass="emph" presetSubtype="0" fill="hold" grpId="1" nodeType="withEffect">
                                  <p:stCondLst>
                                    <p:cond delay="0"/>
                                  </p:stCondLst>
                                  <p:childTnLst>
                                    <p:animRot by="43200000">
                                      <p:cBhvr>
                                        <p:cTn id="340" dur="1000" fill="hold"/>
                                        <p:tgtEl>
                                          <p:spTgt spid="17604"/>
                                        </p:tgtEl>
                                        <p:attrNameLst>
                                          <p:attrName>r</p:attrName>
                                        </p:attrNameLst>
                                      </p:cBhvr>
                                    </p:animRot>
                                  </p:childTnLst>
                                </p:cTn>
                              </p:par>
                              <p:par>
                                <p:cTn id="341" presetID="8" presetClass="emph" presetSubtype="0" fill="hold" grpId="1" nodeType="withEffect">
                                  <p:stCondLst>
                                    <p:cond delay="0"/>
                                  </p:stCondLst>
                                  <p:childTnLst>
                                    <p:animRot by="43200000">
                                      <p:cBhvr>
                                        <p:cTn id="342" dur="1000" fill="hold"/>
                                        <p:tgtEl>
                                          <p:spTgt spid="17605"/>
                                        </p:tgtEl>
                                        <p:attrNameLst>
                                          <p:attrName>r</p:attrName>
                                        </p:attrNameLst>
                                      </p:cBhvr>
                                    </p:animRot>
                                  </p:childTnLst>
                                </p:cTn>
                              </p:par>
                              <p:par>
                                <p:cTn id="343" presetID="53" presetClass="entr" presetSubtype="0" fill="hold" nodeType="withEffect">
                                  <p:stCondLst>
                                    <p:cond delay="0"/>
                                  </p:stCondLst>
                                  <p:childTnLst>
                                    <p:set>
                                      <p:cBhvr>
                                        <p:cTn id="344" dur="1" fill="hold">
                                          <p:stCondLst>
                                            <p:cond delay="0"/>
                                          </p:stCondLst>
                                        </p:cTn>
                                        <p:tgtEl>
                                          <p:spTgt spid="17606"/>
                                        </p:tgtEl>
                                        <p:attrNameLst>
                                          <p:attrName>style.visibility</p:attrName>
                                        </p:attrNameLst>
                                      </p:cBhvr>
                                      <p:to>
                                        <p:strVal val="visible"/>
                                      </p:to>
                                    </p:set>
                                    <p:anim calcmode="lin" valueType="num">
                                      <p:cBhvr>
                                        <p:cTn id="345" dur="500" fill="hold"/>
                                        <p:tgtEl>
                                          <p:spTgt spid="17606"/>
                                        </p:tgtEl>
                                        <p:attrNameLst>
                                          <p:attrName>ppt_w</p:attrName>
                                        </p:attrNameLst>
                                      </p:cBhvr>
                                      <p:tavLst>
                                        <p:tav tm="0">
                                          <p:val>
                                            <p:fltVal val="0"/>
                                          </p:val>
                                        </p:tav>
                                        <p:tav tm="100000">
                                          <p:val>
                                            <p:strVal val="#ppt_w"/>
                                          </p:val>
                                        </p:tav>
                                      </p:tavLst>
                                    </p:anim>
                                    <p:anim calcmode="lin" valueType="num">
                                      <p:cBhvr>
                                        <p:cTn id="346" dur="500" fill="hold"/>
                                        <p:tgtEl>
                                          <p:spTgt spid="17606"/>
                                        </p:tgtEl>
                                        <p:attrNameLst>
                                          <p:attrName>ppt_h</p:attrName>
                                        </p:attrNameLst>
                                      </p:cBhvr>
                                      <p:tavLst>
                                        <p:tav tm="0">
                                          <p:val>
                                            <p:fltVal val="0"/>
                                          </p:val>
                                        </p:tav>
                                        <p:tav tm="100000">
                                          <p:val>
                                            <p:strVal val="#ppt_h"/>
                                          </p:val>
                                        </p:tav>
                                      </p:tavLst>
                                    </p:anim>
                                    <p:animEffect transition="in" filter="fade">
                                      <p:cBhvr>
                                        <p:cTn id="347" dur="500"/>
                                        <p:tgtEl>
                                          <p:spTgt spid="17606"/>
                                        </p:tgtEl>
                                      </p:cBhvr>
                                    </p:animEffec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53" presetClass="exit" presetSubtype="0" fill="hold" grpId="2" nodeType="clickEffect">
                                  <p:stCondLst>
                                    <p:cond delay="0"/>
                                  </p:stCondLst>
                                  <p:childTnLst>
                                    <p:anim calcmode="lin" valueType="num">
                                      <p:cBhvr>
                                        <p:cTn id="351" dur="500"/>
                                        <p:tgtEl>
                                          <p:spTgt spid="17599"/>
                                        </p:tgtEl>
                                        <p:attrNameLst>
                                          <p:attrName>ppt_w</p:attrName>
                                        </p:attrNameLst>
                                      </p:cBhvr>
                                      <p:tavLst>
                                        <p:tav tm="0">
                                          <p:val>
                                            <p:strVal val="ppt_w"/>
                                          </p:val>
                                        </p:tav>
                                        <p:tav tm="100000">
                                          <p:val>
                                            <p:fltVal val="0"/>
                                          </p:val>
                                        </p:tav>
                                      </p:tavLst>
                                    </p:anim>
                                    <p:anim calcmode="lin" valueType="num">
                                      <p:cBhvr>
                                        <p:cTn id="352" dur="500"/>
                                        <p:tgtEl>
                                          <p:spTgt spid="17599"/>
                                        </p:tgtEl>
                                        <p:attrNameLst>
                                          <p:attrName>ppt_h</p:attrName>
                                        </p:attrNameLst>
                                      </p:cBhvr>
                                      <p:tavLst>
                                        <p:tav tm="0">
                                          <p:val>
                                            <p:strVal val="ppt_h"/>
                                          </p:val>
                                        </p:tav>
                                        <p:tav tm="100000">
                                          <p:val>
                                            <p:fltVal val="0"/>
                                          </p:val>
                                        </p:tav>
                                      </p:tavLst>
                                    </p:anim>
                                    <p:animEffect transition="out" filter="fade">
                                      <p:cBhvr>
                                        <p:cTn id="353" dur="500"/>
                                        <p:tgtEl>
                                          <p:spTgt spid="17599"/>
                                        </p:tgtEl>
                                      </p:cBhvr>
                                    </p:animEffect>
                                    <p:set>
                                      <p:cBhvr>
                                        <p:cTn id="354" dur="1" fill="hold">
                                          <p:stCondLst>
                                            <p:cond delay="499"/>
                                          </p:stCondLst>
                                        </p:cTn>
                                        <p:tgtEl>
                                          <p:spTgt spid="17599"/>
                                        </p:tgtEl>
                                        <p:attrNameLst>
                                          <p:attrName>style.visibility</p:attrName>
                                        </p:attrNameLst>
                                      </p:cBhvr>
                                      <p:to>
                                        <p:strVal val="hidden"/>
                                      </p:to>
                                    </p:set>
                                  </p:childTnLst>
                                </p:cTn>
                              </p:par>
                              <p:par>
                                <p:cTn id="355" presetID="53" presetClass="exit" presetSubtype="0" fill="hold" grpId="2" nodeType="withEffect">
                                  <p:stCondLst>
                                    <p:cond delay="0"/>
                                  </p:stCondLst>
                                  <p:childTnLst>
                                    <p:anim calcmode="lin" valueType="num">
                                      <p:cBhvr>
                                        <p:cTn id="356" dur="500"/>
                                        <p:tgtEl>
                                          <p:spTgt spid="17600"/>
                                        </p:tgtEl>
                                        <p:attrNameLst>
                                          <p:attrName>ppt_w</p:attrName>
                                        </p:attrNameLst>
                                      </p:cBhvr>
                                      <p:tavLst>
                                        <p:tav tm="0">
                                          <p:val>
                                            <p:strVal val="ppt_w"/>
                                          </p:val>
                                        </p:tav>
                                        <p:tav tm="100000">
                                          <p:val>
                                            <p:fltVal val="0"/>
                                          </p:val>
                                        </p:tav>
                                      </p:tavLst>
                                    </p:anim>
                                    <p:anim calcmode="lin" valueType="num">
                                      <p:cBhvr>
                                        <p:cTn id="357" dur="500"/>
                                        <p:tgtEl>
                                          <p:spTgt spid="17600"/>
                                        </p:tgtEl>
                                        <p:attrNameLst>
                                          <p:attrName>ppt_h</p:attrName>
                                        </p:attrNameLst>
                                      </p:cBhvr>
                                      <p:tavLst>
                                        <p:tav tm="0">
                                          <p:val>
                                            <p:strVal val="ppt_h"/>
                                          </p:val>
                                        </p:tav>
                                        <p:tav tm="100000">
                                          <p:val>
                                            <p:fltVal val="0"/>
                                          </p:val>
                                        </p:tav>
                                      </p:tavLst>
                                    </p:anim>
                                    <p:animEffect transition="out" filter="fade">
                                      <p:cBhvr>
                                        <p:cTn id="358" dur="500"/>
                                        <p:tgtEl>
                                          <p:spTgt spid="17600"/>
                                        </p:tgtEl>
                                      </p:cBhvr>
                                    </p:animEffect>
                                    <p:set>
                                      <p:cBhvr>
                                        <p:cTn id="359" dur="1" fill="hold">
                                          <p:stCondLst>
                                            <p:cond delay="499"/>
                                          </p:stCondLst>
                                        </p:cTn>
                                        <p:tgtEl>
                                          <p:spTgt spid="17600"/>
                                        </p:tgtEl>
                                        <p:attrNameLst>
                                          <p:attrName>style.visibility</p:attrName>
                                        </p:attrNameLst>
                                      </p:cBhvr>
                                      <p:to>
                                        <p:strVal val="hidden"/>
                                      </p:to>
                                    </p:set>
                                  </p:childTnLst>
                                </p:cTn>
                              </p:par>
                              <p:par>
                                <p:cTn id="360" presetID="53" presetClass="exit" presetSubtype="0" fill="hold" grpId="2" nodeType="withEffect">
                                  <p:stCondLst>
                                    <p:cond delay="0"/>
                                  </p:stCondLst>
                                  <p:childTnLst>
                                    <p:anim calcmode="lin" valueType="num">
                                      <p:cBhvr>
                                        <p:cTn id="361" dur="500"/>
                                        <p:tgtEl>
                                          <p:spTgt spid="17601"/>
                                        </p:tgtEl>
                                        <p:attrNameLst>
                                          <p:attrName>ppt_w</p:attrName>
                                        </p:attrNameLst>
                                      </p:cBhvr>
                                      <p:tavLst>
                                        <p:tav tm="0">
                                          <p:val>
                                            <p:strVal val="ppt_w"/>
                                          </p:val>
                                        </p:tav>
                                        <p:tav tm="100000">
                                          <p:val>
                                            <p:fltVal val="0"/>
                                          </p:val>
                                        </p:tav>
                                      </p:tavLst>
                                    </p:anim>
                                    <p:anim calcmode="lin" valueType="num">
                                      <p:cBhvr>
                                        <p:cTn id="362" dur="500"/>
                                        <p:tgtEl>
                                          <p:spTgt spid="17601"/>
                                        </p:tgtEl>
                                        <p:attrNameLst>
                                          <p:attrName>ppt_h</p:attrName>
                                        </p:attrNameLst>
                                      </p:cBhvr>
                                      <p:tavLst>
                                        <p:tav tm="0">
                                          <p:val>
                                            <p:strVal val="ppt_h"/>
                                          </p:val>
                                        </p:tav>
                                        <p:tav tm="100000">
                                          <p:val>
                                            <p:fltVal val="0"/>
                                          </p:val>
                                        </p:tav>
                                      </p:tavLst>
                                    </p:anim>
                                    <p:animEffect transition="out" filter="fade">
                                      <p:cBhvr>
                                        <p:cTn id="363" dur="500"/>
                                        <p:tgtEl>
                                          <p:spTgt spid="17601"/>
                                        </p:tgtEl>
                                      </p:cBhvr>
                                    </p:animEffect>
                                    <p:set>
                                      <p:cBhvr>
                                        <p:cTn id="364" dur="1" fill="hold">
                                          <p:stCondLst>
                                            <p:cond delay="499"/>
                                          </p:stCondLst>
                                        </p:cTn>
                                        <p:tgtEl>
                                          <p:spTgt spid="17601"/>
                                        </p:tgtEl>
                                        <p:attrNameLst>
                                          <p:attrName>style.visibility</p:attrName>
                                        </p:attrNameLst>
                                      </p:cBhvr>
                                      <p:to>
                                        <p:strVal val="hidden"/>
                                      </p:to>
                                    </p:set>
                                  </p:childTnLst>
                                </p:cTn>
                              </p:par>
                              <p:par>
                                <p:cTn id="365" presetID="53" presetClass="exit" presetSubtype="0" fill="hold" grpId="2" nodeType="withEffect">
                                  <p:stCondLst>
                                    <p:cond delay="0"/>
                                  </p:stCondLst>
                                  <p:childTnLst>
                                    <p:anim calcmode="lin" valueType="num">
                                      <p:cBhvr>
                                        <p:cTn id="366" dur="500"/>
                                        <p:tgtEl>
                                          <p:spTgt spid="17602"/>
                                        </p:tgtEl>
                                        <p:attrNameLst>
                                          <p:attrName>ppt_w</p:attrName>
                                        </p:attrNameLst>
                                      </p:cBhvr>
                                      <p:tavLst>
                                        <p:tav tm="0">
                                          <p:val>
                                            <p:strVal val="ppt_w"/>
                                          </p:val>
                                        </p:tav>
                                        <p:tav tm="100000">
                                          <p:val>
                                            <p:fltVal val="0"/>
                                          </p:val>
                                        </p:tav>
                                      </p:tavLst>
                                    </p:anim>
                                    <p:anim calcmode="lin" valueType="num">
                                      <p:cBhvr>
                                        <p:cTn id="367" dur="500"/>
                                        <p:tgtEl>
                                          <p:spTgt spid="17602"/>
                                        </p:tgtEl>
                                        <p:attrNameLst>
                                          <p:attrName>ppt_h</p:attrName>
                                        </p:attrNameLst>
                                      </p:cBhvr>
                                      <p:tavLst>
                                        <p:tav tm="0">
                                          <p:val>
                                            <p:strVal val="ppt_h"/>
                                          </p:val>
                                        </p:tav>
                                        <p:tav tm="100000">
                                          <p:val>
                                            <p:fltVal val="0"/>
                                          </p:val>
                                        </p:tav>
                                      </p:tavLst>
                                    </p:anim>
                                    <p:animEffect transition="out" filter="fade">
                                      <p:cBhvr>
                                        <p:cTn id="368" dur="500"/>
                                        <p:tgtEl>
                                          <p:spTgt spid="17602"/>
                                        </p:tgtEl>
                                      </p:cBhvr>
                                    </p:animEffect>
                                    <p:set>
                                      <p:cBhvr>
                                        <p:cTn id="369" dur="1" fill="hold">
                                          <p:stCondLst>
                                            <p:cond delay="499"/>
                                          </p:stCondLst>
                                        </p:cTn>
                                        <p:tgtEl>
                                          <p:spTgt spid="17602"/>
                                        </p:tgtEl>
                                        <p:attrNameLst>
                                          <p:attrName>style.visibility</p:attrName>
                                        </p:attrNameLst>
                                      </p:cBhvr>
                                      <p:to>
                                        <p:strVal val="hidden"/>
                                      </p:to>
                                    </p:set>
                                  </p:childTnLst>
                                </p:cTn>
                              </p:par>
                              <p:par>
                                <p:cTn id="370" presetID="53" presetClass="exit" presetSubtype="0" fill="hold" grpId="1" nodeType="withEffect">
                                  <p:stCondLst>
                                    <p:cond delay="0"/>
                                  </p:stCondLst>
                                  <p:childTnLst>
                                    <p:anim calcmode="lin" valueType="num">
                                      <p:cBhvr>
                                        <p:cTn id="371" dur="500"/>
                                        <p:tgtEl>
                                          <p:spTgt spid="17598"/>
                                        </p:tgtEl>
                                        <p:attrNameLst>
                                          <p:attrName>ppt_w</p:attrName>
                                        </p:attrNameLst>
                                      </p:cBhvr>
                                      <p:tavLst>
                                        <p:tav tm="0">
                                          <p:val>
                                            <p:strVal val="ppt_w"/>
                                          </p:val>
                                        </p:tav>
                                        <p:tav tm="100000">
                                          <p:val>
                                            <p:fltVal val="0"/>
                                          </p:val>
                                        </p:tav>
                                      </p:tavLst>
                                    </p:anim>
                                    <p:anim calcmode="lin" valueType="num">
                                      <p:cBhvr>
                                        <p:cTn id="372" dur="500"/>
                                        <p:tgtEl>
                                          <p:spTgt spid="17598"/>
                                        </p:tgtEl>
                                        <p:attrNameLst>
                                          <p:attrName>ppt_h</p:attrName>
                                        </p:attrNameLst>
                                      </p:cBhvr>
                                      <p:tavLst>
                                        <p:tav tm="0">
                                          <p:val>
                                            <p:strVal val="ppt_h"/>
                                          </p:val>
                                        </p:tav>
                                        <p:tav tm="100000">
                                          <p:val>
                                            <p:fltVal val="0"/>
                                          </p:val>
                                        </p:tav>
                                      </p:tavLst>
                                    </p:anim>
                                    <p:animEffect transition="out" filter="fade">
                                      <p:cBhvr>
                                        <p:cTn id="373" dur="500"/>
                                        <p:tgtEl>
                                          <p:spTgt spid="17598"/>
                                        </p:tgtEl>
                                      </p:cBhvr>
                                    </p:animEffect>
                                    <p:set>
                                      <p:cBhvr>
                                        <p:cTn id="374" dur="1" fill="hold">
                                          <p:stCondLst>
                                            <p:cond delay="499"/>
                                          </p:stCondLst>
                                        </p:cTn>
                                        <p:tgtEl>
                                          <p:spTgt spid="17598"/>
                                        </p:tgtEl>
                                        <p:attrNameLst>
                                          <p:attrName>style.visibility</p:attrName>
                                        </p:attrNameLst>
                                      </p:cBhvr>
                                      <p:to>
                                        <p:strVal val="hidden"/>
                                      </p:to>
                                    </p:set>
                                  </p:childTnLst>
                                </p:cTn>
                              </p:par>
                              <p:par>
                                <p:cTn id="375" presetID="53" presetClass="exit" presetSubtype="0" fill="hold" grpId="2" nodeType="withEffect">
                                  <p:stCondLst>
                                    <p:cond delay="0"/>
                                  </p:stCondLst>
                                  <p:childTnLst>
                                    <p:anim calcmode="lin" valueType="num">
                                      <p:cBhvr>
                                        <p:cTn id="376" dur="500"/>
                                        <p:tgtEl>
                                          <p:spTgt spid="17603"/>
                                        </p:tgtEl>
                                        <p:attrNameLst>
                                          <p:attrName>ppt_w</p:attrName>
                                        </p:attrNameLst>
                                      </p:cBhvr>
                                      <p:tavLst>
                                        <p:tav tm="0">
                                          <p:val>
                                            <p:strVal val="ppt_w"/>
                                          </p:val>
                                        </p:tav>
                                        <p:tav tm="100000">
                                          <p:val>
                                            <p:fltVal val="0"/>
                                          </p:val>
                                        </p:tav>
                                      </p:tavLst>
                                    </p:anim>
                                    <p:anim calcmode="lin" valueType="num">
                                      <p:cBhvr>
                                        <p:cTn id="377" dur="500"/>
                                        <p:tgtEl>
                                          <p:spTgt spid="17603"/>
                                        </p:tgtEl>
                                        <p:attrNameLst>
                                          <p:attrName>ppt_h</p:attrName>
                                        </p:attrNameLst>
                                      </p:cBhvr>
                                      <p:tavLst>
                                        <p:tav tm="0">
                                          <p:val>
                                            <p:strVal val="ppt_h"/>
                                          </p:val>
                                        </p:tav>
                                        <p:tav tm="100000">
                                          <p:val>
                                            <p:fltVal val="0"/>
                                          </p:val>
                                        </p:tav>
                                      </p:tavLst>
                                    </p:anim>
                                    <p:animEffect transition="out" filter="fade">
                                      <p:cBhvr>
                                        <p:cTn id="378" dur="500"/>
                                        <p:tgtEl>
                                          <p:spTgt spid="17603"/>
                                        </p:tgtEl>
                                      </p:cBhvr>
                                    </p:animEffect>
                                    <p:set>
                                      <p:cBhvr>
                                        <p:cTn id="379" dur="1" fill="hold">
                                          <p:stCondLst>
                                            <p:cond delay="499"/>
                                          </p:stCondLst>
                                        </p:cTn>
                                        <p:tgtEl>
                                          <p:spTgt spid="17603"/>
                                        </p:tgtEl>
                                        <p:attrNameLst>
                                          <p:attrName>style.visibility</p:attrName>
                                        </p:attrNameLst>
                                      </p:cBhvr>
                                      <p:to>
                                        <p:strVal val="hidden"/>
                                      </p:to>
                                    </p:set>
                                  </p:childTnLst>
                                </p:cTn>
                              </p:par>
                              <p:par>
                                <p:cTn id="380" presetID="53" presetClass="exit" presetSubtype="0" fill="hold" grpId="2" nodeType="withEffect">
                                  <p:stCondLst>
                                    <p:cond delay="0"/>
                                  </p:stCondLst>
                                  <p:childTnLst>
                                    <p:anim calcmode="lin" valueType="num">
                                      <p:cBhvr>
                                        <p:cTn id="381" dur="500"/>
                                        <p:tgtEl>
                                          <p:spTgt spid="17604"/>
                                        </p:tgtEl>
                                        <p:attrNameLst>
                                          <p:attrName>ppt_w</p:attrName>
                                        </p:attrNameLst>
                                      </p:cBhvr>
                                      <p:tavLst>
                                        <p:tav tm="0">
                                          <p:val>
                                            <p:strVal val="ppt_w"/>
                                          </p:val>
                                        </p:tav>
                                        <p:tav tm="100000">
                                          <p:val>
                                            <p:fltVal val="0"/>
                                          </p:val>
                                        </p:tav>
                                      </p:tavLst>
                                    </p:anim>
                                    <p:anim calcmode="lin" valueType="num">
                                      <p:cBhvr>
                                        <p:cTn id="382" dur="500"/>
                                        <p:tgtEl>
                                          <p:spTgt spid="17604"/>
                                        </p:tgtEl>
                                        <p:attrNameLst>
                                          <p:attrName>ppt_h</p:attrName>
                                        </p:attrNameLst>
                                      </p:cBhvr>
                                      <p:tavLst>
                                        <p:tav tm="0">
                                          <p:val>
                                            <p:strVal val="ppt_h"/>
                                          </p:val>
                                        </p:tav>
                                        <p:tav tm="100000">
                                          <p:val>
                                            <p:fltVal val="0"/>
                                          </p:val>
                                        </p:tav>
                                      </p:tavLst>
                                    </p:anim>
                                    <p:animEffect transition="out" filter="fade">
                                      <p:cBhvr>
                                        <p:cTn id="383" dur="500"/>
                                        <p:tgtEl>
                                          <p:spTgt spid="17604"/>
                                        </p:tgtEl>
                                      </p:cBhvr>
                                    </p:animEffect>
                                    <p:set>
                                      <p:cBhvr>
                                        <p:cTn id="384" dur="1" fill="hold">
                                          <p:stCondLst>
                                            <p:cond delay="499"/>
                                          </p:stCondLst>
                                        </p:cTn>
                                        <p:tgtEl>
                                          <p:spTgt spid="17604"/>
                                        </p:tgtEl>
                                        <p:attrNameLst>
                                          <p:attrName>style.visibility</p:attrName>
                                        </p:attrNameLst>
                                      </p:cBhvr>
                                      <p:to>
                                        <p:strVal val="hidden"/>
                                      </p:to>
                                    </p:set>
                                  </p:childTnLst>
                                </p:cTn>
                              </p:par>
                              <p:par>
                                <p:cTn id="385" presetID="53" presetClass="exit" presetSubtype="0" fill="hold" grpId="2" nodeType="withEffect">
                                  <p:stCondLst>
                                    <p:cond delay="0"/>
                                  </p:stCondLst>
                                  <p:childTnLst>
                                    <p:anim calcmode="lin" valueType="num">
                                      <p:cBhvr>
                                        <p:cTn id="386" dur="500"/>
                                        <p:tgtEl>
                                          <p:spTgt spid="17605"/>
                                        </p:tgtEl>
                                        <p:attrNameLst>
                                          <p:attrName>ppt_w</p:attrName>
                                        </p:attrNameLst>
                                      </p:cBhvr>
                                      <p:tavLst>
                                        <p:tav tm="0">
                                          <p:val>
                                            <p:strVal val="ppt_w"/>
                                          </p:val>
                                        </p:tav>
                                        <p:tav tm="100000">
                                          <p:val>
                                            <p:fltVal val="0"/>
                                          </p:val>
                                        </p:tav>
                                      </p:tavLst>
                                    </p:anim>
                                    <p:anim calcmode="lin" valueType="num">
                                      <p:cBhvr>
                                        <p:cTn id="387" dur="500"/>
                                        <p:tgtEl>
                                          <p:spTgt spid="17605"/>
                                        </p:tgtEl>
                                        <p:attrNameLst>
                                          <p:attrName>ppt_h</p:attrName>
                                        </p:attrNameLst>
                                      </p:cBhvr>
                                      <p:tavLst>
                                        <p:tav tm="0">
                                          <p:val>
                                            <p:strVal val="ppt_h"/>
                                          </p:val>
                                        </p:tav>
                                        <p:tav tm="100000">
                                          <p:val>
                                            <p:fltVal val="0"/>
                                          </p:val>
                                        </p:tav>
                                      </p:tavLst>
                                    </p:anim>
                                    <p:animEffect transition="out" filter="fade">
                                      <p:cBhvr>
                                        <p:cTn id="388" dur="500"/>
                                        <p:tgtEl>
                                          <p:spTgt spid="17605"/>
                                        </p:tgtEl>
                                      </p:cBhvr>
                                    </p:animEffect>
                                    <p:set>
                                      <p:cBhvr>
                                        <p:cTn id="389" dur="1" fill="hold">
                                          <p:stCondLst>
                                            <p:cond delay="499"/>
                                          </p:stCondLst>
                                        </p:cTn>
                                        <p:tgtEl>
                                          <p:spTgt spid="17605"/>
                                        </p:tgtEl>
                                        <p:attrNameLst>
                                          <p:attrName>style.visibility</p:attrName>
                                        </p:attrNameLst>
                                      </p:cBhvr>
                                      <p:to>
                                        <p:strVal val="hidden"/>
                                      </p:to>
                                    </p:set>
                                  </p:childTnLst>
                                </p:cTn>
                              </p:par>
                              <p:par>
                                <p:cTn id="390" presetID="53" presetClass="entr" presetSubtype="0" fill="hold" nodeType="withEffect">
                                  <p:stCondLst>
                                    <p:cond delay="0"/>
                                  </p:stCondLst>
                                  <p:childTnLst>
                                    <p:set>
                                      <p:cBhvr>
                                        <p:cTn id="391" dur="1" fill="hold">
                                          <p:stCondLst>
                                            <p:cond delay="0"/>
                                          </p:stCondLst>
                                        </p:cTn>
                                        <p:tgtEl>
                                          <p:spTgt spid="17609"/>
                                        </p:tgtEl>
                                        <p:attrNameLst>
                                          <p:attrName>style.visibility</p:attrName>
                                        </p:attrNameLst>
                                      </p:cBhvr>
                                      <p:to>
                                        <p:strVal val="visible"/>
                                      </p:to>
                                    </p:set>
                                    <p:anim calcmode="lin" valueType="num">
                                      <p:cBhvr>
                                        <p:cTn id="392" dur="500" fill="hold"/>
                                        <p:tgtEl>
                                          <p:spTgt spid="17609"/>
                                        </p:tgtEl>
                                        <p:attrNameLst>
                                          <p:attrName>ppt_w</p:attrName>
                                        </p:attrNameLst>
                                      </p:cBhvr>
                                      <p:tavLst>
                                        <p:tav tm="0">
                                          <p:val>
                                            <p:fltVal val="0"/>
                                          </p:val>
                                        </p:tav>
                                        <p:tav tm="100000">
                                          <p:val>
                                            <p:strVal val="#ppt_w"/>
                                          </p:val>
                                        </p:tav>
                                      </p:tavLst>
                                    </p:anim>
                                    <p:anim calcmode="lin" valueType="num">
                                      <p:cBhvr>
                                        <p:cTn id="393" dur="500" fill="hold"/>
                                        <p:tgtEl>
                                          <p:spTgt spid="17609"/>
                                        </p:tgtEl>
                                        <p:attrNameLst>
                                          <p:attrName>ppt_h</p:attrName>
                                        </p:attrNameLst>
                                      </p:cBhvr>
                                      <p:tavLst>
                                        <p:tav tm="0">
                                          <p:val>
                                            <p:fltVal val="0"/>
                                          </p:val>
                                        </p:tav>
                                        <p:tav tm="100000">
                                          <p:val>
                                            <p:strVal val="#ppt_h"/>
                                          </p:val>
                                        </p:tav>
                                      </p:tavLst>
                                    </p:anim>
                                    <p:animEffect transition="in" filter="fade">
                                      <p:cBhvr>
                                        <p:cTn id="394" dur="500"/>
                                        <p:tgtEl>
                                          <p:spTgt spid="17609"/>
                                        </p:tgtEl>
                                      </p:cBhvr>
                                    </p:animEffect>
                                  </p:childTnLst>
                                  <p:subTnLst>
                                    <p:audio>
                                      <p:cMediaNode>
                                        <p:cTn display="0" masterRel="sameClick">
                                          <p:stCondLst>
                                            <p:cond evt="begin" delay="0">
                                              <p:tn val="390"/>
                                            </p:cond>
                                          </p:stCondLst>
                                          <p:endCondLst>
                                            <p:cond evt="onStopAudio" delay="0">
                                              <p:tgtEl>
                                                <p:sldTgt/>
                                              </p:tgtEl>
                                            </p:cond>
                                          </p:endCondLst>
                                        </p:cTn>
                                        <p:tgtEl>
                                          <p:sndTgt r:embed="rId3" name="applause.wav"/>
                                        </p:tgtEl>
                                      </p:cMediaNode>
                                    </p:audio>
                                  </p:subTnLst>
                                </p:cTn>
                              </p:par>
                              <p:par>
                                <p:cTn id="395" presetID="4" presetClass="entr" presetSubtype="16" fill="hold" nodeType="withEffect">
                                  <p:stCondLst>
                                    <p:cond delay="0"/>
                                  </p:stCondLst>
                                  <p:childTnLst>
                                    <p:set>
                                      <p:cBhvr>
                                        <p:cTn id="396" dur="1" fill="hold">
                                          <p:stCondLst>
                                            <p:cond delay="0"/>
                                          </p:stCondLst>
                                        </p:cTn>
                                        <p:tgtEl>
                                          <p:spTgt spid="17754"/>
                                        </p:tgtEl>
                                        <p:attrNameLst>
                                          <p:attrName>style.visibility</p:attrName>
                                        </p:attrNameLst>
                                      </p:cBhvr>
                                      <p:to>
                                        <p:strVal val="visible"/>
                                      </p:to>
                                    </p:set>
                                    <p:animEffect transition="in" filter="box(in)">
                                      <p:cBhvr>
                                        <p:cTn id="397" dur="3000"/>
                                        <p:tgtEl>
                                          <p:spTgt spid="17754"/>
                                        </p:tgtEl>
                                      </p:cBhvr>
                                    </p:animEffect>
                                  </p:childTnLst>
                                </p:cTn>
                              </p:par>
                            </p:childTnLst>
                          </p:cTn>
                        </p:par>
                      </p:childTnLst>
                    </p:cTn>
                  </p:par>
                  <p:par>
                    <p:cTn id="398" fill="hold" nodeType="clickPar">
                      <p:stCondLst>
                        <p:cond delay="indefinite"/>
                      </p:stCondLst>
                      <p:childTnLst>
                        <p:par>
                          <p:cTn id="399" fill="hold" nodeType="withGroup">
                            <p:stCondLst>
                              <p:cond delay="0"/>
                            </p:stCondLst>
                            <p:childTnLst>
                              <p:par>
                                <p:cTn id="400" presetID="4" presetClass="exit" presetSubtype="16" fill="hold" nodeType="clickEffect">
                                  <p:stCondLst>
                                    <p:cond delay="0"/>
                                  </p:stCondLst>
                                  <p:childTnLst>
                                    <p:animEffect transition="out" filter="box(in)">
                                      <p:cBhvr>
                                        <p:cTn id="401" dur="500"/>
                                        <p:tgtEl>
                                          <p:spTgt spid="17754"/>
                                        </p:tgtEl>
                                      </p:cBhvr>
                                    </p:animEffect>
                                    <p:set>
                                      <p:cBhvr>
                                        <p:cTn id="402" dur="1" fill="hold">
                                          <p:stCondLst>
                                            <p:cond delay="499"/>
                                          </p:stCondLst>
                                        </p:cTn>
                                        <p:tgtEl>
                                          <p:spTgt spid="17754"/>
                                        </p:tgtEl>
                                        <p:attrNameLst>
                                          <p:attrName>style.visibility</p:attrName>
                                        </p:attrNameLst>
                                      </p:cBhvr>
                                      <p:to>
                                        <p:strVal val="hidden"/>
                                      </p:to>
                                    </p:set>
                                  </p:childTnLst>
                                </p:cTn>
                              </p:par>
                              <p:par>
                                <p:cTn id="403" presetID="8" presetClass="entr" presetSubtype="16" fill="hold" grpId="0" nodeType="withEffect">
                                  <p:stCondLst>
                                    <p:cond delay="0"/>
                                  </p:stCondLst>
                                  <p:childTnLst>
                                    <p:set>
                                      <p:cBhvr>
                                        <p:cTn id="404" dur="1" fill="hold">
                                          <p:stCondLst>
                                            <p:cond delay="0"/>
                                          </p:stCondLst>
                                        </p:cTn>
                                        <p:tgtEl>
                                          <p:spTgt spid="17629"/>
                                        </p:tgtEl>
                                        <p:attrNameLst>
                                          <p:attrName>style.visibility</p:attrName>
                                        </p:attrNameLst>
                                      </p:cBhvr>
                                      <p:to>
                                        <p:strVal val="visible"/>
                                      </p:to>
                                    </p:set>
                                    <p:animEffect transition="in" filter="diamond(in)">
                                      <p:cBhvr>
                                        <p:cTn id="405" dur="500"/>
                                        <p:tgtEl>
                                          <p:spTgt spid="17629"/>
                                        </p:tgtEl>
                                      </p:cBhvr>
                                    </p:animEffect>
                                  </p:childTnLst>
                                </p:cTn>
                              </p:par>
                              <p:par>
                                <p:cTn id="406" presetID="8" presetClass="emph" presetSubtype="0" fill="hold" grpId="1" nodeType="withEffect">
                                  <p:stCondLst>
                                    <p:cond delay="0"/>
                                  </p:stCondLst>
                                  <p:childTnLst>
                                    <p:animRot by="43200000">
                                      <p:cBhvr>
                                        <p:cTn id="407" dur="1000" fill="hold"/>
                                        <p:tgtEl>
                                          <p:spTgt spid="17629"/>
                                        </p:tgtEl>
                                        <p:attrNameLst>
                                          <p:attrName>r</p:attrName>
                                        </p:attrNameLst>
                                      </p:cBhvr>
                                    </p:animRot>
                                  </p:childTnLst>
                                </p:cTn>
                              </p:par>
                              <p:par>
                                <p:cTn id="408" presetID="53" presetClass="exit" presetSubtype="0" fill="hold" nodeType="withEffect">
                                  <p:stCondLst>
                                    <p:cond delay="0"/>
                                  </p:stCondLst>
                                  <p:childTnLst>
                                    <p:anim calcmode="lin" valueType="num">
                                      <p:cBhvr>
                                        <p:cTn id="409" dur="2000"/>
                                        <p:tgtEl>
                                          <p:spTgt spid="17606"/>
                                        </p:tgtEl>
                                        <p:attrNameLst>
                                          <p:attrName>ppt_w</p:attrName>
                                        </p:attrNameLst>
                                      </p:cBhvr>
                                      <p:tavLst>
                                        <p:tav tm="0">
                                          <p:val>
                                            <p:strVal val="ppt_w"/>
                                          </p:val>
                                        </p:tav>
                                        <p:tav tm="100000">
                                          <p:val>
                                            <p:fltVal val="0"/>
                                          </p:val>
                                        </p:tav>
                                      </p:tavLst>
                                    </p:anim>
                                    <p:anim calcmode="lin" valueType="num">
                                      <p:cBhvr>
                                        <p:cTn id="410" dur="2000"/>
                                        <p:tgtEl>
                                          <p:spTgt spid="17606"/>
                                        </p:tgtEl>
                                        <p:attrNameLst>
                                          <p:attrName>ppt_h</p:attrName>
                                        </p:attrNameLst>
                                      </p:cBhvr>
                                      <p:tavLst>
                                        <p:tav tm="0">
                                          <p:val>
                                            <p:strVal val="ppt_h"/>
                                          </p:val>
                                        </p:tav>
                                        <p:tav tm="100000">
                                          <p:val>
                                            <p:fltVal val="0"/>
                                          </p:val>
                                        </p:tav>
                                      </p:tavLst>
                                    </p:anim>
                                    <p:animEffect transition="out" filter="fade">
                                      <p:cBhvr>
                                        <p:cTn id="411" dur="2000"/>
                                        <p:tgtEl>
                                          <p:spTgt spid="17606"/>
                                        </p:tgtEl>
                                      </p:cBhvr>
                                    </p:animEffect>
                                    <p:set>
                                      <p:cBhvr>
                                        <p:cTn id="412" dur="1" fill="hold">
                                          <p:stCondLst>
                                            <p:cond delay="1999"/>
                                          </p:stCondLst>
                                        </p:cTn>
                                        <p:tgtEl>
                                          <p:spTgt spid="17606"/>
                                        </p:tgtEl>
                                        <p:attrNameLst>
                                          <p:attrName>style.visibility</p:attrName>
                                        </p:attrNameLst>
                                      </p:cBhvr>
                                      <p:to>
                                        <p:strVal val="hidden"/>
                                      </p:to>
                                    </p:set>
                                  </p:childTnLst>
                                </p:cTn>
                              </p:par>
                            </p:childTnLst>
                          </p:cTn>
                        </p:par>
                      </p:childTnLst>
                    </p:cTn>
                  </p:par>
                  <p:par>
                    <p:cTn id="413" fill="hold" nodeType="clickPar">
                      <p:stCondLst>
                        <p:cond delay="indefinite"/>
                      </p:stCondLst>
                      <p:childTnLst>
                        <p:par>
                          <p:cTn id="414" fill="hold" nodeType="withGroup">
                            <p:stCondLst>
                              <p:cond delay="0"/>
                            </p:stCondLst>
                            <p:childTnLst>
                              <p:par>
                                <p:cTn id="415" presetID="8" presetClass="entr" presetSubtype="16" fill="hold" grpId="0" nodeType="clickEffect">
                                  <p:stCondLst>
                                    <p:cond delay="0"/>
                                  </p:stCondLst>
                                  <p:childTnLst>
                                    <p:set>
                                      <p:cBhvr>
                                        <p:cTn id="416" dur="1" fill="hold">
                                          <p:stCondLst>
                                            <p:cond delay="0"/>
                                          </p:stCondLst>
                                        </p:cTn>
                                        <p:tgtEl>
                                          <p:spTgt spid="17631"/>
                                        </p:tgtEl>
                                        <p:attrNameLst>
                                          <p:attrName>style.visibility</p:attrName>
                                        </p:attrNameLst>
                                      </p:cBhvr>
                                      <p:to>
                                        <p:strVal val="visible"/>
                                      </p:to>
                                    </p:set>
                                    <p:animEffect transition="in" filter="diamond(in)">
                                      <p:cBhvr>
                                        <p:cTn id="417" dur="1000"/>
                                        <p:tgtEl>
                                          <p:spTgt spid="17631"/>
                                        </p:tgtEl>
                                      </p:cBhvr>
                                    </p:animEffect>
                                  </p:childTnLst>
                                </p:cTn>
                              </p:par>
                              <p:par>
                                <p:cTn id="418" presetID="8" presetClass="entr" presetSubtype="16" fill="hold" grpId="0" nodeType="withEffect">
                                  <p:stCondLst>
                                    <p:cond delay="0"/>
                                  </p:stCondLst>
                                  <p:childTnLst>
                                    <p:set>
                                      <p:cBhvr>
                                        <p:cTn id="419" dur="1" fill="hold">
                                          <p:stCondLst>
                                            <p:cond delay="0"/>
                                          </p:stCondLst>
                                        </p:cTn>
                                        <p:tgtEl>
                                          <p:spTgt spid="17632"/>
                                        </p:tgtEl>
                                        <p:attrNameLst>
                                          <p:attrName>style.visibility</p:attrName>
                                        </p:attrNameLst>
                                      </p:cBhvr>
                                      <p:to>
                                        <p:strVal val="visible"/>
                                      </p:to>
                                    </p:set>
                                    <p:animEffect transition="in" filter="diamond(in)">
                                      <p:cBhvr>
                                        <p:cTn id="420" dur="1000"/>
                                        <p:tgtEl>
                                          <p:spTgt spid="17632"/>
                                        </p:tgtEl>
                                      </p:cBhvr>
                                    </p:animEffect>
                                  </p:childTnLst>
                                </p:cTn>
                              </p:par>
                              <p:par>
                                <p:cTn id="421" presetID="8" presetClass="entr" presetSubtype="16" fill="hold" grpId="0" nodeType="withEffect">
                                  <p:stCondLst>
                                    <p:cond delay="0"/>
                                  </p:stCondLst>
                                  <p:childTnLst>
                                    <p:set>
                                      <p:cBhvr>
                                        <p:cTn id="422" dur="1" fill="hold">
                                          <p:stCondLst>
                                            <p:cond delay="0"/>
                                          </p:stCondLst>
                                        </p:cTn>
                                        <p:tgtEl>
                                          <p:spTgt spid="17633"/>
                                        </p:tgtEl>
                                        <p:attrNameLst>
                                          <p:attrName>style.visibility</p:attrName>
                                        </p:attrNameLst>
                                      </p:cBhvr>
                                      <p:to>
                                        <p:strVal val="visible"/>
                                      </p:to>
                                    </p:set>
                                    <p:animEffect transition="in" filter="diamond(in)">
                                      <p:cBhvr>
                                        <p:cTn id="423" dur="1000"/>
                                        <p:tgtEl>
                                          <p:spTgt spid="17633"/>
                                        </p:tgtEl>
                                      </p:cBhvr>
                                    </p:animEffect>
                                  </p:childTnLst>
                                </p:cTn>
                              </p:par>
                              <p:par>
                                <p:cTn id="424" presetID="8" presetClass="entr" presetSubtype="16" fill="hold" grpId="0" nodeType="withEffect">
                                  <p:stCondLst>
                                    <p:cond delay="0"/>
                                  </p:stCondLst>
                                  <p:childTnLst>
                                    <p:set>
                                      <p:cBhvr>
                                        <p:cTn id="425" dur="1" fill="hold">
                                          <p:stCondLst>
                                            <p:cond delay="0"/>
                                          </p:stCondLst>
                                        </p:cTn>
                                        <p:tgtEl>
                                          <p:spTgt spid="17634"/>
                                        </p:tgtEl>
                                        <p:attrNameLst>
                                          <p:attrName>style.visibility</p:attrName>
                                        </p:attrNameLst>
                                      </p:cBhvr>
                                      <p:to>
                                        <p:strVal val="visible"/>
                                      </p:to>
                                    </p:set>
                                    <p:animEffect transition="in" filter="diamond(in)">
                                      <p:cBhvr>
                                        <p:cTn id="426" dur="1000"/>
                                        <p:tgtEl>
                                          <p:spTgt spid="17634"/>
                                        </p:tgtEl>
                                      </p:cBhvr>
                                    </p:animEffect>
                                  </p:childTnLst>
                                </p:cTn>
                              </p:par>
                              <p:par>
                                <p:cTn id="427" presetID="8" presetClass="entr" presetSubtype="16" fill="hold" grpId="0" nodeType="withEffect">
                                  <p:stCondLst>
                                    <p:cond delay="0"/>
                                  </p:stCondLst>
                                  <p:childTnLst>
                                    <p:set>
                                      <p:cBhvr>
                                        <p:cTn id="428" dur="1" fill="hold">
                                          <p:stCondLst>
                                            <p:cond delay="0"/>
                                          </p:stCondLst>
                                        </p:cTn>
                                        <p:tgtEl>
                                          <p:spTgt spid="17635"/>
                                        </p:tgtEl>
                                        <p:attrNameLst>
                                          <p:attrName>style.visibility</p:attrName>
                                        </p:attrNameLst>
                                      </p:cBhvr>
                                      <p:to>
                                        <p:strVal val="visible"/>
                                      </p:to>
                                    </p:set>
                                    <p:animEffect transition="in" filter="diamond(in)">
                                      <p:cBhvr>
                                        <p:cTn id="429" dur="1000"/>
                                        <p:tgtEl>
                                          <p:spTgt spid="17635"/>
                                        </p:tgtEl>
                                      </p:cBhvr>
                                    </p:animEffect>
                                  </p:childTnLst>
                                </p:cTn>
                              </p:par>
                              <p:par>
                                <p:cTn id="430" presetID="22" presetClass="emph" presetSubtype="0" fill="hold" grpId="0" nodeType="withEffect">
                                  <p:stCondLst>
                                    <p:cond delay="0"/>
                                  </p:stCondLst>
                                  <p:childTnLst>
                                    <p:animClr clrSpc="hsl" dir="cw">
                                      <p:cBhvr override="childStyle">
                                        <p:cTn id="431" dur="2000" fill="hold"/>
                                        <p:tgtEl>
                                          <p:spTgt spid="17537"/>
                                        </p:tgtEl>
                                        <p:attrNameLst>
                                          <p:attrName>style.color</p:attrName>
                                        </p:attrNameLst>
                                      </p:cBhvr>
                                      <p:by>
                                        <p:hsl h="-7200000" s="0" l="0"/>
                                      </p:by>
                                    </p:animClr>
                                    <p:animClr clrSpc="hsl" dir="cw">
                                      <p:cBhvr>
                                        <p:cTn id="432" dur="2000" fill="hold"/>
                                        <p:tgtEl>
                                          <p:spTgt spid="17537"/>
                                        </p:tgtEl>
                                        <p:attrNameLst>
                                          <p:attrName>fillcolor</p:attrName>
                                        </p:attrNameLst>
                                      </p:cBhvr>
                                      <p:by>
                                        <p:hsl h="-7200000" s="0" l="0"/>
                                      </p:by>
                                    </p:animClr>
                                    <p:animClr clrSpc="hsl" dir="cw">
                                      <p:cBhvr>
                                        <p:cTn id="433" dur="2000" fill="hold"/>
                                        <p:tgtEl>
                                          <p:spTgt spid="17537"/>
                                        </p:tgtEl>
                                        <p:attrNameLst>
                                          <p:attrName>stroke.color</p:attrName>
                                        </p:attrNameLst>
                                      </p:cBhvr>
                                      <p:by>
                                        <p:hsl h="-7200000" s="0" l="0"/>
                                      </p:by>
                                    </p:animClr>
                                    <p:set>
                                      <p:cBhvr>
                                        <p:cTn id="434" dur="2000" fill="hold"/>
                                        <p:tgtEl>
                                          <p:spTgt spid="17537"/>
                                        </p:tgtEl>
                                        <p:attrNameLst>
                                          <p:attrName>fill.type</p:attrName>
                                        </p:attrNameLst>
                                      </p:cBhvr>
                                      <p:to>
                                        <p:strVal val="solid"/>
                                      </p:to>
                                    </p:set>
                                  </p:childTnLst>
                                </p:cTn>
                              </p:par>
                              <p:par>
                                <p:cTn id="435" presetID="8" presetClass="emph" presetSubtype="0" fill="hold" grpId="0" nodeType="withEffect">
                                  <p:stCondLst>
                                    <p:cond delay="0"/>
                                  </p:stCondLst>
                                  <p:childTnLst>
                                    <p:animRot by="43200000">
                                      <p:cBhvr>
                                        <p:cTn id="436" dur="1000" fill="hold"/>
                                        <p:tgtEl>
                                          <p:spTgt spid="17630"/>
                                        </p:tgtEl>
                                        <p:attrNameLst>
                                          <p:attrName>r</p:attrName>
                                        </p:attrNameLst>
                                      </p:cBhvr>
                                    </p:animRot>
                                  </p:childTnLst>
                                </p:cTn>
                              </p:par>
                              <p:par>
                                <p:cTn id="437" presetID="8" presetClass="emph" presetSubtype="0" fill="hold" grpId="1" nodeType="withEffect">
                                  <p:stCondLst>
                                    <p:cond delay="0"/>
                                  </p:stCondLst>
                                  <p:childTnLst>
                                    <p:animRot by="43200000">
                                      <p:cBhvr>
                                        <p:cTn id="438" dur="1000" fill="hold"/>
                                        <p:tgtEl>
                                          <p:spTgt spid="17631"/>
                                        </p:tgtEl>
                                        <p:attrNameLst>
                                          <p:attrName>r</p:attrName>
                                        </p:attrNameLst>
                                      </p:cBhvr>
                                    </p:animRot>
                                  </p:childTnLst>
                                </p:cTn>
                              </p:par>
                              <p:par>
                                <p:cTn id="439" presetID="8" presetClass="emph" presetSubtype="0" fill="hold" grpId="1" nodeType="withEffect">
                                  <p:stCondLst>
                                    <p:cond delay="0"/>
                                  </p:stCondLst>
                                  <p:childTnLst>
                                    <p:animRot by="43200000">
                                      <p:cBhvr>
                                        <p:cTn id="440" dur="1000" fill="hold"/>
                                        <p:tgtEl>
                                          <p:spTgt spid="17632"/>
                                        </p:tgtEl>
                                        <p:attrNameLst>
                                          <p:attrName>r</p:attrName>
                                        </p:attrNameLst>
                                      </p:cBhvr>
                                    </p:animRot>
                                  </p:childTnLst>
                                </p:cTn>
                              </p:par>
                              <p:par>
                                <p:cTn id="441" presetID="8" presetClass="emph" presetSubtype="0" fill="hold" grpId="1" nodeType="withEffect">
                                  <p:stCondLst>
                                    <p:cond delay="0"/>
                                  </p:stCondLst>
                                  <p:childTnLst>
                                    <p:animRot by="43200000">
                                      <p:cBhvr>
                                        <p:cTn id="442" dur="1000" fill="hold"/>
                                        <p:tgtEl>
                                          <p:spTgt spid="17633"/>
                                        </p:tgtEl>
                                        <p:attrNameLst>
                                          <p:attrName>r</p:attrName>
                                        </p:attrNameLst>
                                      </p:cBhvr>
                                    </p:animRot>
                                  </p:childTnLst>
                                </p:cTn>
                              </p:par>
                              <p:par>
                                <p:cTn id="443" presetID="8" presetClass="emph" presetSubtype="0" fill="hold" grpId="1" nodeType="withEffect">
                                  <p:stCondLst>
                                    <p:cond delay="0"/>
                                  </p:stCondLst>
                                  <p:childTnLst>
                                    <p:animRot by="43200000">
                                      <p:cBhvr>
                                        <p:cTn id="444" dur="1000" fill="hold"/>
                                        <p:tgtEl>
                                          <p:spTgt spid="17634"/>
                                        </p:tgtEl>
                                        <p:attrNameLst>
                                          <p:attrName>r</p:attrName>
                                        </p:attrNameLst>
                                      </p:cBhvr>
                                    </p:animRot>
                                  </p:childTnLst>
                                </p:cTn>
                              </p:par>
                              <p:par>
                                <p:cTn id="445" presetID="8" presetClass="emph" presetSubtype="0" fill="hold" grpId="1" nodeType="withEffect">
                                  <p:stCondLst>
                                    <p:cond delay="0"/>
                                  </p:stCondLst>
                                  <p:childTnLst>
                                    <p:animRot by="43200000">
                                      <p:cBhvr>
                                        <p:cTn id="446" dur="1000" fill="hold"/>
                                        <p:tgtEl>
                                          <p:spTgt spid="17635"/>
                                        </p:tgtEl>
                                        <p:attrNameLst>
                                          <p:attrName>r</p:attrName>
                                        </p:attrNameLst>
                                      </p:cBhvr>
                                    </p:animRot>
                                  </p:childTnLst>
                                </p:cTn>
                              </p:par>
                              <p:par>
                                <p:cTn id="447" presetID="53" presetClass="entr" presetSubtype="0" fill="hold" nodeType="withEffect">
                                  <p:stCondLst>
                                    <p:cond delay="0"/>
                                  </p:stCondLst>
                                  <p:childTnLst>
                                    <p:set>
                                      <p:cBhvr>
                                        <p:cTn id="448" dur="1" fill="hold">
                                          <p:stCondLst>
                                            <p:cond delay="0"/>
                                          </p:stCondLst>
                                        </p:cTn>
                                        <p:tgtEl>
                                          <p:spTgt spid="17636"/>
                                        </p:tgtEl>
                                        <p:attrNameLst>
                                          <p:attrName>style.visibility</p:attrName>
                                        </p:attrNameLst>
                                      </p:cBhvr>
                                      <p:to>
                                        <p:strVal val="visible"/>
                                      </p:to>
                                    </p:set>
                                    <p:anim calcmode="lin" valueType="num">
                                      <p:cBhvr>
                                        <p:cTn id="449" dur="2000" fill="hold"/>
                                        <p:tgtEl>
                                          <p:spTgt spid="17636"/>
                                        </p:tgtEl>
                                        <p:attrNameLst>
                                          <p:attrName>ppt_w</p:attrName>
                                        </p:attrNameLst>
                                      </p:cBhvr>
                                      <p:tavLst>
                                        <p:tav tm="0">
                                          <p:val>
                                            <p:fltVal val="0"/>
                                          </p:val>
                                        </p:tav>
                                        <p:tav tm="100000">
                                          <p:val>
                                            <p:strVal val="#ppt_w"/>
                                          </p:val>
                                        </p:tav>
                                      </p:tavLst>
                                    </p:anim>
                                    <p:anim calcmode="lin" valueType="num">
                                      <p:cBhvr>
                                        <p:cTn id="450" dur="2000" fill="hold"/>
                                        <p:tgtEl>
                                          <p:spTgt spid="17636"/>
                                        </p:tgtEl>
                                        <p:attrNameLst>
                                          <p:attrName>ppt_h</p:attrName>
                                        </p:attrNameLst>
                                      </p:cBhvr>
                                      <p:tavLst>
                                        <p:tav tm="0">
                                          <p:val>
                                            <p:fltVal val="0"/>
                                          </p:val>
                                        </p:tav>
                                        <p:tav tm="100000">
                                          <p:val>
                                            <p:strVal val="#ppt_h"/>
                                          </p:val>
                                        </p:tav>
                                      </p:tavLst>
                                    </p:anim>
                                    <p:animEffect transition="in" filter="fade">
                                      <p:cBhvr>
                                        <p:cTn id="451" dur="2000"/>
                                        <p:tgtEl>
                                          <p:spTgt spid="17636"/>
                                        </p:tgtEl>
                                      </p:cBhvr>
                                    </p:animEffect>
                                  </p:childTnLst>
                                </p:cTn>
                              </p:par>
                            </p:childTnLst>
                          </p:cTn>
                        </p:par>
                      </p:childTnLst>
                    </p:cTn>
                  </p:par>
                  <p:par>
                    <p:cTn id="452" fill="hold" nodeType="clickPar">
                      <p:stCondLst>
                        <p:cond delay="indefinite"/>
                      </p:stCondLst>
                      <p:childTnLst>
                        <p:par>
                          <p:cTn id="453" fill="hold" nodeType="withGroup">
                            <p:stCondLst>
                              <p:cond delay="0"/>
                            </p:stCondLst>
                            <p:childTnLst>
                              <p:par>
                                <p:cTn id="454" presetID="53" presetClass="exit" presetSubtype="0" fill="hold" grpId="1" nodeType="clickEffect">
                                  <p:stCondLst>
                                    <p:cond delay="0"/>
                                  </p:stCondLst>
                                  <p:childTnLst>
                                    <p:anim calcmode="lin" valueType="num">
                                      <p:cBhvr>
                                        <p:cTn id="455" dur="500"/>
                                        <p:tgtEl>
                                          <p:spTgt spid="17630"/>
                                        </p:tgtEl>
                                        <p:attrNameLst>
                                          <p:attrName>ppt_w</p:attrName>
                                        </p:attrNameLst>
                                      </p:cBhvr>
                                      <p:tavLst>
                                        <p:tav tm="0">
                                          <p:val>
                                            <p:strVal val="ppt_w"/>
                                          </p:val>
                                        </p:tav>
                                        <p:tav tm="100000">
                                          <p:val>
                                            <p:fltVal val="0"/>
                                          </p:val>
                                        </p:tav>
                                      </p:tavLst>
                                    </p:anim>
                                    <p:anim calcmode="lin" valueType="num">
                                      <p:cBhvr>
                                        <p:cTn id="456" dur="500"/>
                                        <p:tgtEl>
                                          <p:spTgt spid="17630"/>
                                        </p:tgtEl>
                                        <p:attrNameLst>
                                          <p:attrName>ppt_h</p:attrName>
                                        </p:attrNameLst>
                                      </p:cBhvr>
                                      <p:tavLst>
                                        <p:tav tm="0">
                                          <p:val>
                                            <p:strVal val="ppt_h"/>
                                          </p:val>
                                        </p:tav>
                                        <p:tav tm="100000">
                                          <p:val>
                                            <p:fltVal val="0"/>
                                          </p:val>
                                        </p:tav>
                                      </p:tavLst>
                                    </p:anim>
                                    <p:animEffect transition="out" filter="fade">
                                      <p:cBhvr>
                                        <p:cTn id="457" dur="500"/>
                                        <p:tgtEl>
                                          <p:spTgt spid="17630"/>
                                        </p:tgtEl>
                                      </p:cBhvr>
                                    </p:animEffect>
                                    <p:set>
                                      <p:cBhvr>
                                        <p:cTn id="458" dur="1" fill="hold">
                                          <p:stCondLst>
                                            <p:cond delay="499"/>
                                          </p:stCondLst>
                                        </p:cTn>
                                        <p:tgtEl>
                                          <p:spTgt spid="17630"/>
                                        </p:tgtEl>
                                        <p:attrNameLst>
                                          <p:attrName>style.visibility</p:attrName>
                                        </p:attrNameLst>
                                      </p:cBhvr>
                                      <p:to>
                                        <p:strVal val="hidden"/>
                                      </p:to>
                                    </p:set>
                                  </p:childTnLst>
                                </p:cTn>
                              </p:par>
                              <p:par>
                                <p:cTn id="459" presetID="53" presetClass="exit" presetSubtype="0" fill="hold" grpId="2" nodeType="withEffect">
                                  <p:stCondLst>
                                    <p:cond delay="0"/>
                                  </p:stCondLst>
                                  <p:childTnLst>
                                    <p:anim calcmode="lin" valueType="num">
                                      <p:cBhvr>
                                        <p:cTn id="460" dur="500"/>
                                        <p:tgtEl>
                                          <p:spTgt spid="17631"/>
                                        </p:tgtEl>
                                        <p:attrNameLst>
                                          <p:attrName>ppt_w</p:attrName>
                                        </p:attrNameLst>
                                      </p:cBhvr>
                                      <p:tavLst>
                                        <p:tav tm="0">
                                          <p:val>
                                            <p:strVal val="ppt_w"/>
                                          </p:val>
                                        </p:tav>
                                        <p:tav tm="100000">
                                          <p:val>
                                            <p:fltVal val="0"/>
                                          </p:val>
                                        </p:tav>
                                      </p:tavLst>
                                    </p:anim>
                                    <p:anim calcmode="lin" valueType="num">
                                      <p:cBhvr>
                                        <p:cTn id="461" dur="500"/>
                                        <p:tgtEl>
                                          <p:spTgt spid="17631"/>
                                        </p:tgtEl>
                                        <p:attrNameLst>
                                          <p:attrName>ppt_h</p:attrName>
                                        </p:attrNameLst>
                                      </p:cBhvr>
                                      <p:tavLst>
                                        <p:tav tm="0">
                                          <p:val>
                                            <p:strVal val="ppt_h"/>
                                          </p:val>
                                        </p:tav>
                                        <p:tav tm="100000">
                                          <p:val>
                                            <p:fltVal val="0"/>
                                          </p:val>
                                        </p:tav>
                                      </p:tavLst>
                                    </p:anim>
                                    <p:animEffect transition="out" filter="fade">
                                      <p:cBhvr>
                                        <p:cTn id="462" dur="500"/>
                                        <p:tgtEl>
                                          <p:spTgt spid="17631"/>
                                        </p:tgtEl>
                                      </p:cBhvr>
                                    </p:animEffect>
                                    <p:set>
                                      <p:cBhvr>
                                        <p:cTn id="463" dur="1" fill="hold">
                                          <p:stCondLst>
                                            <p:cond delay="499"/>
                                          </p:stCondLst>
                                        </p:cTn>
                                        <p:tgtEl>
                                          <p:spTgt spid="17631"/>
                                        </p:tgtEl>
                                        <p:attrNameLst>
                                          <p:attrName>style.visibility</p:attrName>
                                        </p:attrNameLst>
                                      </p:cBhvr>
                                      <p:to>
                                        <p:strVal val="hidden"/>
                                      </p:to>
                                    </p:set>
                                  </p:childTnLst>
                                </p:cTn>
                              </p:par>
                              <p:par>
                                <p:cTn id="464" presetID="53" presetClass="exit" presetSubtype="0" fill="hold" grpId="2" nodeType="withEffect">
                                  <p:stCondLst>
                                    <p:cond delay="0"/>
                                  </p:stCondLst>
                                  <p:childTnLst>
                                    <p:anim calcmode="lin" valueType="num">
                                      <p:cBhvr>
                                        <p:cTn id="465" dur="500"/>
                                        <p:tgtEl>
                                          <p:spTgt spid="17632"/>
                                        </p:tgtEl>
                                        <p:attrNameLst>
                                          <p:attrName>ppt_w</p:attrName>
                                        </p:attrNameLst>
                                      </p:cBhvr>
                                      <p:tavLst>
                                        <p:tav tm="0">
                                          <p:val>
                                            <p:strVal val="ppt_w"/>
                                          </p:val>
                                        </p:tav>
                                        <p:tav tm="100000">
                                          <p:val>
                                            <p:fltVal val="0"/>
                                          </p:val>
                                        </p:tav>
                                      </p:tavLst>
                                    </p:anim>
                                    <p:anim calcmode="lin" valueType="num">
                                      <p:cBhvr>
                                        <p:cTn id="466" dur="500"/>
                                        <p:tgtEl>
                                          <p:spTgt spid="17632"/>
                                        </p:tgtEl>
                                        <p:attrNameLst>
                                          <p:attrName>ppt_h</p:attrName>
                                        </p:attrNameLst>
                                      </p:cBhvr>
                                      <p:tavLst>
                                        <p:tav tm="0">
                                          <p:val>
                                            <p:strVal val="ppt_h"/>
                                          </p:val>
                                        </p:tav>
                                        <p:tav tm="100000">
                                          <p:val>
                                            <p:fltVal val="0"/>
                                          </p:val>
                                        </p:tav>
                                      </p:tavLst>
                                    </p:anim>
                                    <p:animEffect transition="out" filter="fade">
                                      <p:cBhvr>
                                        <p:cTn id="467" dur="500"/>
                                        <p:tgtEl>
                                          <p:spTgt spid="17632"/>
                                        </p:tgtEl>
                                      </p:cBhvr>
                                    </p:animEffect>
                                    <p:set>
                                      <p:cBhvr>
                                        <p:cTn id="468" dur="1" fill="hold">
                                          <p:stCondLst>
                                            <p:cond delay="499"/>
                                          </p:stCondLst>
                                        </p:cTn>
                                        <p:tgtEl>
                                          <p:spTgt spid="17632"/>
                                        </p:tgtEl>
                                        <p:attrNameLst>
                                          <p:attrName>style.visibility</p:attrName>
                                        </p:attrNameLst>
                                      </p:cBhvr>
                                      <p:to>
                                        <p:strVal val="hidden"/>
                                      </p:to>
                                    </p:set>
                                  </p:childTnLst>
                                </p:cTn>
                              </p:par>
                              <p:par>
                                <p:cTn id="469" presetID="53" presetClass="exit" presetSubtype="0" fill="hold" grpId="2" nodeType="withEffect">
                                  <p:stCondLst>
                                    <p:cond delay="0"/>
                                  </p:stCondLst>
                                  <p:childTnLst>
                                    <p:anim calcmode="lin" valueType="num">
                                      <p:cBhvr>
                                        <p:cTn id="470" dur="500"/>
                                        <p:tgtEl>
                                          <p:spTgt spid="17633"/>
                                        </p:tgtEl>
                                        <p:attrNameLst>
                                          <p:attrName>ppt_w</p:attrName>
                                        </p:attrNameLst>
                                      </p:cBhvr>
                                      <p:tavLst>
                                        <p:tav tm="0">
                                          <p:val>
                                            <p:strVal val="ppt_w"/>
                                          </p:val>
                                        </p:tav>
                                        <p:tav tm="100000">
                                          <p:val>
                                            <p:fltVal val="0"/>
                                          </p:val>
                                        </p:tav>
                                      </p:tavLst>
                                    </p:anim>
                                    <p:anim calcmode="lin" valueType="num">
                                      <p:cBhvr>
                                        <p:cTn id="471" dur="500"/>
                                        <p:tgtEl>
                                          <p:spTgt spid="17633"/>
                                        </p:tgtEl>
                                        <p:attrNameLst>
                                          <p:attrName>ppt_h</p:attrName>
                                        </p:attrNameLst>
                                      </p:cBhvr>
                                      <p:tavLst>
                                        <p:tav tm="0">
                                          <p:val>
                                            <p:strVal val="ppt_h"/>
                                          </p:val>
                                        </p:tav>
                                        <p:tav tm="100000">
                                          <p:val>
                                            <p:fltVal val="0"/>
                                          </p:val>
                                        </p:tav>
                                      </p:tavLst>
                                    </p:anim>
                                    <p:animEffect transition="out" filter="fade">
                                      <p:cBhvr>
                                        <p:cTn id="472" dur="500"/>
                                        <p:tgtEl>
                                          <p:spTgt spid="17633"/>
                                        </p:tgtEl>
                                      </p:cBhvr>
                                    </p:animEffect>
                                    <p:set>
                                      <p:cBhvr>
                                        <p:cTn id="473" dur="1" fill="hold">
                                          <p:stCondLst>
                                            <p:cond delay="499"/>
                                          </p:stCondLst>
                                        </p:cTn>
                                        <p:tgtEl>
                                          <p:spTgt spid="17633"/>
                                        </p:tgtEl>
                                        <p:attrNameLst>
                                          <p:attrName>style.visibility</p:attrName>
                                        </p:attrNameLst>
                                      </p:cBhvr>
                                      <p:to>
                                        <p:strVal val="hidden"/>
                                      </p:to>
                                    </p:set>
                                  </p:childTnLst>
                                </p:cTn>
                              </p:par>
                              <p:par>
                                <p:cTn id="474" presetID="53" presetClass="exit" presetSubtype="0" fill="hold" grpId="2" nodeType="withEffect">
                                  <p:stCondLst>
                                    <p:cond delay="0"/>
                                  </p:stCondLst>
                                  <p:childTnLst>
                                    <p:anim calcmode="lin" valueType="num">
                                      <p:cBhvr>
                                        <p:cTn id="475" dur="500"/>
                                        <p:tgtEl>
                                          <p:spTgt spid="17634"/>
                                        </p:tgtEl>
                                        <p:attrNameLst>
                                          <p:attrName>ppt_w</p:attrName>
                                        </p:attrNameLst>
                                      </p:cBhvr>
                                      <p:tavLst>
                                        <p:tav tm="0">
                                          <p:val>
                                            <p:strVal val="ppt_w"/>
                                          </p:val>
                                        </p:tav>
                                        <p:tav tm="100000">
                                          <p:val>
                                            <p:fltVal val="0"/>
                                          </p:val>
                                        </p:tav>
                                      </p:tavLst>
                                    </p:anim>
                                    <p:anim calcmode="lin" valueType="num">
                                      <p:cBhvr>
                                        <p:cTn id="476" dur="500"/>
                                        <p:tgtEl>
                                          <p:spTgt spid="17634"/>
                                        </p:tgtEl>
                                        <p:attrNameLst>
                                          <p:attrName>ppt_h</p:attrName>
                                        </p:attrNameLst>
                                      </p:cBhvr>
                                      <p:tavLst>
                                        <p:tav tm="0">
                                          <p:val>
                                            <p:strVal val="ppt_h"/>
                                          </p:val>
                                        </p:tav>
                                        <p:tav tm="100000">
                                          <p:val>
                                            <p:fltVal val="0"/>
                                          </p:val>
                                        </p:tav>
                                      </p:tavLst>
                                    </p:anim>
                                    <p:animEffect transition="out" filter="fade">
                                      <p:cBhvr>
                                        <p:cTn id="477" dur="500"/>
                                        <p:tgtEl>
                                          <p:spTgt spid="17634"/>
                                        </p:tgtEl>
                                      </p:cBhvr>
                                    </p:animEffect>
                                    <p:set>
                                      <p:cBhvr>
                                        <p:cTn id="478" dur="1" fill="hold">
                                          <p:stCondLst>
                                            <p:cond delay="499"/>
                                          </p:stCondLst>
                                        </p:cTn>
                                        <p:tgtEl>
                                          <p:spTgt spid="17634"/>
                                        </p:tgtEl>
                                        <p:attrNameLst>
                                          <p:attrName>style.visibility</p:attrName>
                                        </p:attrNameLst>
                                      </p:cBhvr>
                                      <p:to>
                                        <p:strVal val="hidden"/>
                                      </p:to>
                                    </p:set>
                                  </p:childTnLst>
                                </p:cTn>
                              </p:par>
                              <p:par>
                                <p:cTn id="479" presetID="53" presetClass="exit" presetSubtype="0" fill="hold" grpId="2" nodeType="withEffect">
                                  <p:stCondLst>
                                    <p:cond delay="0"/>
                                  </p:stCondLst>
                                  <p:childTnLst>
                                    <p:anim calcmode="lin" valueType="num">
                                      <p:cBhvr>
                                        <p:cTn id="480" dur="500"/>
                                        <p:tgtEl>
                                          <p:spTgt spid="17635"/>
                                        </p:tgtEl>
                                        <p:attrNameLst>
                                          <p:attrName>ppt_w</p:attrName>
                                        </p:attrNameLst>
                                      </p:cBhvr>
                                      <p:tavLst>
                                        <p:tav tm="0">
                                          <p:val>
                                            <p:strVal val="ppt_w"/>
                                          </p:val>
                                        </p:tav>
                                        <p:tav tm="100000">
                                          <p:val>
                                            <p:fltVal val="0"/>
                                          </p:val>
                                        </p:tav>
                                      </p:tavLst>
                                    </p:anim>
                                    <p:anim calcmode="lin" valueType="num">
                                      <p:cBhvr>
                                        <p:cTn id="481" dur="500"/>
                                        <p:tgtEl>
                                          <p:spTgt spid="17635"/>
                                        </p:tgtEl>
                                        <p:attrNameLst>
                                          <p:attrName>ppt_h</p:attrName>
                                        </p:attrNameLst>
                                      </p:cBhvr>
                                      <p:tavLst>
                                        <p:tav tm="0">
                                          <p:val>
                                            <p:strVal val="ppt_h"/>
                                          </p:val>
                                        </p:tav>
                                        <p:tav tm="100000">
                                          <p:val>
                                            <p:fltVal val="0"/>
                                          </p:val>
                                        </p:tav>
                                      </p:tavLst>
                                    </p:anim>
                                    <p:animEffect transition="out" filter="fade">
                                      <p:cBhvr>
                                        <p:cTn id="482" dur="500"/>
                                        <p:tgtEl>
                                          <p:spTgt spid="17635"/>
                                        </p:tgtEl>
                                      </p:cBhvr>
                                    </p:animEffect>
                                    <p:set>
                                      <p:cBhvr>
                                        <p:cTn id="483" dur="1" fill="hold">
                                          <p:stCondLst>
                                            <p:cond delay="499"/>
                                          </p:stCondLst>
                                        </p:cTn>
                                        <p:tgtEl>
                                          <p:spTgt spid="17635"/>
                                        </p:tgtEl>
                                        <p:attrNameLst>
                                          <p:attrName>style.visibility</p:attrName>
                                        </p:attrNameLst>
                                      </p:cBhvr>
                                      <p:to>
                                        <p:strVal val="hidden"/>
                                      </p:to>
                                    </p:set>
                                  </p:childTnLst>
                                </p:cTn>
                              </p:par>
                              <p:par>
                                <p:cTn id="484" presetID="53" presetClass="entr" presetSubtype="0" fill="hold" nodeType="withEffect">
                                  <p:stCondLst>
                                    <p:cond delay="0"/>
                                  </p:stCondLst>
                                  <p:childTnLst>
                                    <p:set>
                                      <p:cBhvr>
                                        <p:cTn id="485" dur="1" fill="hold">
                                          <p:stCondLst>
                                            <p:cond delay="0"/>
                                          </p:stCondLst>
                                        </p:cTn>
                                        <p:tgtEl>
                                          <p:spTgt spid="17639"/>
                                        </p:tgtEl>
                                        <p:attrNameLst>
                                          <p:attrName>style.visibility</p:attrName>
                                        </p:attrNameLst>
                                      </p:cBhvr>
                                      <p:to>
                                        <p:strVal val="visible"/>
                                      </p:to>
                                    </p:set>
                                    <p:anim calcmode="lin" valueType="num">
                                      <p:cBhvr>
                                        <p:cTn id="486" dur="500" fill="hold"/>
                                        <p:tgtEl>
                                          <p:spTgt spid="17639"/>
                                        </p:tgtEl>
                                        <p:attrNameLst>
                                          <p:attrName>ppt_w</p:attrName>
                                        </p:attrNameLst>
                                      </p:cBhvr>
                                      <p:tavLst>
                                        <p:tav tm="0">
                                          <p:val>
                                            <p:fltVal val="0"/>
                                          </p:val>
                                        </p:tav>
                                        <p:tav tm="100000">
                                          <p:val>
                                            <p:strVal val="#ppt_w"/>
                                          </p:val>
                                        </p:tav>
                                      </p:tavLst>
                                    </p:anim>
                                    <p:anim calcmode="lin" valueType="num">
                                      <p:cBhvr>
                                        <p:cTn id="487" dur="500" fill="hold"/>
                                        <p:tgtEl>
                                          <p:spTgt spid="17639"/>
                                        </p:tgtEl>
                                        <p:attrNameLst>
                                          <p:attrName>ppt_h</p:attrName>
                                        </p:attrNameLst>
                                      </p:cBhvr>
                                      <p:tavLst>
                                        <p:tav tm="0">
                                          <p:val>
                                            <p:fltVal val="0"/>
                                          </p:val>
                                        </p:tav>
                                        <p:tav tm="100000">
                                          <p:val>
                                            <p:strVal val="#ppt_h"/>
                                          </p:val>
                                        </p:tav>
                                      </p:tavLst>
                                    </p:anim>
                                    <p:animEffect transition="in" filter="fade">
                                      <p:cBhvr>
                                        <p:cTn id="488" dur="500"/>
                                        <p:tgtEl>
                                          <p:spTgt spid="17639"/>
                                        </p:tgtEl>
                                      </p:cBhvr>
                                    </p:animEffect>
                                  </p:childTnLst>
                                  <p:subTnLst>
                                    <p:audio>
                                      <p:cMediaNode>
                                        <p:cTn display="0" masterRel="sameClick">
                                          <p:stCondLst>
                                            <p:cond evt="begin" delay="0">
                                              <p:tn val="484"/>
                                            </p:cond>
                                          </p:stCondLst>
                                          <p:endCondLst>
                                            <p:cond evt="onStopAudio" delay="0">
                                              <p:tgtEl>
                                                <p:sldTgt/>
                                              </p:tgtEl>
                                            </p:cond>
                                          </p:endCondLst>
                                        </p:cTn>
                                        <p:tgtEl>
                                          <p:sndTgt r:embed="rId3" name="applause.wav"/>
                                        </p:tgtEl>
                                      </p:cMediaNode>
                                    </p:audio>
                                  </p:subTnLst>
                                </p:cTn>
                              </p:par>
                              <p:par>
                                <p:cTn id="489" presetID="4" presetClass="entr" presetSubtype="16" fill="hold" nodeType="withEffect">
                                  <p:stCondLst>
                                    <p:cond delay="0"/>
                                  </p:stCondLst>
                                  <p:childTnLst>
                                    <p:set>
                                      <p:cBhvr>
                                        <p:cTn id="490" dur="1" fill="hold">
                                          <p:stCondLst>
                                            <p:cond delay="0"/>
                                          </p:stCondLst>
                                        </p:cTn>
                                        <p:tgtEl>
                                          <p:spTgt spid="17755"/>
                                        </p:tgtEl>
                                        <p:attrNameLst>
                                          <p:attrName>style.visibility</p:attrName>
                                        </p:attrNameLst>
                                      </p:cBhvr>
                                      <p:to>
                                        <p:strVal val="visible"/>
                                      </p:to>
                                    </p:set>
                                    <p:animEffect transition="in" filter="box(in)">
                                      <p:cBhvr>
                                        <p:cTn id="491" dur="3000"/>
                                        <p:tgtEl>
                                          <p:spTgt spid="17755"/>
                                        </p:tgtEl>
                                      </p:cBhvr>
                                    </p:animEffect>
                                  </p:childTnLst>
                                </p:cTn>
                              </p:par>
                            </p:childTnLst>
                          </p:cTn>
                        </p:par>
                      </p:childTnLst>
                    </p:cTn>
                  </p:par>
                  <p:par>
                    <p:cTn id="492" fill="hold" nodeType="clickPar">
                      <p:stCondLst>
                        <p:cond delay="indefinite"/>
                      </p:stCondLst>
                      <p:childTnLst>
                        <p:par>
                          <p:cTn id="493" fill="hold" nodeType="withGroup">
                            <p:stCondLst>
                              <p:cond delay="0"/>
                            </p:stCondLst>
                            <p:childTnLst>
                              <p:par>
                                <p:cTn id="494" presetID="4" presetClass="exit" presetSubtype="16" fill="hold" nodeType="clickEffect">
                                  <p:stCondLst>
                                    <p:cond delay="0"/>
                                  </p:stCondLst>
                                  <p:childTnLst>
                                    <p:animEffect transition="out" filter="box(in)">
                                      <p:cBhvr>
                                        <p:cTn id="495" dur="500"/>
                                        <p:tgtEl>
                                          <p:spTgt spid="17755"/>
                                        </p:tgtEl>
                                      </p:cBhvr>
                                    </p:animEffect>
                                    <p:set>
                                      <p:cBhvr>
                                        <p:cTn id="496" dur="1" fill="hold">
                                          <p:stCondLst>
                                            <p:cond delay="499"/>
                                          </p:stCondLst>
                                        </p:cTn>
                                        <p:tgtEl>
                                          <p:spTgt spid="17755"/>
                                        </p:tgtEl>
                                        <p:attrNameLst>
                                          <p:attrName>style.visibility</p:attrName>
                                        </p:attrNameLst>
                                      </p:cBhvr>
                                      <p:to>
                                        <p:strVal val="hidden"/>
                                      </p:to>
                                    </p:set>
                                  </p:childTnLst>
                                </p:cTn>
                              </p:par>
                              <p:par>
                                <p:cTn id="497" presetID="8" presetClass="entr" presetSubtype="16" fill="hold" grpId="0" nodeType="withEffect">
                                  <p:stCondLst>
                                    <p:cond delay="0"/>
                                  </p:stCondLst>
                                  <p:childTnLst>
                                    <p:set>
                                      <p:cBhvr>
                                        <p:cTn id="498" dur="1" fill="hold">
                                          <p:stCondLst>
                                            <p:cond delay="0"/>
                                          </p:stCondLst>
                                        </p:cTn>
                                        <p:tgtEl>
                                          <p:spTgt spid="17655"/>
                                        </p:tgtEl>
                                        <p:attrNameLst>
                                          <p:attrName>style.visibility</p:attrName>
                                        </p:attrNameLst>
                                      </p:cBhvr>
                                      <p:to>
                                        <p:strVal val="visible"/>
                                      </p:to>
                                    </p:set>
                                    <p:animEffect transition="in" filter="diamond(in)">
                                      <p:cBhvr>
                                        <p:cTn id="499" dur="500"/>
                                        <p:tgtEl>
                                          <p:spTgt spid="17655"/>
                                        </p:tgtEl>
                                      </p:cBhvr>
                                    </p:animEffect>
                                  </p:childTnLst>
                                </p:cTn>
                              </p:par>
                              <p:par>
                                <p:cTn id="500" presetID="8" presetClass="emph" presetSubtype="0" fill="hold" grpId="1" nodeType="withEffect">
                                  <p:stCondLst>
                                    <p:cond delay="0"/>
                                  </p:stCondLst>
                                  <p:childTnLst>
                                    <p:animRot by="43200000">
                                      <p:cBhvr>
                                        <p:cTn id="501" dur="1000" fill="hold"/>
                                        <p:tgtEl>
                                          <p:spTgt spid="17655"/>
                                        </p:tgtEl>
                                        <p:attrNameLst>
                                          <p:attrName>r</p:attrName>
                                        </p:attrNameLst>
                                      </p:cBhvr>
                                    </p:animRot>
                                  </p:childTnLst>
                                </p:cTn>
                              </p:par>
                              <p:par>
                                <p:cTn id="502" presetID="53" presetClass="exit" presetSubtype="0" fill="hold" nodeType="withEffect">
                                  <p:stCondLst>
                                    <p:cond delay="0"/>
                                  </p:stCondLst>
                                  <p:childTnLst>
                                    <p:anim calcmode="lin" valueType="num">
                                      <p:cBhvr>
                                        <p:cTn id="503" dur="500"/>
                                        <p:tgtEl>
                                          <p:spTgt spid="17636"/>
                                        </p:tgtEl>
                                        <p:attrNameLst>
                                          <p:attrName>ppt_w</p:attrName>
                                        </p:attrNameLst>
                                      </p:cBhvr>
                                      <p:tavLst>
                                        <p:tav tm="0">
                                          <p:val>
                                            <p:strVal val="ppt_w"/>
                                          </p:val>
                                        </p:tav>
                                        <p:tav tm="100000">
                                          <p:val>
                                            <p:fltVal val="0"/>
                                          </p:val>
                                        </p:tav>
                                      </p:tavLst>
                                    </p:anim>
                                    <p:anim calcmode="lin" valueType="num">
                                      <p:cBhvr>
                                        <p:cTn id="504" dur="500"/>
                                        <p:tgtEl>
                                          <p:spTgt spid="17636"/>
                                        </p:tgtEl>
                                        <p:attrNameLst>
                                          <p:attrName>ppt_h</p:attrName>
                                        </p:attrNameLst>
                                      </p:cBhvr>
                                      <p:tavLst>
                                        <p:tav tm="0">
                                          <p:val>
                                            <p:strVal val="ppt_h"/>
                                          </p:val>
                                        </p:tav>
                                        <p:tav tm="100000">
                                          <p:val>
                                            <p:fltVal val="0"/>
                                          </p:val>
                                        </p:tav>
                                      </p:tavLst>
                                    </p:anim>
                                    <p:animEffect transition="out" filter="fade">
                                      <p:cBhvr>
                                        <p:cTn id="505" dur="500"/>
                                        <p:tgtEl>
                                          <p:spTgt spid="17636"/>
                                        </p:tgtEl>
                                      </p:cBhvr>
                                    </p:animEffect>
                                    <p:set>
                                      <p:cBhvr>
                                        <p:cTn id="506" dur="1" fill="hold">
                                          <p:stCondLst>
                                            <p:cond delay="499"/>
                                          </p:stCondLst>
                                        </p:cTn>
                                        <p:tgtEl>
                                          <p:spTgt spid="17636"/>
                                        </p:tgtEl>
                                        <p:attrNameLst>
                                          <p:attrName>style.visibility</p:attrName>
                                        </p:attrNameLst>
                                      </p:cBhvr>
                                      <p:to>
                                        <p:strVal val="hidden"/>
                                      </p:to>
                                    </p:set>
                                  </p:childTnLst>
                                </p:cTn>
                              </p:par>
                            </p:childTnLst>
                          </p:cTn>
                        </p:par>
                      </p:childTnLst>
                    </p:cTn>
                  </p:par>
                  <p:par>
                    <p:cTn id="507" fill="hold" nodeType="clickPar">
                      <p:stCondLst>
                        <p:cond delay="indefinite"/>
                      </p:stCondLst>
                      <p:childTnLst>
                        <p:par>
                          <p:cTn id="508" fill="hold" nodeType="withGroup">
                            <p:stCondLst>
                              <p:cond delay="0"/>
                            </p:stCondLst>
                            <p:childTnLst>
                              <p:par>
                                <p:cTn id="509" presetID="22" presetClass="emph" presetSubtype="0" fill="hold" grpId="0" nodeType="clickEffect">
                                  <p:stCondLst>
                                    <p:cond delay="0"/>
                                  </p:stCondLst>
                                  <p:childTnLst>
                                    <p:animClr clrSpc="hsl" dir="cw">
                                      <p:cBhvr override="childStyle">
                                        <p:cTn id="510" dur="3000" fill="hold"/>
                                        <p:tgtEl>
                                          <p:spTgt spid="17538"/>
                                        </p:tgtEl>
                                        <p:attrNameLst>
                                          <p:attrName>style.color</p:attrName>
                                        </p:attrNameLst>
                                      </p:cBhvr>
                                      <p:by>
                                        <p:hsl h="-7200000" s="0" l="0"/>
                                      </p:by>
                                    </p:animClr>
                                    <p:animClr clrSpc="hsl" dir="cw">
                                      <p:cBhvr>
                                        <p:cTn id="511" dur="3000" fill="hold"/>
                                        <p:tgtEl>
                                          <p:spTgt spid="17538"/>
                                        </p:tgtEl>
                                        <p:attrNameLst>
                                          <p:attrName>fillcolor</p:attrName>
                                        </p:attrNameLst>
                                      </p:cBhvr>
                                      <p:by>
                                        <p:hsl h="-7200000" s="0" l="0"/>
                                      </p:by>
                                    </p:animClr>
                                    <p:animClr clrSpc="hsl" dir="cw">
                                      <p:cBhvr>
                                        <p:cTn id="512" dur="3000" fill="hold"/>
                                        <p:tgtEl>
                                          <p:spTgt spid="17538"/>
                                        </p:tgtEl>
                                        <p:attrNameLst>
                                          <p:attrName>stroke.color</p:attrName>
                                        </p:attrNameLst>
                                      </p:cBhvr>
                                      <p:by>
                                        <p:hsl h="-7200000" s="0" l="0"/>
                                      </p:by>
                                    </p:animClr>
                                    <p:set>
                                      <p:cBhvr>
                                        <p:cTn id="513" dur="3000" fill="hold"/>
                                        <p:tgtEl>
                                          <p:spTgt spid="17538"/>
                                        </p:tgtEl>
                                        <p:attrNameLst>
                                          <p:attrName>fill.type</p:attrName>
                                        </p:attrNameLst>
                                      </p:cBhvr>
                                      <p:to>
                                        <p:strVal val="solid"/>
                                      </p:to>
                                    </p:set>
                                  </p:childTnLst>
                                </p:cTn>
                              </p:par>
                              <p:par>
                                <p:cTn id="514" presetID="8" presetClass="entr" presetSubtype="16" fill="hold" grpId="0" nodeType="withEffect">
                                  <p:stCondLst>
                                    <p:cond delay="0"/>
                                  </p:stCondLst>
                                  <p:childTnLst>
                                    <p:set>
                                      <p:cBhvr>
                                        <p:cTn id="515" dur="1" fill="hold">
                                          <p:stCondLst>
                                            <p:cond delay="0"/>
                                          </p:stCondLst>
                                        </p:cTn>
                                        <p:tgtEl>
                                          <p:spTgt spid="17657"/>
                                        </p:tgtEl>
                                        <p:attrNameLst>
                                          <p:attrName>style.visibility</p:attrName>
                                        </p:attrNameLst>
                                      </p:cBhvr>
                                      <p:to>
                                        <p:strVal val="visible"/>
                                      </p:to>
                                    </p:set>
                                    <p:animEffect transition="in" filter="diamond(in)">
                                      <p:cBhvr>
                                        <p:cTn id="516" dur="500"/>
                                        <p:tgtEl>
                                          <p:spTgt spid="17657"/>
                                        </p:tgtEl>
                                      </p:cBhvr>
                                    </p:animEffect>
                                  </p:childTnLst>
                                </p:cTn>
                              </p:par>
                              <p:par>
                                <p:cTn id="517" presetID="8" presetClass="entr" presetSubtype="16" fill="hold" grpId="0" nodeType="withEffect">
                                  <p:stCondLst>
                                    <p:cond delay="0"/>
                                  </p:stCondLst>
                                  <p:childTnLst>
                                    <p:set>
                                      <p:cBhvr>
                                        <p:cTn id="518" dur="1" fill="hold">
                                          <p:stCondLst>
                                            <p:cond delay="0"/>
                                          </p:stCondLst>
                                        </p:cTn>
                                        <p:tgtEl>
                                          <p:spTgt spid="17658"/>
                                        </p:tgtEl>
                                        <p:attrNameLst>
                                          <p:attrName>style.visibility</p:attrName>
                                        </p:attrNameLst>
                                      </p:cBhvr>
                                      <p:to>
                                        <p:strVal val="visible"/>
                                      </p:to>
                                    </p:set>
                                    <p:animEffect transition="in" filter="diamond(in)">
                                      <p:cBhvr>
                                        <p:cTn id="519" dur="500"/>
                                        <p:tgtEl>
                                          <p:spTgt spid="17658"/>
                                        </p:tgtEl>
                                      </p:cBhvr>
                                    </p:animEffect>
                                  </p:childTnLst>
                                </p:cTn>
                              </p:par>
                              <p:par>
                                <p:cTn id="520" presetID="8" presetClass="entr" presetSubtype="16" fill="hold" grpId="0" nodeType="withEffect">
                                  <p:stCondLst>
                                    <p:cond delay="0"/>
                                  </p:stCondLst>
                                  <p:childTnLst>
                                    <p:set>
                                      <p:cBhvr>
                                        <p:cTn id="521" dur="1" fill="hold">
                                          <p:stCondLst>
                                            <p:cond delay="0"/>
                                          </p:stCondLst>
                                        </p:cTn>
                                        <p:tgtEl>
                                          <p:spTgt spid="17659"/>
                                        </p:tgtEl>
                                        <p:attrNameLst>
                                          <p:attrName>style.visibility</p:attrName>
                                        </p:attrNameLst>
                                      </p:cBhvr>
                                      <p:to>
                                        <p:strVal val="visible"/>
                                      </p:to>
                                    </p:set>
                                    <p:animEffect transition="in" filter="diamond(in)">
                                      <p:cBhvr>
                                        <p:cTn id="522" dur="500"/>
                                        <p:tgtEl>
                                          <p:spTgt spid="17659"/>
                                        </p:tgtEl>
                                      </p:cBhvr>
                                    </p:animEffect>
                                  </p:childTnLst>
                                </p:cTn>
                              </p:par>
                              <p:par>
                                <p:cTn id="523" presetID="8" presetClass="entr" presetSubtype="16" fill="hold" grpId="0" nodeType="withEffect">
                                  <p:stCondLst>
                                    <p:cond delay="0"/>
                                  </p:stCondLst>
                                  <p:childTnLst>
                                    <p:set>
                                      <p:cBhvr>
                                        <p:cTn id="524" dur="1" fill="hold">
                                          <p:stCondLst>
                                            <p:cond delay="0"/>
                                          </p:stCondLst>
                                        </p:cTn>
                                        <p:tgtEl>
                                          <p:spTgt spid="17660"/>
                                        </p:tgtEl>
                                        <p:attrNameLst>
                                          <p:attrName>style.visibility</p:attrName>
                                        </p:attrNameLst>
                                      </p:cBhvr>
                                      <p:to>
                                        <p:strVal val="visible"/>
                                      </p:to>
                                    </p:set>
                                    <p:animEffect transition="in" filter="diamond(in)">
                                      <p:cBhvr>
                                        <p:cTn id="525" dur="500"/>
                                        <p:tgtEl>
                                          <p:spTgt spid="17660"/>
                                        </p:tgtEl>
                                      </p:cBhvr>
                                    </p:animEffect>
                                  </p:childTnLst>
                                </p:cTn>
                              </p:par>
                              <p:par>
                                <p:cTn id="526" presetID="8" presetClass="entr" presetSubtype="16" fill="hold" grpId="0" nodeType="withEffect">
                                  <p:stCondLst>
                                    <p:cond delay="0"/>
                                  </p:stCondLst>
                                  <p:childTnLst>
                                    <p:set>
                                      <p:cBhvr>
                                        <p:cTn id="527" dur="1" fill="hold">
                                          <p:stCondLst>
                                            <p:cond delay="0"/>
                                          </p:stCondLst>
                                        </p:cTn>
                                        <p:tgtEl>
                                          <p:spTgt spid="17661"/>
                                        </p:tgtEl>
                                        <p:attrNameLst>
                                          <p:attrName>style.visibility</p:attrName>
                                        </p:attrNameLst>
                                      </p:cBhvr>
                                      <p:to>
                                        <p:strVal val="visible"/>
                                      </p:to>
                                    </p:set>
                                    <p:animEffect transition="in" filter="diamond(in)">
                                      <p:cBhvr>
                                        <p:cTn id="528" dur="500"/>
                                        <p:tgtEl>
                                          <p:spTgt spid="17661"/>
                                        </p:tgtEl>
                                      </p:cBhvr>
                                    </p:animEffect>
                                  </p:childTnLst>
                                </p:cTn>
                              </p:par>
                              <p:par>
                                <p:cTn id="529" presetID="8" presetClass="emph" presetSubtype="0" fill="hold" grpId="1" nodeType="withEffect">
                                  <p:stCondLst>
                                    <p:cond delay="0"/>
                                  </p:stCondLst>
                                  <p:childTnLst>
                                    <p:animRot by="43200000">
                                      <p:cBhvr>
                                        <p:cTn id="530" dur="1000" fill="hold"/>
                                        <p:tgtEl>
                                          <p:spTgt spid="17657"/>
                                        </p:tgtEl>
                                        <p:attrNameLst>
                                          <p:attrName>r</p:attrName>
                                        </p:attrNameLst>
                                      </p:cBhvr>
                                    </p:animRot>
                                  </p:childTnLst>
                                </p:cTn>
                              </p:par>
                              <p:par>
                                <p:cTn id="531" presetID="8" presetClass="emph" presetSubtype="0" fill="hold" grpId="1" nodeType="withEffect">
                                  <p:stCondLst>
                                    <p:cond delay="0"/>
                                  </p:stCondLst>
                                  <p:childTnLst>
                                    <p:animRot by="43200000">
                                      <p:cBhvr>
                                        <p:cTn id="532" dur="1000" fill="hold"/>
                                        <p:tgtEl>
                                          <p:spTgt spid="17658"/>
                                        </p:tgtEl>
                                        <p:attrNameLst>
                                          <p:attrName>r</p:attrName>
                                        </p:attrNameLst>
                                      </p:cBhvr>
                                    </p:animRot>
                                  </p:childTnLst>
                                </p:cTn>
                              </p:par>
                              <p:par>
                                <p:cTn id="533" presetID="8" presetClass="emph" presetSubtype="0" fill="hold" grpId="1" nodeType="withEffect">
                                  <p:stCondLst>
                                    <p:cond delay="0"/>
                                  </p:stCondLst>
                                  <p:childTnLst>
                                    <p:animRot by="43200000">
                                      <p:cBhvr>
                                        <p:cTn id="534" dur="1000" fill="hold"/>
                                        <p:tgtEl>
                                          <p:spTgt spid="17659"/>
                                        </p:tgtEl>
                                        <p:attrNameLst>
                                          <p:attrName>r</p:attrName>
                                        </p:attrNameLst>
                                      </p:cBhvr>
                                    </p:animRot>
                                  </p:childTnLst>
                                </p:cTn>
                              </p:par>
                              <p:par>
                                <p:cTn id="535" presetID="8" presetClass="emph" presetSubtype="0" fill="hold" grpId="1" nodeType="withEffect">
                                  <p:stCondLst>
                                    <p:cond delay="0"/>
                                  </p:stCondLst>
                                  <p:childTnLst>
                                    <p:animRot by="43200000">
                                      <p:cBhvr>
                                        <p:cTn id="536" dur="1000" fill="hold"/>
                                        <p:tgtEl>
                                          <p:spTgt spid="17660"/>
                                        </p:tgtEl>
                                        <p:attrNameLst>
                                          <p:attrName>r</p:attrName>
                                        </p:attrNameLst>
                                      </p:cBhvr>
                                    </p:animRot>
                                  </p:childTnLst>
                                </p:cTn>
                              </p:par>
                              <p:par>
                                <p:cTn id="537" presetID="8" presetClass="emph" presetSubtype="0" fill="hold" grpId="1" nodeType="withEffect">
                                  <p:stCondLst>
                                    <p:cond delay="0"/>
                                  </p:stCondLst>
                                  <p:childTnLst>
                                    <p:animRot by="43200000">
                                      <p:cBhvr>
                                        <p:cTn id="538" dur="1000" fill="hold"/>
                                        <p:tgtEl>
                                          <p:spTgt spid="17661"/>
                                        </p:tgtEl>
                                        <p:attrNameLst>
                                          <p:attrName>r</p:attrName>
                                        </p:attrNameLst>
                                      </p:cBhvr>
                                    </p:animRot>
                                  </p:childTnLst>
                                </p:cTn>
                              </p:par>
                              <p:par>
                                <p:cTn id="539" presetID="8" presetClass="emph" presetSubtype="0" fill="hold" grpId="1" nodeType="withEffect">
                                  <p:stCondLst>
                                    <p:cond delay="0"/>
                                  </p:stCondLst>
                                  <p:childTnLst>
                                    <p:animRot by="43200000">
                                      <p:cBhvr>
                                        <p:cTn id="540" dur="1000" fill="hold"/>
                                        <p:tgtEl>
                                          <p:spTgt spid="17656"/>
                                        </p:tgtEl>
                                        <p:attrNameLst>
                                          <p:attrName>r</p:attrName>
                                        </p:attrNameLst>
                                      </p:cBhvr>
                                    </p:animRot>
                                  </p:childTnLst>
                                </p:cTn>
                              </p:par>
                              <p:par>
                                <p:cTn id="541" presetID="53" presetClass="entr" presetSubtype="0" fill="hold" nodeType="withEffect">
                                  <p:stCondLst>
                                    <p:cond delay="0"/>
                                  </p:stCondLst>
                                  <p:childTnLst>
                                    <p:set>
                                      <p:cBhvr>
                                        <p:cTn id="542" dur="1" fill="hold">
                                          <p:stCondLst>
                                            <p:cond delay="0"/>
                                          </p:stCondLst>
                                        </p:cTn>
                                        <p:tgtEl>
                                          <p:spTgt spid="17662"/>
                                        </p:tgtEl>
                                        <p:attrNameLst>
                                          <p:attrName>style.visibility</p:attrName>
                                        </p:attrNameLst>
                                      </p:cBhvr>
                                      <p:to>
                                        <p:strVal val="visible"/>
                                      </p:to>
                                    </p:set>
                                    <p:anim calcmode="lin" valueType="num">
                                      <p:cBhvr>
                                        <p:cTn id="543" dur="500" fill="hold"/>
                                        <p:tgtEl>
                                          <p:spTgt spid="17662"/>
                                        </p:tgtEl>
                                        <p:attrNameLst>
                                          <p:attrName>ppt_w</p:attrName>
                                        </p:attrNameLst>
                                      </p:cBhvr>
                                      <p:tavLst>
                                        <p:tav tm="0">
                                          <p:val>
                                            <p:fltVal val="0"/>
                                          </p:val>
                                        </p:tav>
                                        <p:tav tm="100000">
                                          <p:val>
                                            <p:strVal val="#ppt_w"/>
                                          </p:val>
                                        </p:tav>
                                      </p:tavLst>
                                    </p:anim>
                                    <p:anim calcmode="lin" valueType="num">
                                      <p:cBhvr>
                                        <p:cTn id="544" dur="500" fill="hold"/>
                                        <p:tgtEl>
                                          <p:spTgt spid="17662"/>
                                        </p:tgtEl>
                                        <p:attrNameLst>
                                          <p:attrName>ppt_h</p:attrName>
                                        </p:attrNameLst>
                                      </p:cBhvr>
                                      <p:tavLst>
                                        <p:tav tm="0">
                                          <p:val>
                                            <p:fltVal val="0"/>
                                          </p:val>
                                        </p:tav>
                                        <p:tav tm="100000">
                                          <p:val>
                                            <p:strVal val="#ppt_h"/>
                                          </p:val>
                                        </p:tav>
                                      </p:tavLst>
                                    </p:anim>
                                    <p:animEffect transition="in" filter="fade">
                                      <p:cBhvr>
                                        <p:cTn id="545" dur="500"/>
                                        <p:tgtEl>
                                          <p:spTgt spid="17662"/>
                                        </p:tgtEl>
                                      </p:cBhvr>
                                    </p:animEffect>
                                  </p:childTnLst>
                                </p:cTn>
                              </p:par>
                            </p:childTnLst>
                          </p:cTn>
                        </p:par>
                      </p:childTnLst>
                    </p:cTn>
                  </p:par>
                  <p:par>
                    <p:cTn id="546" fill="hold" nodeType="clickPar">
                      <p:stCondLst>
                        <p:cond delay="indefinite"/>
                      </p:stCondLst>
                      <p:childTnLst>
                        <p:par>
                          <p:cTn id="547" fill="hold" nodeType="withGroup">
                            <p:stCondLst>
                              <p:cond delay="0"/>
                            </p:stCondLst>
                            <p:childTnLst>
                              <p:par>
                                <p:cTn id="548" presetID="53" presetClass="exit" presetSubtype="0" fill="hold" grpId="2" nodeType="clickEffect">
                                  <p:stCondLst>
                                    <p:cond delay="0"/>
                                  </p:stCondLst>
                                  <p:childTnLst>
                                    <p:anim calcmode="lin" valueType="num">
                                      <p:cBhvr>
                                        <p:cTn id="549" dur="500"/>
                                        <p:tgtEl>
                                          <p:spTgt spid="17657"/>
                                        </p:tgtEl>
                                        <p:attrNameLst>
                                          <p:attrName>ppt_w</p:attrName>
                                        </p:attrNameLst>
                                      </p:cBhvr>
                                      <p:tavLst>
                                        <p:tav tm="0">
                                          <p:val>
                                            <p:strVal val="ppt_w"/>
                                          </p:val>
                                        </p:tav>
                                        <p:tav tm="100000">
                                          <p:val>
                                            <p:fltVal val="0"/>
                                          </p:val>
                                        </p:tav>
                                      </p:tavLst>
                                    </p:anim>
                                    <p:anim calcmode="lin" valueType="num">
                                      <p:cBhvr>
                                        <p:cTn id="550" dur="500"/>
                                        <p:tgtEl>
                                          <p:spTgt spid="17657"/>
                                        </p:tgtEl>
                                        <p:attrNameLst>
                                          <p:attrName>ppt_h</p:attrName>
                                        </p:attrNameLst>
                                      </p:cBhvr>
                                      <p:tavLst>
                                        <p:tav tm="0">
                                          <p:val>
                                            <p:strVal val="ppt_h"/>
                                          </p:val>
                                        </p:tav>
                                        <p:tav tm="100000">
                                          <p:val>
                                            <p:fltVal val="0"/>
                                          </p:val>
                                        </p:tav>
                                      </p:tavLst>
                                    </p:anim>
                                    <p:animEffect transition="out" filter="fade">
                                      <p:cBhvr>
                                        <p:cTn id="551" dur="500"/>
                                        <p:tgtEl>
                                          <p:spTgt spid="17657"/>
                                        </p:tgtEl>
                                      </p:cBhvr>
                                    </p:animEffect>
                                    <p:set>
                                      <p:cBhvr>
                                        <p:cTn id="552" dur="1" fill="hold">
                                          <p:stCondLst>
                                            <p:cond delay="499"/>
                                          </p:stCondLst>
                                        </p:cTn>
                                        <p:tgtEl>
                                          <p:spTgt spid="17657"/>
                                        </p:tgtEl>
                                        <p:attrNameLst>
                                          <p:attrName>style.visibility</p:attrName>
                                        </p:attrNameLst>
                                      </p:cBhvr>
                                      <p:to>
                                        <p:strVal val="hidden"/>
                                      </p:to>
                                    </p:set>
                                  </p:childTnLst>
                                </p:cTn>
                              </p:par>
                              <p:par>
                                <p:cTn id="553" presetID="53" presetClass="exit" presetSubtype="0" fill="hold" grpId="2" nodeType="withEffect">
                                  <p:stCondLst>
                                    <p:cond delay="0"/>
                                  </p:stCondLst>
                                  <p:childTnLst>
                                    <p:anim calcmode="lin" valueType="num">
                                      <p:cBhvr>
                                        <p:cTn id="554" dur="500"/>
                                        <p:tgtEl>
                                          <p:spTgt spid="17658"/>
                                        </p:tgtEl>
                                        <p:attrNameLst>
                                          <p:attrName>ppt_w</p:attrName>
                                        </p:attrNameLst>
                                      </p:cBhvr>
                                      <p:tavLst>
                                        <p:tav tm="0">
                                          <p:val>
                                            <p:strVal val="ppt_w"/>
                                          </p:val>
                                        </p:tav>
                                        <p:tav tm="100000">
                                          <p:val>
                                            <p:fltVal val="0"/>
                                          </p:val>
                                        </p:tav>
                                      </p:tavLst>
                                    </p:anim>
                                    <p:anim calcmode="lin" valueType="num">
                                      <p:cBhvr>
                                        <p:cTn id="555" dur="500"/>
                                        <p:tgtEl>
                                          <p:spTgt spid="17658"/>
                                        </p:tgtEl>
                                        <p:attrNameLst>
                                          <p:attrName>ppt_h</p:attrName>
                                        </p:attrNameLst>
                                      </p:cBhvr>
                                      <p:tavLst>
                                        <p:tav tm="0">
                                          <p:val>
                                            <p:strVal val="ppt_h"/>
                                          </p:val>
                                        </p:tav>
                                        <p:tav tm="100000">
                                          <p:val>
                                            <p:fltVal val="0"/>
                                          </p:val>
                                        </p:tav>
                                      </p:tavLst>
                                    </p:anim>
                                    <p:animEffect transition="out" filter="fade">
                                      <p:cBhvr>
                                        <p:cTn id="556" dur="500"/>
                                        <p:tgtEl>
                                          <p:spTgt spid="17658"/>
                                        </p:tgtEl>
                                      </p:cBhvr>
                                    </p:animEffect>
                                    <p:set>
                                      <p:cBhvr>
                                        <p:cTn id="557" dur="1" fill="hold">
                                          <p:stCondLst>
                                            <p:cond delay="499"/>
                                          </p:stCondLst>
                                        </p:cTn>
                                        <p:tgtEl>
                                          <p:spTgt spid="17658"/>
                                        </p:tgtEl>
                                        <p:attrNameLst>
                                          <p:attrName>style.visibility</p:attrName>
                                        </p:attrNameLst>
                                      </p:cBhvr>
                                      <p:to>
                                        <p:strVal val="hidden"/>
                                      </p:to>
                                    </p:set>
                                  </p:childTnLst>
                                </p:cTn>
                              </p:par>
                              <p:par>
                                <p:cTn id="558" presetID="53" presetClass="exit" presetSubtype="0" fill="hold" grpId="2" nodeType="withEffect">
                                  <p:stCondLst>
                                    <p:cond delay="0"/>
                                  </p:stCondLst>
                                  <p:childTnLst>
                                    <p:anim calcmode="lin" valueType="num">
                                      <p:cBhvr>
                                        <p:cTn id="559" dur="500"/>
                                        <p:tgtEl>
                                          <p:spTgt spid="17659"/>
                                        </p:tgtEl>
                                        <p:attrNameLst>
                                          <p:attrName>ppt_w</p:attrName>
                                        </p:attrNameLst>
                                      </p:cBhvr>
                                      <p:tavLst>
                                        <p:tav tm="0">
                                          <p:val>
                                            <p:strVal val="ppt_w"/>
                                          </p:val>
                                        </p:tav>
                                        <p:tav tm="100000">
                                          <p:val>
                                            <p:fltVal val="0"/>
                                          </p:val>
                                        </p:tav>
                                      </p:tavLst>
                                    </p:anim>
                                    <p:anim calcmode="lin" valueType="num">
                                      <p:cBhvr>
                                        <p:cTn id="560" dur="500"/>
                                        <p:tgtEl>
                                          <p:spTgt spid="17659"/>
                                        </p:tgtEl>
                                        <p:attrNameLst>
                                          <p:attrName>ppt_h</p:attrName>
                                        </p:attrNameLst>
                                      </p:cBhvr>
                                      <p:tavLst>
                                        <p:tav tm="0">
                                          <p:val>
                                            <p:strVal val="ppt_h"/>
                                          </p:val>
                                        </p:tav>
                                        <p:tav tm="100000">
                                          <p:val>
                                            <p:fltVal val="0"/>
                                          </p:val>
                                        </p:tav>
                                      </p:tavLst>
                                    </p:anim>
                                    <p:animEffect transition="out" filter="fade">
                                      <p:cBhvr>
                                        <p:cTn id="561" dur="500"/>
                                        <p:tgtEl>
                                          <p:spTgt spid="17659"/>
                                        </p:tgtEl>
                                      </p:cBhvr>
                                    </p:animEffect>
                                    <p:set>
                                      <p:cBhvr>
                                        <p:cTn id="562" dur="1" fill="hold">
                                          <p:stCondLst>
                                            <p:cond delay="499"/>
                                          </p:stCondLst>
                                        </p:cTn>
                                        <p:tgtEl>
                                          <p:spTgt spid="17659"/>
                                        </p:tgtEl>
                                        <p:attrNameLst>
                                          <p:attrName>style.visibility</p:attrName>
                                        </p:attrNameLst>
                                      </p:cBhvr>
                                      <p:to>
                                        <p:strVal val="hidden"/>
                                      </p:to>
                                    </p:set>
                                  </p:childTnLst>
                                </p:cTn>
                              </p:par>
                              <p:par>
                                <p:cTn id="563" presetID="53" presetClass="exit" presetSubtype="0" fill="hold" grpId="2" nodeType="withEffect">
                                  <p:stCondLst>
                                    <p:cond delay="0"/>
                                  </p:stCondLst>
                                  <p:childTnLst>
                                    <p:anim calcmode="lin" valueType="num">
                                      <p:cBhvr>
                                        <p:cTn id="564" dur="500"/>
                                        <p:tgtEl>
                                          <p:spTgt spid="17660"/>
                                        </p:tgtEl>
                                        <p:attrNameLst>
                                          <p:attrName>ppt_w</p:attrName>
                                        </p:attrNameLst>
                                      </p:cBhvr>
                                      <p:tavLst>
                                        <p:tav tm="0">
                                          <p:val>
                                            <p:strVal val="ppt_w"/>
                                          </p:val>
                                        </p:tav>
                                        <p:tav tm="100000">
                                          <p:val>
                                            <p:fltVal val="0"/>
                                          </p:val>
                                        </p:tav>
                                      </p:tavLst>
                                    </p:anim>
                                    <p:anim calcmode="lin" valueType="num">
                                      <p:cBhvr>
                                        <p:cTn id="565" dur="500"/>
                                        <p:tgtEl>
                                          <p:spTgt spid="17660"/>
                                        </p:tgtEl>
                                        <p:attrNameLst>
                                          <p:attrName>ppt_h</p:attrName>
                                        </p:attrNameLst>
                                      </p:cBhvr>
                                      <p:tavLst>
                                        <p:tav tm="0">
                                          <p:val>
                                            <p:strVal val="ppt_h"/>
                                          </p:val>
                                        </p:tav>
                                        <p:tav tm="100000">
                                          <p:val>
                                            <p:fltVal val="0"/>
                                          </p:val>
                                        </p:tav>
                                      </p:tavLst>
                                    </p:anim>
                                    <p:animEffect transition="out" filter="fade">
                                      <p:cBhvr>
                                        <p:cTn id="566" dur="500"/>
                                        <p:tgtEl>
                                          <p:spTgt spid="17660"/>
                                        </p:tgtEl>
                                      </p:cBhvr>
                                    </p:animEffect>
                                    <p:set>
                                      <p:cBhvr>
                                        <p:cTn id="567" dur="1" fill="hold">
                                          <p:stCondLst>
                                            <p:cond delay="499"/>
                                          </p:stCondLst>
                                        </p:cTn>
                                        <p:tgtEl>
                                          <p:spTgt spid="17660"/>
                                        </p:tgtEl>
                                        <p:attrNameLst>
                                          <p:attrName>style.visibility</p:attrName>
                                        </p:attrNameLst>
                                      </p:cBhvr>
                                      <p:to>
                                        <p:strVal val="hidden"/>
                                      </p:to>
                                    </p:set>
                                  </p:childTnLst>
                                </p:cTn>
                              </p:par>
                              <p:par>
                                <p:cTn id="568" presetID="53" presetClass="exit" presetSubtype="0" fill="hold" grpId="0" nodeType="withEffect">
                                  <p:stCondLst>
                                    <p:cond delay="0"/>
                                  </p:stCondLst>
                                  <p:childTnLst>
                                    <p:anim calcmode="lin" valueType="num">
                                      <p:cBhvr>
                                        <p:cTn id="569" dur="500"/>
                                        <p:tgtEl>
                                          <p:spTgt spid="17656"/>
                                        </p:tgtEl>
                                        <p:attrNameLst>
                                          <p:attrName>ppt_w</p:attrName>
                                        </p:attrNameLst>
                                      </p:cBhvr>
                                      <p:tavLst>
                                        <p:tav tm="0">
                                          <p:val>
                                            <p:strVal val="ppt_w"/>
                                          </p:val>
                                        </p:tav>
                                        <p:tav tm="100000">
                                          <p:val>
                                            <p:fltVal val="0"/>
                                          </p:val>
                                        </p:tav>
                                      </p:tavLst>
                                    </p:anim>
                                    <p:anim calcmode="lin" valueType="num">
                                      <p:cBhvr>
                                        <p:cTn id="570" dur="500"/>
                                        <p:tgtEl>
                                          <p:spTgt spid="17656"/>
                                        </p:tgtEl>
                                        <p:attrNameLst>
                                          <p:attrName>ppt_h</p:attrName>
                                        </p:attrNameLst>
                                      </p:cBhvr>
                                      <p:tavLst>
                                        <p:tav tm="0">
                                          <p:val>
                                            <p:strVal val="ppt_h"/>
                                          </p:val>
                                        </p:tav>
                                        <p:tav tm="100000">
                                          <p:val>
                                            <p:fltVal val="0"/>
                                          </p:val>
                                        </p:tav>
                                      </p:tavLst>
                                    </p:anim>
                                    <p:animEffect transition="out" filter="fade">
                                      <p:cBhvr>
                                        <p:cTn id="571" dur="500"/>
                                        <p:tgtEl>
                                          <p:spTgt spid="17656"/>
                                        </p:tgtEl>
                                      </p:cBhvr>
                                    </p:animEffect>
                                    <p:set>
                                      <p:cBhvr>
                                        <p:cTn id="572" dur="1" fill="hold">
                                          <p:stCondLst>
                                            <p:cond delay="499"/>
                                          </p:stCondLst>
                                        </p:cTn>
                                        <p:tgtEl>
                                          <p:spTgt spid="17656"/>
                                        </p:tgtEl>
                                        <p:attrNameLst>
                                          <p:attrName>style.visibility</p:attrName>
                                        </p:attrNameLst>
                                      </p:cBhvr>
                                      <p:to>
                                        <p:strVal val="hidden"/>
                                      </p:to>
                                    </p:set>
                                  </p:childTnLst>
                                </p:cTn>
                              </p:par>
                              <p:par>
                                <p:cTn id="573" presetID="53" presetClass="exit" presetSubtype="0" fill="hold" grpId="2" nodeType="withEffect">
                                  <p:stCondLst>
                                    <p:cond delay="0"/>
                                  </p:stCondLst>
                                  <p:childTnLst>
                                    <p:anim calcmode="lin" valueType="num">
                                      <p:cBhvr>
                                        <p:cTn id="574" dur="500"/>
                                        <p:tgtEl>
                                          <p:spTgt spid="17661"/>
                                        </p:tgtEl>
                                        <p:attrNameLst>
                                          <p:attrName>ppt_w</p:attrName>
                                        </p:attrNameLst>
                                      </p:cBhvr>
                                      <p:tavLst>
                                        <p:tav tm="0">
                                          <p:val>
                                            <p:strVal val="ppt_w"/>
                                          </p:val>
                                        </p:tav>
                                        <p:tav tm="100000">
                                          <p:val>
                                            <p:fltVal val="0"/>
                                          </p:val>
                                        </p:tav>
                                      </p:tavLst>
                                    </p:anim>
                                    <p:anim calcmode="lin" valueType="num">
                                      <p:cBhvr>
                                        <p:cTn id="575" dur="500"/>
                                        <p:tgtEl>
                                          <p:spTgt spid="17661"/>
                                        </p:tgtEl>
                                        <p:attrNameLst>
                                          <p:attrName>ppt_h</p:attrName>
                                        </p:attrNameLst>
                                      </p:cBhvr>
                                      <p:tavLst>
                                        <p:tav tm="0">
                                          <p:val>
                                            <p:strVal val="ppt_h"/>
                                          </p:val>
                                        </p:tav>
                                        <p:tav tm="100000">
                                          <p:val>
                                            <p:fltVal val="0"/>
                                          </p:val>
                                        </p:tav>
                                      </p:tavLst>
                                    </p:anim>
                                    <p:animEffect transition="out" filter="fade">
                                      <p:cBhvr>
                                        <p:cTn id="576" dur="500"/>
                                        <p:tgtEl>
                                          <p:spTgt spid="17661"/>
                                        </p:tgtEl>
                                      </p:cBhvr>
                                    </p:animEffect>
                                    <p:set>
                                      <p:cBhvr>
                                        <p:cTn id="577" dur="1" fill="hold">
                                          <p:stCondLst>
                                            <p:cond delay="499"/>
                                          </p:stCondLst>
                                        </p:cTn>
                                        <p:tgtEl>
                                          <p:spTgt spid="17661"/>
                                        </p:tgtEl>
                                        <p:attrNameLst>
                                          <p:attrName>style.visibility</p:attrName>
                                        </p:attrNameLst>
                                      </p:cBhvr>
                                      <p:to>
                                        <p:strVal val="hidden"/>
                                      </p:to>
                                    </p:set>
                                  </p:childTnLst>
                                </p:cTn>
                              </p:par>
                              <p:par>
                                <p:cTn id="578" presetID="53" presetClass="entr" presetSubtype="0" fill="hold" nodeType="withEffect">
                                  <p:stCondLst>
                                    <p:cond delay="0"/>
                                  </p:stCondLst>
                                  <p:childTnLst>
                                    <p:set>
                                      <p:cBhvr>
                                        <p:cTn id="579" dur="1" fill="hold">
                                          <p:stCondLst>
                                            <p:cond delay="0"/>
                                          </p:stCondLst>
                                        </p:cTn>
                                        <p:tgtEl>
                                          <p:spTgt spid="17665"/>
                                        </p:tgtEl>
                                        <p:attrNameLst>
                                          <p:attrName>style.visibility</p:attrName>
                                        </p:attrNameLst>
                                      </p:cBhvr>
                                      <p:to>
                                        <p:strVal val="visible"/>
                                      </p:to>
                                    </p:set>
                                    <p:anim calcmode="lin" valueType="num">
                                      <p:cBhvr>
                                        <p:cTn id="580" dur="500" fill="hold"/>
                                        <p:tgtEl>
                                          <p:spTgt spid="17665"/>
                                        </p:tgtEl>
                                        <p:attrNameLst>
                                          <p:attrName>ppt_w</p:attrName>
                                        </p:attrNameLst>
                                      </p:cBhvr>
                                      <p:tavLst>
                                        <p:tav tm="0">
                                          <p:val>
                                            <p:fltVal val="0"/>
                                          </p:val>
                                        </p:tav>
                                        <p:tav tm="100000">
                                          <p:val>
                                            <p:strVal val="#ppt_w"/>
                                          </p:val>
                                        </p:tav>
                                      </p:tavLst>
                                    </p:anim>
                                    <p:anim calcmode="lin" valueType="num">
                                      <p:cBhvr>
                                        <p:cTn id="581" dur="500" fill="hold"/>
                                        <p:tgtEl>
                                          <p:spTgt spid="17665"/>
                                        </p:tgtEl>
                                        <p:attrNameLst>
                                          <p:attrName>ppt_h</p:attrName>
                                        </p:attrNameLst>
                                      </p:cBhvr>
                                      <p:tavLst>
                                        <p:tav tm="0">
                                          <p:val>
                                            <p:fltVal val="0"/>
                                          </p:val>
                                        </p:tav>
                                        <p:tav tm="100000">
                                          <p:val>
                                            <p:strVal val="#ppt_h"/>
                                          </p:val>
                                        </p:tav>
                                      </p:tavLst>
                                    </p:anim>
                                    <p:animEffect transition="in" filter="fade">
                                      <p:cBhvr>
                                        <p:cTn id="582" dur="500"/>
                                        <p:tgtEl>
                                          <p:spTgt spid="17665"/>
                                        </p:tgtEl>
                                      </p:cBhvr>
                                    </p:animEffect>
                                  </p:childTnLst>
                                  <p:subTnLst>
                                    <p:audio>
                                      <p:cMediaNode>
                                        <p:cTn display="0" masterRel="sameClick">
                                          <p:stCondLst>
                                            <p:cond evt="begin" delay="0">
                                              <p:tn val="578"/>
                                            </p:cond>
                                          </p:stCondLst>
                                          <p:endCondLst>
                                            <p:cond evt="onStopAudio" delay="0">
                                              <p:tgtEl>
                                                <p:sldTgt/>
                                              </p:tgtEl>
                                            </p:cond>
                                          </p:endCondLst>
                                        </p:cTn>
                                        <p:tgtEl>
                                          <p:sndTgt r:embed="rId3" name="applause.wav"/>
                                        </p:tgtEl>
                                      </p:cMediaNode>
                                    </p:audio>
                                  </p:subTnLst>
                                </p:cTn>
                              </p:par>
                            </p:childTnLst>
                          </p:cTn>
                        </p:par>
                      </p:childTnLst>
                    </p:cTn>
                  </p:par>
                  <p:par>
                    <p:cTn id="583" fill="hold" nodeType="clickPar">
                      <p:stCondLst>
                        <p:cond delay="indefinite"/>
                      </p:stCondLst>
                      <p:childTnLst>
                        <p:par>
                          <p:cTn id="584" fill="hold" nodeType="withGroup">
                            <p:stCondLst>
                              <p:cond delay="0"/>
                            </p:stCondLst>
                            <p:childTnLst>
                              <p:par>
                                <p:cTn id="585" presetID="20" presetClass="entr" presetSubtype="0" fill="hold" nodeType="clickEffect">
                                  <p:stCondLst>
                                    <p:cond delay="0"/>
                                  </p:stCondLst>
                                  <p:childTnLst>
                                    <p:set>
                                      <p:cBhvr>
                                        <p:cTn id="586" dur="1" fill="hold">
                                          <p:stCondLst>
                                            <p:cond delay="0"/>
                                          </p:stCondLst>
                                        </p:cTn>
                                        <p:tgtEl>
                                          <p:spTgt spid="17759"/>
                                        </p:tgtEl>
                                        <p:attrNameLst>
                                          <p:attrName>style.visibility</p:attrName>
                                        </p:attrNameLst>
                                      </p:cBhvr>
                                      <p:to>
                                        <p:strVal val="visible"/>
                                      </p:to>
                                    </p:set>
                                    <p:animEffect transition="in" filter="wedge">
                                      <p:cBhvr>
                                        <p:cTn id="587" dur="5000"/>
                                        <p:tgtEl>
                                          <p:spTgt spid="17759"/>
                                        </p:tgtEl>
                                      </p:cBhvr>
                                    </p:animEffect>
                                  </p:childTnLst>
                                </p:cTn>
                              </p:par>
                              <p:par>
                                <p:cTn id="588" presetID="5" presetClass="exit" presetSubtype="10" fill="hold" nodeType="withEffect">
                                  <p:stCondLst>
                                    <p:cond delay="0"/>
                                  </p:stCondLst>
                                  <p:childTnLst>
                                    <p:animEffect transition="out" filter="checkerboard(across)">
                                      <p:cBhvr>
                                        <p:cTn id="589" dur="5000"/>
                                        <p:tgtEl>
                                          <p:spTgt spid="17759"/>
                                        </p:tgtEl>
                                      </p:cBhvr>
                                    </p:animEffect>
                                    <p:set>
                                      <p:cBhvr>
                                        <p:cTn id="590" dur="1" fill="hold">
                                          <p:stCondLst>
                                            <p:cond delay="4999"/>
                                          </p:stCondLst>
                                        </p:cTn>
                                        <p:tgtEl>
                                          <p:spTgt spid="17759"/>
                                        </p:tgtEl>
                                        <p:attrNameLst>
                                          <p:attrName>style.visibility</p:attrName>
                                        </p:attrNameLst>
                                      </p:cBhvr>
                                      <p:to>
                                        <p:strVal val="hidden"/>
                                      </p:to>
                                    </p:set>
                                  </p:childTnLst>
                                </p:cTn>
                              </p:par>
                              <p:par>
                                <p:cTn id="591" presetID="8" presetClass="entr" presetSubtype="16" fill="hold" grpId="0" nodeType="withEffect">
                                  <p:stCondLst>
                                    <p:cond delay="0"/>
                                  </p:stCondLst>
                                  <p:childTnLst>
                                    <p:set>
                                      <p:cBhvr>
                                        <p:cTn id="592" dur="1" fill="hold">
                                          <p:stCondLst>
                                            <p:cond delay="0"/>
                                          </p:stCondLst>
                                        </p:cTn>
                                        <p:tgtEl>
                                          <p:spTgt spid="17681"/>
                                        </p:tgtEl>
                                        <p:attrNameLst>
                                          <p:attrName>style.visibility</p:attrName>
                                        </p:attrNameLst>
                                      </p:cBhvr>
                                      <p:to>
                                        <p:strVal val="visible"/>
                                      </p:to>
                                    </p:set>
                                    <p:animEffect transition="in" filter="diamond(in)">
                                      <p:cBhvr>
                                        <p:cTn id="593" dur="3000"/>
                                        <p:tgtEl>
                                          <p:spTgt spid="17681"/>
                                        </p:tgtEl>
                                      </p:cBhvr>
                                    </p:animEffect>
                                  </p:childTnLst>
                                </p:cTn>
                              </p:par>
                              <p:par>
                                <p:cTn id="594" presetID="8" presetClass="emph" presetSubtype="0" fill="hold" grpId="1" nodeType="withEffect">
                                  <p:stCondLst>
                                    <p:cond delay="0"/>
                                  </p:stCondLst>
                                  <p:childTnLst>
                                    <p:animRot by="43200000">
                                      <p:cBhvr>
                                        <p:cTn id="595" dur="2000" fill="hold"/>
                                        <p:tgtEl>
                                          <p:spTgt spid="17681"/>
                                        </p:tgtEl>
                                        <p:attrNameLst>
                                          <p:attrName>r</p:attrName>
                                        </p:attrNameLst>
                                      </p:cBhvr>
                                    </p:animRot>
                                  </p:childTnLst>
                                </p:cTn>
                              </p:par>
                            </p:childTnLst>
                          </p:cTn>
                        </p:par>
                      </p:childTnLst>
                    </p:cTn>
                  </p:par>
                  <p:par>
                    <p:cTn id="596" fill="hold" nodeType="clickPar">
                      <p:stCondLst>
                        <p:cond delay="indefinite"/>
                      </p:stCondLst>
                      <p:childTnLst>
                        <p:par>
                          <p:cTn id="597" fill="hold" nodeType="withGroup">
                            <p:stCondLst>
                              <p:cond delay="0"/>
                            </p:stCondLst>
                            <p:childTnLst>
                              <p:par>
                                <p:cTn id="598" presetID="53" presetClass="exit" presetSubtype="0" fill="hold" nodeType="clickEffect">
                                  <p:stCondLst>
                                    <p:cond delay="0"/>
                                  </p:stCondLst>
                                  <p:childTnLst>
                                    <p:anim calcmode="lin" valueType="num">
                                      <p:cBhvr>
                                        <p:cTn id="599" dur="2000"/>
                                        <p:tgtEl>
                                          <p:spTgt spid="17662"/>
                                        </p:tgtEl>
                                        <p:attrNameLst>
                                          <p:attrName>ppt_w</p:attrName>
                                        </p:attrNameLst>
                                      </p:cBhvr>
                                      <p:tavLst>
                                        <p:tav tm="0">
                                          <p:val>
                                            <p:strVal val="ppt_w"/>
                                          </p:val>
                                        </p:tav>
                                        <p:tav tm="100000">
                                          <p:val>
                                            <p:fltVal val="0"/>
                                          </p:val>
                                        </p:tav>
                                      </p:tavLst>
                                    </p:anim>
                                    <p:anim calcmode="lin" valueType="num">
                                      <p:cBhvr>
                                        <p:cTn id="600" dur="2000"/>
                                        <p:tgtEl>
                                          <p:spTgt spid="17662"/>
                                        </p:tgtEl>
                                        <p:attrNameLst>
                                          <p:attrName>ppt_h</p:attrName>
                                        </p:attrNameLst>
                                      </p:cBhvr>
                                      <p:tavLst>
                                        <p:tav tm="0">
                                          <p:val>
                                            <p:strVal val="ppt_h"/>
                                          </p:val>
                                        </p:tav>
                                        <p:tav tm="100000">
                                          <p:val>
                                            <p:fltVal val="0"/>
                                          </p:val>
                                        </p:tav>
                                      </p:tavLst>
                                    </p:anim>
                                    <p:animEffect transition="out" filter="fade">
                                      <p:cBhvr>
                                        <p:cTn id="601" dur="2000"/>
                                        <p:tgtEl>
                                          <p:spTgt spid="17662"/>
                                        </p:tgtEl>
                                      </p:cBhvr>
                                    </p:animEffect>
                                    <p:set>
                                      <p:cBhvr>
                                        <p:cTn id="602" dur="1" fill="hold">
                                          <p:stCondLst>
                                            <p:cond delay="1999"/>
                                          </p:stCondLst>
                                        </p:cTn>
                                        <p:tgtEl>
                                          <p:spTgt spid="17662"/>
                                        </p:tgtEl>
                                        <p:attrNameLst>
                                          <p:attrName>style.visibility</p:attrName>
                                        </p:attrNameLst>
                                      </p:cBhvr>
                                      <p:to>
                                        <p:strVal val="hidden"/>
                                      </p:to>
                                    </p:set>
                                  </p:childTnLst>
                                </p:cTn>
                              </p:par>
                            </p:childTnLst>
                          </p:cTn>
                        </p:par>
                      </p:childTnLst>
                    </p:cTn>
                  </p:par>
                  <p:par>
                    <p:cTn id="603" fill="hold" nodeType="clickPar">
                      <p:stCondLst>
                        <p:cond delay="indefinite"/>
                      </p:stCondLst>
                      <p:childTnLst>
                        <p:par>
                          <p:cTn id="604" fill="hold" nodeType="withGroup">
                            <p:stCondLst>
                              <p:cond delay="0"/>
                            </p:stCondLst>
                            <p:childTnLst>
                              <p:par>
                                <p:cTn id="605" presetID="22" presetClass="emph" presetSubtype="0" fill="hold" grpId="0" nodeType="clickEffect">
                                  <p:stCondLst>
                                    <p:cond delay="0"/>
                                  </p:stCondLst>
                                  <p:childTnLst>
                                    <p:animClr clrSpc="hsl" dir="cw">
                                      <p:cBhvr override="childStyle">
                                        <p:cTn id="606" dur="3000" fill="hold"/>
                                        <p:tgtEl>
                                          <p:spTgt spid="17539"/>
                                        </p:tgtEl>
                                        <p:attrNameLst>
                                          <p:attrName>style.color</p:attrName>
                                        </p:attrNameLst>
                                      </p:cBhvr>
                                      <p:by>
                                        <p:hsl h="-7200000" s="0" l="0"/>
                                      </p:by>
                                    </p:animClr>
                                    <p:animClr clrSpc="hsl" dir="cw">
                                      <p:cBhvr>
                                        <p:cTn id="607" dur="3000" fill="hold"/>
                                        <p:tgtEl>
                                          <p:spTgt spid="17539"/>
                                        </p:tgtEl>
                                        <p:attrNameLst>
                                          <p:attrName>fillcolor</p:attrName>
                                        </p:attrNameLst>
                                      </p:cBhvr>
                                      <p:by>
                                        <p:hsl h="-7200000" s="0" l="0"/>
                                      </p:by>
                                    </p:animClr>
                                    <p:animClr clrSpc="hsl" dir="cw">
                                      <p:cBhvr>
                                        <p:cTn id="608" dur="3000" fill="hold"/>
                                        <p:tgtEl>
                                          <p:spTgt spid="17539"/>
                                        </p:tgtEl>
                                        <p:attrNameLst>
                                          <p:attrName>stroke.color</p:attrName>
                                        </p:attrNameLst>
                                      </p:cBhvr>
                                      <p:by>
                                        <p:hsl h="-7200000" s="0" l="0"/>
                                      </p:by>
                                    </p:animClr>
                                    <p:set>
                                      <p:cBhvr>
                                        <p:cTn id="609" dur="3000" fill="hold"/>
                                        <p:tgtEl>
                                          <p:spTgt spid="17539"/>
                                        </p:tgtEl>
                                        <p:attrNameLst>
                                          <p:attrName>fill.type</p:attrName>
                                        </p:attrNameLst>
                                      </p:cBhvr>
                                      <p:to>
                                        <p:strVal val="solid"/>
                                      </p:to>
                                    </p:set>
                                  </p:childTnLst>
                                </p:cTn>
                              </p:par>
                              <p:par>
                                <p:cTn id="610" presetID="8" presetClass="entr" presetSubtype="16" fill="hold" grpId="0" nodeType="withEffect">
                                  <p:stCondLst>
                                    <p:cond delay="0"/>
                                  </p:stCondLst>
                                  <p:childTnLst>
                                    <p:set>
                                      <p:cBhvr>
                                        <p:cTn id="611" dur="1" fill="hold">
                                          <p:stCondLst>
                                            <p:cond delay="0"/>
                                          </p:stCondLst>
                                        </p:cTn>
                                        <p:tgtEl>
                                          <p:spTgt spid="17683"/>
                                        </p:tgtEl>
                                        <p:attrNameLst>
                                          <p:attrName>style.visibility</p:attrName>
                                        </p:attrNameLst>
                                      </p:cBhvr>
                                      <p:to>
                                        <p:strVal val="visible"/>
                                      </p:to>
                                    </p:set>
                                    <p:animEffect transition="in" filter="diamond(in)">
                                      <p:cBhvr>
                                        <p:cTn id="612" dur="500"/>
                                        <p:tgtEl>
                                          <p:spTgt spid="17683"/>
                                        </p:tgtEl>
                                      </p:cBhvr>
                                    </p:animEffect>
                                  </p:childTnLst>
                                </p:cTn>
                              </p:par>
                              <p:par>
                                <p:cTn id="613" presetID="8" presetClass="entr" presetSubtype="16" fill="hold" grpId="0" nodeType="withEffect">
                                  <p:stCondLst>
                                    <p:cond delay="0"/>
                                  </p:stCondLst>
                                  <p:childTnLst>
                                    <p:set>
                                      <p:cBhvr>
                                        <p:cTn id="614" dur="1" fill="hold">
                                          <p:stCondLst>
                                            <p:cond delay="0"/>
                                          </p:stCondLst>
                                        </p:cTn>
                                        <p:tgtEl>
                                          <p:spTgt spid="17684"/>
                                        </p:tgtEl>
                                        <p:attrNameLst>
                                          <p:attrName>style.visibility</p:attrName>
                                        </p:attrNameLst>
                                      </p:cBhvr>
                                      <p:to>
                                        <p:strVal val="visible"/>
                                      </p:to>
                                    </p:set>
                                    <p:animEffect transition="in" filter="diamond(in)">
                                      <p:cBhvr>
                                        <p:cTn id="615" dur="500"/>
                                        <p:tgtEl>
                                          <p:spTgt spid="17684"/>
                                        </p:tgtEl>
                                      </p:cBhvr>
                                    </p:animEffect>
                                  </p:childTnLst>
                                </p:cTn>
                              </p:par>
                              <p:par>
                                <p:cTn id="616" presetID="8" presetClass="entr" presetSubtype="16" fill="hold" grpId="0" nodeType="withEffect">
                                  <p:stCondLst>
                                    <p:cond delay="0"/>
                                  </p:stCondLst>
                                  <p:childTnLst>
                                    <p:set>
                                      <p:cBhvr>
                                        <p:cTn id="617" dur="1" fill="hold">
                                          <p:stCondLst>
                                            <p:cond delay="0"/>
                                          </p:stCondLst>
                                        </p:cTn>
                                        <p:tgtEl>
                                          <p:spTgt spid="17685"/>
                                        </p:tgtEl>
                                        <p:attrNameLst>
                                          <p:attrName>style.visibility</p:attrName>
                                        </p:attrNameLst>
                                      </p:cBhvr>
                                      <p:to>
                                        <p:strVal val="visible"/>
                                      </p:to>
                                    </p:set>
                                    <p:animEffect transition="in" filter="diamond(in)">
                                      <p:cBhvr>
                                        <p:cTn id="618" dur="500"/>
                                        <p:tgtEl>
                                          <p:spTgt spid="17685"/>
                                        </p:tgtEl>
                                      </p:cBhvr>
                                    </p:animEffect>
                                  </p:childTnLst>
                                </p:cTn>
                              </p:par>
                              <p:par>
                                <p:cTn id="619" presetID="8" presetClass="entr" presetSubtype="16" fill="hold" grpId="0" nodeType="withEffect">
                                  <p:stCondLst>
                                    <p:cond delay="0"/>
                                  </p:stCondLst>
                                  <p:childTnLst>
                                    <p:set>
                                      <p:cBhvr>
                                        <p:cTn id="620" dur="1" fill="hold">
                                          <p:stCondLst>
                                            <p:cond delay="0"/>
                                          </p:stCondLst>
                                        </p:cTn>
                                        <p:tgtEl>
                                          <p:spTgt spid="17686"/>
                                        </p:tgtEl>
                                        <p:attrNameLst>
                                          <p:attrName>style.visibility</p:attrName>
                                        </p:attrNameLst>
                                      </p:cBhvr>
                                      <p:to>
                                        <p:strVal val="visible"/>
                                      </p:to>
                                    </p:set>
                                    <p:animEffect transition="in" filter="diamond(in)">
                                      <p:cBhvr>
                                        <p:cTn id="621" dur="500"/>
                                        <p:tgtEl>
                                          <p:spTgt spid="17686"/>
                                        </p:tgtEl>
                                      </p:cBhvr>
                                    </p:animEffect>
                                  </p:childTnLst>
                                </p:cTn>
                              </p:par>
                              <p:par>
                                <p:cTn id="622" presetID="8" presetClass="entr" presetSubtype="16" fill="hold" grpId="0" nodeType="withEffect">
                                  <p:stCondLst>
                                    <p:cond delay="0"/>
                                  </p:stCondLst>
                                  <p:childTnLst>
                                    <p:set>
                                      <p:cBhvr>
                                        <p:cTn id="623" dur="1" fill="hold">
                                          <p:stCondLst>
                                            <p:cond delay="0"/>
                                          </p:stCondLst>
                                        </p:cTn>
                                        <p:tgtEl>
                                          <p:spTgt spid="17687"/>
                                        </p:tgtEl>
                                        <p:attrNameLst>
                                          <p:attrName>style.visibility</p:attrName>
                                        </p:attrNameLst>
                                      </p:cBhvr>
                                      <p:to>
                                        <p:strVal val="visible"/>
                                      </p:to>
                                    </p:set>
                                    <p:animEffect transition="in" filter="diamond(in)">
                                      <p:cBhvr>
                                        <p:cTn id="624" dur="500"/>
                                        <p:tgtEl>
                                          <p:spTgt spid="17687"/>
                                        </p:tgtEl>
                                      </p:cBhvr>
                                    </p:animEffect>
                                  </p:childTnLst>
                                </p:cTn>
                              </p:par>
                              <p:par>
                                <p:cTn id="625" presetID="8" presetClass="emph" presetSubtype="0" fill="hold" grpId="1" nodeType="withEffect">
                                  <p:stCondLst>
                                    <p:cond delay="0"/>
                                  </p:stCondLst>
                                  <p:childTnLst>
                                    <p:animRot by="43200000">
                                      <p:cBhvr>
                                        <p:cTn id="626" dur="2000" fill="hold"/>
                                        <p:tgtEl>
                                          <p:spTgt spid="17683"/>
                                        </p:tgtEl>
                                        <p:attrNameLst>
                                          <p:attrName>r</p:attrName>
                                        </p:attrNameLst>
                                      </p:cBhvr>
                                    </p:animRot>
                                  </p:childTnLst>
                                </p:cTn>
                              </p:par>
                              <p:par>
                                <p:cTn id="627" presetID="8" presetClass="emph" presetSubtype="0" fill="hold" nodeType="withEffect">
                                  <p:stCondLst>
                                    <p:cond delay="0"/>
                                  </p:stCondLst>
                                  <p:childTnLst>
                                    <p:animRot by="43200000">
                                      <p:cBhvr>
                                        <p:cTn id="628" dur="2000" fill="hold"/>
                                        <p:tgtEl>
                                          <p:spTgt spid="17684"/>
                                        </p:tgtEl>
                                        <p:attrNameLst>
                                          <p:attrName>r</p:attrName>
                                        </p:attrNameLst>
                                      </p:cBhvr>
                                    </p:animRot>
                                  </p:childTnLst>
                                </p:cTn>
                              </p:par>
                              <p:par>
                                <p:cTn id="629" presetID="8" presetClass="emph" presetSubtype="0" fill="hold" nodeType="withEffect">
                                  <p:stCondLst>
                                    <p:cond delay="0"/>
                                  </p:stCondLst>
                                  <p:childTnLst>
                                    <p:animRot by="43200000">
                                      <p:cBhvr>
                                        <p:cTn id="630" dur="2000" fill="hold"/>
                                        <p:tgtEl>
                                          <p:spTgt spid="17682"/>
                                        </p:tgtEl>
                                        <p:attrNameLst>
                                          <p:attrName>r</p:attrName>
                                        </p:attrNameLst>
                                      </p:cBhvr>
                                    </p:animRot>
                                  </p:childTnLst>
                                </p:cTn>
                              </p:par>
                              <p:par>
                                <p:cTn id="631" presetID="8" presetClass="emph" presetSubtype="0" fill="hold" nodeType="withEffect">
                                  <p:stCondLst>
                                    <p:cond delay="0"/>
                                  </p:stCondLst>
                                  <p:childTnLst>
                                    <p:animRot by="43200000">
                                      <p:cBhvr>
                                        <p:cTn id="632" dur="2000" fill="hold"/>
                                        <p:tgtEl>
                                          <p:spTgt spid="17685"/>
                                        </p:tgtEl>
                                        <p:attrNameLst>
                                          <p:attrName>r</p:attrName>
                                        </p:attrNameLst>
                                      </p:cBhvr>
                                    </p:animRot>
                                  </p:childTnLst>
                                </p:cTn>
                              </p:par>
                              <p:par>
                                <p:cTn id="633" presetID="8" presetClass="emph" presetSubtype="0" fill="hold" nodeType="withEffect">
                                  <p:stCondLst>
                                    <p:cond delay="0"/>
                                  </p:stCondLst>
                                  <p:childTnLst>
                                    <p:animRot by="43200000">
                                      <p:cBhvr>
                                        <p:cTn id="634" dur="2000" fill="hold"/>
                                        <p:tgtEl>
                                          <p:spTgt spid="17686"/>
                                        </p:tgtEl>
                                        <p:attrNameLst>
                                          <p:attrName>r</p:attrName>
                                        </p:attrNameLst>
                                      </p:cBhvr>
                                    </p:animRot>
                                  </p:childTnLst>
                                </p:cTn>
                              </p:par>
                              <p:par>
                                <p:cTn id="635" presetID="8" presetClass="emph" presetSubtype="0" fill="hold" nodeType="withEffect">
                                  <p:stCondLst>
                                    <p:cond delay="0"/>
                                  </p:stCondLst>
                                  <p:childTnLst>
                                    <p:animRot by="43200000">
                                      <p:cBhvr>
                                        <p:cTn id="636" dur="2000" fill="hold"/>
                                        <p:tgtEl>
                                          <p:spTgt spid="17687"/>
                                        </p:tgtEl>
                                        <p:attrNameLst>
                                          <p:attrName>r</p:attrName>
                                        </p:attrNameLst>
                                      </p:cBhvr>
                                    </p:animRot>
                                  </p:childTnLst>
                                </p:cTn>
                              </p:par>
                              <p:par>
                                <p:cTn id="637" presetID="53" presetClass="entr" presetSubtype="0" fill="hold" nodeType="withEffect">
                                  <p:stCondLst>
                                    <p:cond delay="0"/>
                                  </p:stCondLst>
                                  <p:childTnLst>
                                    <p:set>
                                      <p:cBhvr>
                                        <p:cTn id="638" dur="1" fill="hold">
                                          <p:stCondLst>
                                            <p:cond delay="0"/>
                                          </p:stCondLst>
                                        </p:cTn>
                                        <p:tgtEl>
                                          <p:spTgt spid="17688"/>
                                        </p:tgtEl>
                                        <p:attrNameLst>
                                          <p:attrName>style.visibility</p:attrName>
                                        </p:attrNameLst>
                                      </p:cBhvr>
                                      <p:to>
                                        <p:strVal val="visible"/>
                                      </p:to>
                                    </p:set>
                                    <p:anim calcmode="lin" valueType="num">
                                      <p:cBhvr>
                                        <p:cTn id="639" dur="500" fill="hold"/>
                                        <p:tgtEl>
                                          <p:spTgt spid="17688"/>
                                        </p:tgtEl>
                                        <p:attrNameLst>
                                          <p:attrName>ppt_w</p:attrName>
                                        </p:attrNameLst>
                                      </p:cBhvr>
                                      <p:tavLst>
                                        <p:tav tm="0">
                                          <p:val>
                                            <p:fltVal val="0"/>
                                          </p:val>
                                        </p:tav>
                                        <p:tav tm="100000">
                                          <p:val>
                                            <p:strVal val="#ppt_w"/>
                                          </p:val>
                                        </p:tav>
                                      </p:tavLst>
                                    </p:anim>
                                    <p:anim calcmode="lin" valueType="num">
                                      <p:cBhvr>
                                        <p:cTn id="640" dur="500" fill="hold"/>
                                        <p:tgtEl>
                                          <p:spTgt spid="17688"/>
                                        </p:tgtEl>
                                        <p:attrNameLst>
                                          <p:attrName>ppt_h</p:attrName>
                                        </p:attrNameLst>
                                      </p:cBhvr>
                                      <p:tavLst>
                                        <p:tav tm="0">
                                          <p:val>
                                            <p:fltVal val="0"/>
                                          </p:val>
                                        </p:tav>
                                        <p:tav tm="100000">
                                          <p:val>
                                            <p:strVal val="#ppt_h"/>
                                          </p:val>
                                        </p:tav>
                                      </p:tavLst>
                                    </p:anim>
                                    <p:animEffect transition="in" filter="fade">
                                      <p:cBhvr>
                                        <p:cTn id="641" dur="500"/>
                                        <p:tgtEl>
                                          <p:spTgt spid="17688"/>
                                        </p:tgtEl>
                                      </p:cBhvr>
                                    </p:animEffect>
                                  </p:childTnLst>
                                </p:cTn>
                              </p:par>
                            </p:childTnLst>
                          </p:cTn>
                        </p:par>
                      </p:childTnLst>
                    </p:cTn>
                  </p:par>
                  <p:par>
                    <p:cTn id="642" fill="hold" nodeType="clickPar">
                      <p:stCondLst>
                        <p:cond delay="indefinite"/>
                      </p:stCondLst>
                      <p:childTnLst>
                        <p:par>
                          <p:cTn id="643" fill="hold" nodeType="withGroup">
                            <p:stCondLst>
                              <p:cond delay="0"/>
                            </p:stCondLst>
                            <p:childTnLst>
                              <p:par>
                                <p:cTn id="644" presetID="53" presetClass="exit" presetSubtype="0" fill="hold" grpId="2" nodeType="clickEffect">
                                  <p:stCondLst>
                                    <p:cond delay="0"/>
                                  </p:stCondLst>
                                  <p:childTnLst>
                                    <p:anim calcmode="lin" valueType="num">
                                      <p:cBhvr>
                                        <p:cTn id="645" dur="500"/>
                                        <p:tgtEl>
                                          <p:spTgt spid="17683"/>
                                        </p:tgtEl>
                                        <p:attrNameLst>
                                          <p:attrName>ppt_w</p:attrName>
                                        </p:attrNameLst>
                                      </p:cBhvr>
                                      <p:tavLst>
                                        <p:tav tm="0">
                                          <p:val>
                                            <p:strVal val="ppt_w"/>
                                          </p:val>
                                        </p:tav>
                                        <p:tav tm="100000">
                                          <p:val>
                                            <p:fltVal val="0"/>
                                          </p:val>
                                        </p:tav>
                                      </p:tavLst>
                                    </p:anim>
                                    <p:anim calcmode="lin" valueType="num">
                                      <p:cBhvr>
                                        <p:cTn id="646" dur="500"/>
                                        <p:tgtEl>
                                          <p:spTgt spid="17683"/>
                                        </p:tgtEl>
                                        <p:attrNameLst>
                                          <p:attrName>ppt_h</p:attrName>
                                        </p:attrNameLst>
                                      </p:cBhvr>
                                      <p:tavLst>
                                        <p:tav tm="0">
                                          <p:val>
                                            <p:strVal val="ppt_h"/>
                                          </p:val>
                                        </p:tav>
                                        <p:tav tm="100000">
                                          <p:val>
                                            <p:fltVal val="0"/>
                                          </p:val>
                                        </p:tav>
                                      </p:tavLst>
                                    </p:anim>
                                    <p:animEffect transition="out" filter="fade">
                                      <p:cBhvr>
                                        <p:cTn id="647" dur="500"/>
                                        <p:tgtEl>
                                          <p:spTgt spid="17683"/>
                                        </p:tgtEl>
                                      </p:cBhvr>
                                    </p:animEffect>
                                    <p:set>
                                      <p:cBhvr>
                                        <p:cTn id="648" dur="1" fill="hold">
                                          <p:stCondLst>
                                            <p:cond delay="499"/>
                                          </p:stCondLst>
                                        </p:cTn>
                                        <p:tgtEl>
                                          <p:spTgt spid="17683"/>
                                        </p:tgtEl>
                                        <p:attrNameLst>
                                          <p:attrName>style.visibility</p:attrName>
                                        </p:attrNameLst>
                                      </p:cBhvr>
                                      <p:to>
                                        <p:strVal val="hidden"/>
                                      </p:to>
                                    </p:set>
                                  </p:childTnLst>
                                </p:cTn>
                              </p:par>
                              <p:par>
                                <p:cTn id="649" presetID="53" presetClass="exit" presetSubtype="0" fill="hold" grpId="1" nodeType="withEffect">
                                  <p:stCondLst>
                                    <p:cond delay="0"/>
                                  </p:stCondLst>
                                  <p:childTnLst>
                                    <p:anim calcmode="lin" valueType="num">
                                      <p:cBhvr>
                                        <p:cTn id="650" dur="500"/>
                                        <p:tgtEl>
                                          <p:spTgt spid="17684"/>
                                        </p:tgtEl>
                                        <p:attrNameLst>
                                          <p:attrName>ppt_w</p:attrName>
                                        </p:attrNameLst>
                                      </p:cBhvr>
                                      <p:tavLst>
                                        <p:tav tm="0">
                                          <p:val>
                                            <p:strVal val="ppt_w"/>
                                          </p:val>
                                        </p:tav>
                                        <p:tav tm="100000">
                                          <p:val>
                                            <p:fltVal val="0"/>
                                          </p:val>
                                        </p:tav>
                                      </p:tavLst>
                                    </p:anim>
                                    <p:anim calcmode="lin" valueType="num">
                                      <p:cBhvr>
                                        <p:cTn id="651" dur="500"/>
                                        <p:tgtEl>
                                          <p:spTgt spid="17684"/>
                                        </p:tgtEl>
                                        <p:attrNameLst>
                                          <p:attrName>ppt_h</p:attrName>
                                        </p:attrNameLst>
                                      </p:cBhvr>
                                      <p:tavLst>
                                        <p:tav tm="0">
                                          <p:val>
                                            <p:strVal val="ppt_h"/>
                                          </p:val>
                                        </p:tav>
                                        <p:tav tm="100000">
                                          <p:val>
                                            <p:fltVal val="0"/>
                                          </p:val>
                                        </p:tav>
                                      </p:tavLst>
                                    </p:anim>
                                    <p:animEffect transition="out" filter="fade">
                                      <p:cBhvr>
                                        <p:cTn id="652" dur="500"/>
                                        <p:tgtEl>
                                          <p:spTgt spid="17684"/>
                                        </p:tgtEl>
                                      </p:cBhvr>
                                    </p:animEffect>
                                    <p:set>
                                      <p:cBhvr>
                                        <p:cTn id="653" dur="1" fill="hold">
                                          <p:stCondLst>
                                            <p:cond delay="499"/>
                                          </p:stCondLst>
                                        </p:cTn>
                                        <p:tgtEl>
                                          <p:spTgt spid="17684"/>
                                        </p:tgtEl>
                                        <p:attrNameLst>
                                          <p:attrName>style.visibility</p:attrName>
                                        </p:attrNameLst>
                                      </p:cBhvr>
                                      <p:to>
                                        <p:strVal val="hidden"/>
                                      </p:to>
                                    </p:set>
                                  </p:childTnLst>
                                </p:cTn>
                              </p:par>
                              <p:par>
                                <p:cTn id="654" presetID="53" presetClass="exit" presetSubtype="0" fill="hold" grpId="0" nodeType="withEffect">
                                  <p:stCondLst>
                                    <p:cond delay="0"/>
                                  </p:stCondLst>
                                  <p:childTnLst>
                                    <p:anim calcmode="lin" valueType="num">
                                      <p:cBhvr>
                                        <p:cTn id="655" dur="500"/>
                                        <p:tgtEl>
                                          <p:spTgt spid="17682"/>
                                        </p:tgtEl>
                                        <p:attrNameLst>
                                          <p:attrName>ppt_w</p:attrName>
                                        </p:attrNameLst>
                                      </p:cBhvr>
                                      <p:tavLst>
                                        <p:tav tm="0">
                                          <p:val>
                                            <p:strVal val="ppt_w"/>
                                          </p:val>
                                        </p:tav>
                                        <p:tav tm="100000">
                                          <p:val>
                                            <p:fltVal val="0"/>
                                          </p:val>
                                        </p:tav>
                                      </p:tavLst>
                                    </p:anim>
                                    <p:anim calcmode="lin" valueType="num">
                                      <p:cBhvr>
                                        <p:cTn id="656" dur="500"/>
                                        <p:tgtEl>
                                          <p:spTgt spid="17682"/>
                                        </p:tgtEl>
                                        <p:attrNameLst>
                                          <p:attrName>ppt_h</p:attrName>
                                        </p:attrNameLst>
                                      </p:cBhvr>
                                      <p:tavLst>
                                        <p:tav tm="0">
                                          <p:val>
                                            <p:strVal val="ppt_h"/>
                                          </p:val>
                                        </p:tav>
                                        <p:tav tm="100000">
                                          <p:val>
                                            <p:fltVal val="0"/>
                                          </p:val>
                                        </p:tav>
                                      </p:tavLst>
                                    </p:anim>
                                    <p:animEffect transition="out" filter="fade">
                                      <p:cBhvr>
                                        <p:cTn id="657" dur="500"/>
                                        <p:tgtEl>
                                          <p:spTgt spid="17682"/>
                                        </p:tgtEl>
                                      </p:cBhvr>
                                    </p:animEffect>
                                    <p:set>
                                      <p:cBhvr>
                                        <p:cTn id="658" dur="1" fill="hold">
                                          <p:stCondLst>
                                            <p:cond delay="499"/>
                                          </p:stCondLst>
                                        </p:cTn>
                                        <p:tgtEl>
                                          <p:spTgt spid="17682"/>
                                        </p:tgtEl>
                                        <p:attrNameLst>
                                          <p:attrName>style.visibility</p:attrName>
                                        </p:attrNameLst>
                                      </p:cBhvr>
                                      <p:to>
                                        <p:strVal val="hidden"/>
                                      </p:to>
                                    </p:set>
                                  </p:childTnLst>
                                </p:cTn>
                              </p:par>
                              <p:par>
                                <p:cTn id="659" presetID="53" presetClass="exit" presetSubtype="0" fill="hold" grpId="1" nodeType="withEffect">
                                  <p:stCondLst>
                                    <p:cond delay="0"/>
                                  </p:stCondLst>
                                  <p:childTnLst>
                                    <p:anim calcmode="lin" valueType="num">
                                      <p:cBhvr>
                                        <p:cTn id="660" dur="500"/>
                                        <p:tgtEl>
                                          <p:spTgt spid="17685"/>
                                        </p:tgtEl>
                                        <p:attrNameLst>
                                          <p:attrName>ppt_w</p:attrName>
                                        </p:attrNameLst>
                                      </p:cBhvr>
                                      <p:tavLst>
                                        <p:tav tm="0">
                                          <p:val>
                                            <p:strVal val="ppt_w"/>
                                          </p:val>
                                        </p:tav>
                                        <p:tav tm="100000">
                                          <p:val>
                                            <p:fltVal val="0"/>
                                          </p:val>
                                        </p:tav>
                                      </p:tavLst>
                                    </p:anim>
                                    <p:anim calcmode="lin" valueType="num">
                                      <p:cBhvr>
                                        <p:cTn id="661" dur="500"/>
                                        <p:tgtEl>
                                          <p:spTgt spid="17685"/>
                                        </p:tgtEl>
                                        <p:attrNameLst>
                                          <p:attrName>ppt_h</p:attrName>
                                        </p:attrNameLst>
                                      </p:cBhvr>
                                      <p:tavLst>
                                        <p:tav tm="0">
                                          <p:val>
                                            <p:strVal val="ppt_h"/>
                                          </p:val>
                                        </p:tav>
                                        <p:tav tm="100000">
                                          <p:val>
                                            <p:fltVal val="0"/>
                                          </p:val>
                                        </p:tav>
                                      </p:tavLst>
                                    </p:anim>
                                    <p:animEffect transition="out" filter="fade">
                                      <p:cBhvr>
                                        <p:cTn id="662" dur="500"/>
                                        <p:tgtEl>
                                          <p:spTgt spid="17685"/>
                                        </p:tgtEl>
                                      </p:cBhvr>
                                    </p:animEffect>
                                    <p:set>
                                      <p:cBhvr>
                                        <p:cTn id="663" dur="1" fill="hold">
                                          <p:stCondLst>
                                            <p:cond delay="499"/>
                                          </p:stCondLst>
                                        </p:cTn>
                                        <p:tgtEl>
                                          <p:spTgt spid="17685"/>
                                        </p:tgtEl>
                                        <p:attrNameLst>
                                          <p:attrName>style.visibility</p:attrName>
                                        </p:attrNameLst>
                                      </p:cBhvr>
                                      <p:to>
                                        <p:strVal val="hidden"/>
                                      </p:to>
                                    </p:set>
                                  </p:childTnLst>
                                </p:cTn>
                              </p:par>
                              <p:par>
                                <p:cTn id="664" presetID="53" presetClass="exit" presetSubtype="0" fill="hold" grpId="1" nodeType="withEffect">
                                  <p:stCondLst>
                                    <p:cond delay="0"/>
                                  </p:stCondLst>
                                  <p:childTnLst>
                                    <p:anim calcmode="lin" valueType="num">
                                      <p:cBhvr>
                                        <p:cTn id="665" dur="500"/>
                                        <p:tgtEl>
                                          <p:spTgt spid="17686"/>
                                        </p:tgtEl>
                                        <p:attrNameLst>
                                          <p:attrName>ppt_w</p:attrName>
                                        </p:attrNameLst>
                                      </p:cBhvr>
                                      <p:tavLst>
                                        <p:tav tm="0">
                                          <p:val>
                                            <p:strVal val="ppt_w"/>
                                          </p:val>
                                        </p:tav>
                                        <p:tav tm="100000">
                                          <p:val>
                                            <p:fltVal val="0"/>
                                          </p:val>
                                        </p:tav>
                                      </p:tavLst>
                                    </p:anim>
                                    <p:anim calcmode="lin" valueType="num">
                                      <p:cBhvr>
                                        <p:cTn id="666" dur="500"/>
                                        <p:tgtEl>
                                          <p:spTgt spid="17686"/>
                                        </p:tgtEl>
                                        <p:attrNameLst>
                                          <p:attrName>ppt_h</p:attrName>
                                        </p:attrNameLst>
                                      </p:cBhvr>
                                      <p:tavLst>
                                        <p:tav tm="0">
                                          <p:val>
                                            <p:strVal val="ppt_h"/>
                                          </p:val>
                                        </p:tav>
                                        <p:tav tm="100000">
                                          <p:val>
                                            <p:fltVal val="0"/>
                                          </p:val>
                                        </p:tav>
                                      </p:tavLst>
                                    </p:anim>
                                    <p:animEffect transition="out" filter="fade">
                                      <p:cBhvr>
                                        <p:cTn id="667" dur="500"/>
                                        <p:tgtEl>
                                          <p:spTgt spid="17686"/>
                                        </p:tgtEl>
                                      </p:cBhvr>
                                    </p:animEffect>
                                    <p:set>
                                      <p:cBhvr>
                                        <p:cTn id="668" dur="1" fill="hold">
                                          <p:stCondLst>
                                            <p:cond delay="499"/>
                                          </p:stCondLst>
                                        </p:cTn>
                                        <p:tgtEl>
                                          <p:spTgt spid="17686"/>
                                        </p:tgtEl>
                                        <p:attrNameLst>
                                          <p:attrName>style.visibility</p:attrName>
                                        </p:attrNameLst>
                                      </p:cBhvr>
                                      <p:to>
                                        <p:strVal val="hidden"/>
                                      </p:to>
                                    </p:set>
                                  </p:childTnLst>
                                </p:cTn>
                              </p:par>
                              <p:par>
                                <p:cTn id="669" presetID="53" presetClass="exit" presetSubtype="0" fill="hold" grpId="1" nodeType="withEffect">
                                  <p:stCondLst>
                                    <p:cond delay="0"/>
                                  </p:stCondLst>
                                  <p:childTnLst>
                                    <p:anim calcmode="lin" valueType="num">
                                      <p:cBhvr>
                                        <p:cTn id="670" dur="500"/>
                                        <p:tgtEl>
                                          <p:spTgt spid="17687"/>
                                        </p:tgtEl>
                                        <p:attrNameLst>
                                          <p:attrName>ppt_w</p:attrName>
                                        </p:attrNameLst>
                                      </p:cBhvr>
                                      <p:tavLst>
                                        <p:tav tm="0">
                                          <p:val>
                                            <p:strVal val="ppt_w"/>
                                          </p:val>
                                        </p:tav>
                                        <p:tav tm="100000">
                                          <p:val>
                                            <p:fltVal val="0"/>
                                          </p:val>
                                        </p:tav>
                                      </p:tavLst>
                                    </p:anim>
                                    <p:anim calcmode="lin" valueType="num">
                                      <p:cBhvr>
                                        <p:cTn id="671" dur="500"/>
                                        <p:tgtEl>
                                          <p:spTgt spid="17687"/>
                                        </p:tgtEl>
                                        <p:attrNameLst>
                                          <p:attrName>ppt_h</p:attrName>
                                        </p:attrNameLst>
                                      </p:cBhvr>
                                      <p:tavLst>
                                        <p:tav tm="0">
                                          <p:val>
                                            <p:strVal val="ppt_h"/>
                                          </p:val>
                                        </p:tav>
                                        <p:tav tm="100000">
                                          <p:val>
                                            <p:fltVal val="0"/>
                                          </p:val>
                                        </p:tav>
                                      </p:tavLst>
                                    </p:anim>
                                    <p:animEffect transition="out" filter="fade">
                                      <p:cBhvr>
                                        <p:cTn id="672" dur="500"/>
                                        <p:tgtEl>
                                          <p:spTgt spid="17687"/>
                                        </p:tgtEl>
                                      </p:cBhvr>
                                    </p:animEffect>
                                    <p:set>
                                      <p:cBhvr>
                                        <p:cTn id="673" dur="1" fill="hold">
                                          <p:stCondLst>
                                            <p:cond delay="499"/>
                                          </p:stCondLst>
                                        </p:cTn>
                                        <p:tgtEl>
                                          <p:spTgt spid="17687"/>
                                        </p:tgtEl>
                                        <p:attrNameLst>
                                          <p:attrName>style.visibility</p:attrName>
                                        </p:attrNameLst>
                                      </p:cBhvr>
                                      <p:to>
                                        <p:strVal val="hidden"/>
                                      </p:to>
                                    </p:set>
                                  </p:childTnLst>
                                </p:cTn>
                              </p:par>
                              <p:par>
                                <p:cTn id="674" presetID="53" presetClass="entr" presetSubtype="0" fill="hold" nodeType="withEffect">
                                  <p:stCondLst>
                                    <p:cond delay="0"/>
                                  </p:stCondLst>
                                  <p:childTnLst>
                                    <p:set>
                                      <p:cBhvr>
                                        <p:cTn id="675" dur="1" fill="hold">
                                          <p:stCondLst>
                                            <p:cond delay="0"/>
                                          </p:stCondLst>
                                        </p:cTn>
                                        <p:tgtEl>
                                          <p:spTgt spid="17691"/>
                                        </p:tgtEl>
                                        <p:attrNameLst>
                                          <p:attrName>style.visibility</p:attrName>
                                        </p:attrNameLst>
                                      </p:cBhvr>
                                      <p:to>
                                        <p:strVal val="visible"/>
                                      </p:to>
                                    </p:set>
                                    <p:anim calcmode="lin" valueType="num">
                                      <p:cBhvr>
                                        <p:cTn id="676" dur="500" fill="hold"/>
                                        <p:tgtEl>
                                          <p:spTgt spid="17691"/>
                                        </p:tgtEl>
                                        <p:attrNameLst>
                                          <p:attrName>ppt_w</p:attrName>
                                        </p:attrNameLst>
                                      </p:cBhvr>
                                      <p:tavLst>
                                        <p:tav tm="0">
                                          <p:val>
                                            <p:fltVal val="0"/>
                                          </p:val>
                                        </p:tav>
                                        <p:tav tm="100000">
                                          <p:val>
                                            <p:strVal val="#ppt_w"/>
                                          </p:val>
                                        </p:tav>
                                      </p:tavLst>
                                    </p:anim>
                                    <p:anim calcmode="lin" valueType="num">
                                      <p:cBhvr>
                                        <p:cTn id="677" dur="500" fill="hold"/>
                                        <p:tgtEl>
                                          <p:spTgt spid="17691"/>
                                        </p:tgtEl>
                                        <p:attrNameLst>
                                          <p:attrName>ppt_h</p:attrName>
                                        </p:attrNameLst>
                                      </p:cBhvr>
                                      <p:tavLst>
                                        <p:tav tm="0">
                                          <p:val>
                                            <p:fltVal val="0"/>
                                          </p:val>
                                        </p:tav>
                                        <p:tav tm="100000">
                                          <p:val>
                                            <p:strVal val="#ppt_h"/>
                                          </p:val>
                                        </p:tav>
                                      </p:tavLst>
                                    </p:anim>
                                    <p:animEffect transition="in" filter="fade">
                                      <p:cBhvr>
                                        <p:cTn id="678" dur="500"/>
                                        <p:tgtEl>
                                          <p:spTgt spid="17691"/>
                                        </p:tgtEl>
                                      </p:cBhvr>
                                    </p:animEffect>
                                  </p:childTnLst>
                                  <p:subTnLst>
                                    <p:audio>
                                      <p:cMediaNode>
                                        <p:cTn display="0" masterRel="sameClick">
                                          <p:stCondLst>
                                            <p:cond evt="begin" delay="0">
                                              <p:tn val="674"/>
                                            </p:cond>
                                          </p:stCondLst>
                                          <p:endCondLst>
                                            <p:cond evt="onStopAudio" delay="0">
                                              <p:tgtEl>
                                                <p:sldTgt/>
                                              </p:tgtEl>
                                            </p:cond>
                                          </p:endCondLst>
                                        </p:cTn>
                                        <p:tgtEl>
                                          <p:sndTgt r:embed="rId3" name="applause.wav"/>
                                        </p:tgtEl>
                                      </p:cMediaNode>
                                    </p:audio>
                                  </p:subTnLst>
                                </p:cTn>
                              </p:par>
                              <p:par>
                                <p:cTn id="679" presetID="2" presetClass="entr" presetSubtype="4" fill="hold" nodeType="withEffect">
                                  <p:stCondLst>
                                    <p:cond delay="0"/>
                                  </p:stCondLst>
                                  <p:childTnLst>
                                    <p:set>
                                      <p:cBhvr>
                                        <p:cTn id="680" dur="1" fill="hold">
                                          <p:stCondLst>
                                            <p:cond delay="0"/>
                                          </p:stCondLst>
                                        </p:cTn>
                                        <p:tgtEl>
                                          <p:spTgt spid="17760"/>
                                        </p:tgtEl>
                                        <p:attrNameLst>
                                          <p:attrName>style.visibility</p:attrName>
                                        </p:attrNameLst>
                                      </p:cBhvr>
                                      <p:to>
                                        <p:strVal val="visible"/>
                                      </p:to>
                                    </p:set>
                                    <p:anim calcmode="lin" valueType="num">
                                      <p:cBhvr additive="base">
                                        <p:cTn id="681" dur="3000" fill="hold"/>
                                        <p:tgtEl>
                                          <p:spTgt spid="17760"/>
                                        </p:tgtEl>
                                        <p:attrNameLst>
                                          <p:attrName>ppt_x</p:attrName>
                                        </p:attrNameLst>
                                      </p:cBhvr>
                                      <p:tavLst>
                                        <p:tav tm="0">
                                          <p:val>
                                            <p:strVal val="#ppt_x"/>
                                          </p:val>
                                        </p:tav>
                                        <p:tav tm="100000">
                                          <p:val>
                                            <p:strVal val="#ppt_x"/>
                                          </p:val>
                                        </p:tav>
                                      </p:tavLst>
                                    </p:anim>
                                    <p:anim calcmode="lin" valueType="num">
                                      <p:cBhvr additive="base">
                                        <p:cTn id="682" dur="3000" fill="hold"/>
                                        <p:tgtEl>
                                          <p:spTgt spid="17760"/>
                                        </p:tgtEl>
                                        <p:attrNameLst>
                                          <p:attrName>ppt_y</p:attrName>
                                        </p:attrNameLst>
                                      </p:cBhvr>
                                      <p:tavLst>
                                        <p:tav tm="0">
                                          <p:val>
                                            <p:strVal val="1+#ppt_h/2"/>
                                          </p:val>
                                        </p:tav>
                                        <p:tav tm="100000">
                                          <p:val>
                                            <p:strVal val="#ppt_y"/>
                                          </p:val>
                                        </p:tav>
                                      </p:tavLst>
                                    </p:anim>
                                  </p:childTnLst>
                                </p:cTn>
                              </p:par>
                            </p:childTnLst>
                          </p:cTn>
                        </p:par>
                      </p:childTnLst>
                    </p:cTn>
                  </p:par>
                  <p:par>
                    <p:cTn id="683" fill="hold" nodeType="clickPar">
                      <p:stCondLst>
                        <p:cond delay="indefinite"/>
                      </p:stCondLst>
                      <p:childTnLst>
                        <p:par>
                          <p:cTn id="684" fill="hold" nodeType="withGroup">
                            <p:stCondLst>
                              <p:cond delay="0"/>
                            </p:stCondLst>
                            <p:childTnLst>
                              <p:par>
                                <p:cTn id="685" presetID="23" presetClass="exit" presetSubtype="32" fill="hold" nodeType="clickEffect">
                                  <p:stCondLst>
                                    <p:cond delay="0"/>
                                  </p:stCondLst>
                                  <p:childTnLst>
                                    <p:anim calcmode="lin" valueType="num">
                                      <p:cBhvr>
                                        <p:cTn id="686" dur="2000"/>
                                        <p:tgtEl>
                                          <p:spTgt spid="17760"/>
                                        </p:tgtEl>
                                        <p:attrNameLst>
                                          <p:attrName>ppt_w</p:attrName>
                                        </p:attrNameLst>
                                      </p:cBhvr>
                                      <p:tavLst>
                                        <p:tav tm="0">
                                          <p:val>
                                            <p:strVal val="ppt_w"/>
                                          </p:val>
                                        </p:tav>
                                        <p:tav tm="100000">
                                          <p:val>
                                            <p:fltVal val="0"/>
                                          </p:val>
                                        </p:tav>
                                      </p:tavLst>
                                    </p:anim>
                                    <p:anim calcmode="lin" valueType="num">
                                      <p:cBhvr>
                                        <p:cTn id="687" dur="2000"/>
                                        <p:tgtEl>
                                          <p:spTgt spid="17760"/>
                                        </p:tgtEl>
                                        <p:attrNameLst>
                                          <p:attrName>ppt_h</p:attrName>
                                        </p:attrNameLst>
                                      </p:cBhvr>
                                      <p:tavLst>
                                        <p:tav tm="0">
                                          <p:val>
                                            <p:strVal val="ppt_h"/>
                                          </p:val>
                                        </p:tav>
                                        <p:tav tm="100000">
                                          <p:val>
                                            <p:fltVal val="0"/>
                                          </p:val>
                                        </p:tav>
                                      </p:tavLst>
                                    </p:anim>
                                    <p:set>
                                      <p:cBhvr>
                                        <p:cTn id="688" dur="1" fill="hold">
                                          <p:stCondLst>
                                            <p:cond delay="1999"/>
                                          </p:stCondLst>
                                        </p:cTn>
                                        <p:tgtEl>
                                          <p:spTgt spid="17760"/>
                                        </p:tgtEl>
                                        <p:attrNameLst>
                                          <p:attrName>style.visibility</p:attrName>
                                        </p:attrNameLst>
                                      </p:cBhvr>
                                      <p:to>
                                        <p:strVal val="hidden"/>
                                      </p:to>
                                    </p:set>
                                  </p:childTnLst>
                                </p:cTn>
                              </p:par>
                              <p:par>
                                <p:cTn id="689" presetID="8" presetClass="entr" presetSubtype="16" fill="hold" grpId="0" nodeType="withEffect">
                                  <p:stCondLst>
                                    <p:cond delay="0"/>
                                  </p:stCondLst>
                                  <p:childTnLst>
                                    <p:set>
                                      <p:cBhvr>
                                        <p:cTn id="690" dur="1" fill="hold">
                                          <p:stCondLst>
                                            <p:cond delay="0"/>
                                          </p:stCondLst>
                                        </p:cTn>
                                        <p:tgtEl>
                                          <p:spTgt spid="17707"/>
                                        </p:tgtEl>
                                        <p:attrNameLst>
                                          <p:attrName>style.visibility</p:attrName>
                                        </p:attrNameLst>
                                      </p:cBhvr>
                                      <p:to>
                                        <p:strVal val="visible"/>
                                      </p:to>
                                    </p:set>
                                    <p:animEffect transition="in" filter="diamond(in)">
                                      <p:cBhvr>
                                        <p:cTn id="691" dur="500"/>
                                        <p:tgtEl>
                                          <p:spTgt spid="17707"/>
                                        </p:tgtEl>
                                      </p:cBhvr>
                                    </p:animEffect>
                                  </p:childTnLst>
                                </p:cTn>
                              </p:par>
                              <p:par>
                                <p:cTn id="692" presetID="8" presetClass="emph" presetSubtype="0" fill="hold" grpId="1" nodeType="withEffect">
                                  <p:stCondLst>
                                    <p:cond delay="0"/>
                                  </p:stCondLst>
                                  <p:childTnLst>
                                    <p:animRot by="43200000">
                                      <p:cBhvr>
                                        <p:cTn id="693" dur="2000" fill="hold"/>
                                        <p:tgtEl>
                                          <p:spTgt spid="17707"/>
                                        </p:tgtEl>
                                        <p:attrNameLst>
                                          <p:attrName>r</p:attrName>
                                        </p:attrNameLst>
                                      </p:cBhvr>
                                    </p:animRot>
                                  </p:childTnLst>
                                </p:cTn>
                              </p:par>
                              <p:par>
                                <p:cTn id="694" presetID="53" presetClass="exit" presetSubtype="0" fill="hold" nodeType="withEffect">
                                  <p:stCondLst>
                                    <p:cond delay="0"/>
                                  </p:stCondLst>
                                  <p:childTnLst>
                                    <p:anim calcmode="lin" valueType="num">
                                      <p:cBhvr>
                                        <p:cTn id="695" dur="500"/>
                                        <p:tgtEl>
                                          <p:spTgt spid="17688"/>
                                        </p:tgtEl>
                                        <p:attrNameLst>
                                          <p:attrName>ppt_w</p:attrName>
                                        </p:attrNameLst>
                                      </p:cBhvr>
                                      <p:tavLst>
                                        <p:tav tm="0">
                                          <p:val>
                                            <p:strVal val="ppt_w"/>
                                          </p:val>
                                        </p:tav>
                                        <p:tav tm="100000">
                                          <p:val>
                                            <p:fltVal val="0"/>
                                          </p:val>
                                        </p:tav>
                                      </p:tavLst>
                                    </p:anim>
                                    <p:anim calcmode="lin" valueType="num">
                                      <p:cBhvr>
                                        <p:cTn id="696" dur="500"/>
                                        <p:tgtEl>
                                          <p:spTgt spid="17688"/>
                                        </p:tgtEl>
                                        <p:attrNameLst>
                                          <p:attrName>ppt_h</p:attrName>
                                        </p:attrNameLst>
                                      </p:cBhvr>
                                      <p:tavLst>
                                        <p:tav tm="0">
                                          <p:val>
                                            <p:strVal val="ppt_h"/>
                                          </p:val>
                                        </p:tav>
                                        <p:tav tm="100000">
                                          <p:val>
                                            <p:fltVal val="0"/>
                                          </p:val>
                                        </p:tav>
                                      </p:tavLst>
                                    </p:anim>
                                    <p:animEffect transition="out" filter="fade">
                                      <p:cBhvr>
                                        <p:cTn id="697" dur="500"/>
                                        <p:tgtEl>
                                          <p:spTgt spid="17688"/>
                                        </p:tgtEl>
                                      </p:cBhvr>
                                    </p:animEffect>
                                    <p:set>
                                      <p:cBhvr>
                                        <p:cTn id="698" dur="1" fill="hold">
                                          <p:stCondLst>
                                            <p:cond delay="499"/>
                                          </p:stCondLst>
                                        </p:cTn>
                                        <p:tgtEl>
                                          <p:spTgt spid="17688"/>
                                        </p:tgtEl>
                                        <p:attrNameLst>
                                          <p:attrName>style.visibility</p:attrName>
                                        </p:attrNameLst>
                                      </p:cBhvr>
                                      <p:to>
                                        <p:strVal val="hidden"/>
                                      </p:to>
                                    </p:set>
                                  </p:childTnLst>
                                </p:cTn>
                              </p:par>
                            </p:childTnLst>
                          </p:cTn>
                        </p:par>
                      </p:childTnLst>
                    </p:cTn>
                  </p:par>
                  <p:par>
                    <p:cTn id="699" fill="hold" nodeType="clickPar">
                      <p:stCondLst>
                        <p:cond delay="indefinite"/>
                      </p:stCondLst>
                      <p:childTnLst>
                        <p:par>
                          <p:cTn id="700" fill="hold" nodeType="withGroup">
                            <p:stCondLst>
                              <p:cond delay="0"/>
                            </p:stCondLst>
                            <p:childTnLst>
                              <p:par>
                                <p:cTn id="701" presetID="26" presetClass="emph" presetSubtype="0" fill="hold" grpId="2" nodeType="clickEffect">
                                  <p:stCondLst>
                                    <p:cond delay="0"/>
                                  </p:stCondLst>
                                  <p:childTnLst>
                                    <p:animEffect transition="out" filter="fade">
                                      <p:cBhvr>
                                        <p:cTn id="702" dur="500" tmFilter="0, 0; .2, .5; .8, .5; 1, 0"/>
                                        <p:tgtEl>
                                          <p:spTgt spid="17730"/>
                                        </p:tgtEl>
                                      </p:cBhvr>
                                    </p:animEffect>
                                    <p:animScale>
                                      <p:cBhvr>
                                        <p:cTn id="703" dur="250" autoRev="1" fill="hold"/>
                                        <p:tgtEl>
                                          <p:spTgt spid="17730"/>
                                        </p:tgtEl>
                                      </p:cBhvr>
                                      <p:by x="105000" y="105000"/>
                                    </p:animScale>
                                  </p:childTnLst>
                                </p:cTn>
                              </p:par>
                              <p:par>
                                <p:cTn id="704" presetID="26" presetClass="emph" presetSubtype="0" fill="hold" grpId="2" nodeType="withEffect">
                                  <p:stCondLst>
                                    <p:cond delay="0"/>
                                  </p:stCondLst>
                                  <p:childTnLst>
                                    <p:animEffect transition="out" filter="fade">
                                      <p:cBhvr>
                                        <p:cTn id="705" dur="500" tmFilter="0, 0; .2, .5; .8, .5; 1, 0"/>
                                        <p:tgtEl>
                                          <p:spTgt spid="17579"/>
                                        </p:tgtEl>
                                      </p:cBhvr>
                                    </p:animEffect>
                                    <p:animScale>
                                      <p:cBhvr>
                                        <p:cTn id="706" dur="250" autoRev="1" fill="hold"/>
                                        <p:tgtEl>
                                          <p:spTgt spid="17579"/>
                                        </p:tgtEl>
                                      </p:cBhvr>
                                      <p:by x="105000" y="105000"/>
                                    </p:animScale>
                                  </p:childTnLst>
                                </p:cTn>
                              </p:par>
                              <p:par>
                                <p:cTn id="707" presetID="26" presetClass="emph" presetSubtype="0" fill="hold" grpId="2" nodeType="withEffect">
                                  <p:stCondLst>
                                    <p:cond delay="0"/>
                                  </p:stCondLst>
                                  <p:childTnLst>
                                    <p:animEffect transition="out" filter="fade">
                                      <p:cBhvr>
                                        <p:cTn id="708" dur="500" tmFilter="0, 0; .2, .5; .8, .5; 1, 0"/>
                                        <p:tgtEl>
                                          <p:spTgt spid="17597"/>
                                        </p:tgtEl>
                                      </p:cBhvr>
                                    </p:animEffect>
                                    <p:animScale>
                                      <p:cBhvr>
                                        <p:cTn id="709" dur="250" autoRev="1" fill="hold"/>
                                        <p:tgtEl>
                                          <p:spTgt spid="17597"/>
                                        </p:tgtEl>
                                      </p:cBhvr>
                                      <p:by x="105000" y="105000"/>
                                    </p:animScale>
                                  </p:childTnLst>
                                </p:cTn>
                              </p:par>
                              <p:par>
                                <p:cTn id="710" presetID="26" presetClass="emph" presetSubtype="0" fill="hold" grpId="2" nodeType="withEffect">
                                  <p:stCondLst>
                                    <p:cond delay="0"/>
                                  </p:stCondLst>
                                  <p:childTnLst>
                                    <p:animEffect transition="out" filter="fade">
                                      <p:cBhvr>
                                        <p:cTn id="711" dur="500" tmFilter="0, 0; .2, .5; .8, .5; 1, 0"/>
                                        <p:tgtEl>
                                          <p:spTgt spid="17629"/>
                                        </p:tgtEl>
                                      </p:cBhvr>
                                    </p:animEffect>
                                    <p:animScale>
                                      <p:cBhvr>
                                        <p:cTn id="712" dur="250" autoRev="1" fill="hold"/>
                                        <p:tgtEl>
                                          <p:spTgt spid="17629"/>
                                        </p:tgtEl>
                                      </p:cBhvr>
                                      <p:by x="105000" y="105000"/>
                                    </p:animScale>
                                  </p:childTnLst>
                                </p:cTn>
                              </p:par>
                              <p:par>
                                <p:cTn id="713" presetID="26" presetClass="emph" presetSubtype="0" fill="hold" grpId="2" nodeType="withEffect">
                                  <p:stCondLst>
                                    <p:cond delay="0"/>
                                  </p:stCondLst>
                                  <p:childTnLst>
                                    <p:animEffect transition="out" filter="fade">
                                      <p:cBhvr>
                                        <p:cTn id="714" dur="500" tmFilter="0, 0; .2, .5; .8, .5; 1, 0"/>
                                        <p:tgtEl>
                                          <p:spTgt spid="17655"/>
                                        </p:tgtEl>
                                      </p:cBhvr>
                                    </p:animEffect>
                                    <p:animScale>
                                      <p:cBhvr>
                                        <p:cTn id="715" dur="250" autoRev="1" fill="hold"/>
                                        <p:tgtEl>
                                          <p:spTgt spid="17655"/>
                                        </p:tgtEl>
                                      </p:cBhvr>
                                      <p:by x="105000" y="105000"/>
                                    </p:animScale>
                                  </p:childTnLst>
                                </p:cTn>
                              </p:par>
                              <p:par>
                                <p:cTn id="716" presetID="26" presetClass="emph" presetSubtype="0" fill="hold" grpId="2" nodeType="withEffect">
                                  <p:stCondLst>
                                    <p:cond delay="0"/>
                                  </p:stCondLst>
                                  <p:childTnLst>
                                    <p:animEffect transition="out" filter="fade">
                                      <p:cBhvr>
                                        <p:cTn id="717" dur="500" tmFilter="0, 0; .2, .5; .8, .5; 1, 0"/>
                                        <p:tgtEl>
                                          <p:spTgt spid="17681"/>
                                        </p:tgtEl>
                                      </p:cBhvr>
                                    </p:animEffect>
                                    <p:animScale>
                                      <p:cBhvr>
                                        <p:cTn id="718" dur="250" autoRev="1" fill="hold"/>
                                        <p:tgtEl>
                                          <p:spTgt spid="17681"/>
                                        </p:tgtEl>
                                      </p:cBhvr>
                                      <p:by x="105000" y="105000"/>
                                    </p:animScale>
                                  </p:childTnLst>
                                </p:cTn>
                              </p:par>
                              <p:par>
                                <p:cTn id="719" presetID="26" presetClass="emph" presetSubtype="0" fill="hold" grpId="2" nodeType="withEffect">
                                  <p:stCondLst>
                                    <p:cond delay="0"/>
                                  </p:stCondLst>
                                  <p:childTnLst>
                                    <p:animEffect transition="out" filter="fade">
                                      <p:cBhvr>
                                        <p:cTn id="720" dur="500" tmFilter="0, 0; .2, .5; .8, .5; 1, 0"/>
                                        <p:tgtEl>
                                          <p:spTgt spid="17707"/>
                                        </p:tgtEl>
                                      </p:cBhvr>
                                    </p:animEffect>
                                    <p:animScale>
                                      <p:cBhvr>
                                        <p:cTn id="721" dur="250" autoRev="1" fill="hold"/>
                                        <p:tgtEl>
                                          <p:spTgt spid="17707"/>
                                        </p:tgtEl>
                                      </p:cBhvr>
                                      <p:by x="105000" y="105000"/>
                                    </p:animScale>
                                  </p:childTnLst>
                                  <p:subTnLst>
                                    <p:audio>
                                      <p:cMediaNode>
                                        <p:cTn display="0" masterRel="sameClick">
                                          <p:stCondLst>
                                            <p:cond evt="begin" delay="0">
                                              <p:tn val="719"/>
                                            </p:cond>
                                          </p:stCondLst>
                                          <p:endCondLst>
                                            <p:cond evt="onStopAudio" delay="0">
                                              <p:tgtEl>
                                                <p:sldTgt/>
                                              </p:tgtEl>
                                            </p:cond>
                                          </p:endCondLst>
                                        </p:cTn>
                                        <p:tgtEl>
                                          <p:sndTgt r:embed="rId3" name="applause.wav"/>
                                        </p:tgtEl>
                                      </p:cMediaNode>
                                    </p:audio>
                                  </p:subTnLst>
                                </p:cTn>
                              </p:par>
                              <p:par>
                                <p:cTn id="722" presetID="53" presetClass="entr" presetSubtype="0" fill="hold" nodeType="withEffect">
                                  <p:stCondLst>
                                    <p:cond delay="0"/>
                                  </p:stCondLst>
                                  <p:childTnLst>
                                    <p:set>
                                      <p:cBhvr>
                                        <p:cTn id="723" dur="1" fill="hold">
                                          <p:stCondLst>
                                            <p:cond delay="0"/>
                                          </p:stCondLst>
                                        </p:cTn>
                                        <p:tgtEl>
                                          <p:spTgt spid="17731"/>
                                        </p:tgtEl>
                                        <p:attrNameLst>
                                          <p:attrName>style.visibility</p:attrName>
                                        </p:attrNameLst>
                                      </p:cBhvr>
                                      <p:to>
                                        <p:strVal val="visible"/>
                                      </p:to>
                                    </p:set>
                                    <p:anim calcmode="lin" valueType="num">
                                      <p:cBhvr>
                                        <p:cTn id="724" dur="2000" fill="hold"/>
                                        <p:tgtEl>
                                          <p:spTgt spid="17731"/>
                                        </p:tgtEl>
                                        <p:attrNameLst>
                                          <p:attrName>ppt_w</p:attrName>
                                        </p:attrNameLst>
                                      </p:cBhvr>
                                      <p:tavLst>
                                        <p:tav tm="0">
                                          <p:val>
                                            <p:fltVal val="0"/>
                                          </p:val>
                                        </p:tav>
                                        <p:tav tm="100000">
                                          <p:val>
                                            <p:strVal val="#ppt_w"/>
                                          </p:val>
                                        </p:tav>
                                      </p:tavLst>
                                    </p:anim>
                                    <p:anim calcmode="lin" valueType="num">
                                      <p:cBhvr>
                                        <p:cTn id="725" dur="2000" fill="hold"/>
                                        <p:tgtEl>
                                          <p:spTgt spid="17731"/>
                                        </p:tgtEl>
                                        <p:attrNameLst>
                                          <p:attrName>ppt_h</p:attrName>
                                        </p:attrNameLst>
                                      </p:cBhvr>
                                      <p:tavLst>
                                        <p:tav tm="0">
                                          <p:val>
                                            <p:fltVal val="0"/>
                                          </p:val>
                                        </p:tav>
                                        <p:tav tm="100000">
                                          <p:val>
                                            <p:strVal val="#ppt_h"/>
                                          </p:val>
                                        </p:tav>
                                      </p:tavLst>
                                    </p:anim>
                                    <p:animEffect transition="in" filter="fade">
                                      <p:cBhvr>
                                        <p:cTn id="726" dur="2000"/>
                                        <p:tgtEl>
                                          <p:spTgt spid="1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3" grpId="0" animBg="1"/>
      <p:bldP spid="17534" grpId="0" animBg="1"/>
      <p:bldP spid="17535" grpId="0" animBg="1"/>
      <p:bldP spid="17536" grpId="0" animBg="1"/>
      <p:bldP spid="17537" grpId="0" animBg="1"/>
      <p:bldP spid="17538" grpId="0" animBg="1"/>
      <p:bldP spid="17539" grpId="0" animBg="1"/>
      <p:bldP spid="17540" grpId="0" animBg="1"/>
      <p:bldP spid="17540" grpId="1" animBg="1"/>
      <p:bldP spid="17540" grpId="2" animBg="1"/>
      <p:bldP spid="17563" grpId="0" animBg="1"/>
      <p:bldP spid="17563" grpId="1" animBg="1"/>
      <p:bldP spid="17563" grpId="2" animBg="1"/>
      <p:bldP spid="17564" grpId="0" animBg="1"/>
      <p:bldP spid="17564" grpId="1" animBg="1"/>
      <p:bldP spid="17564" grpId="2" animBg="1"/>
      <p:bldP spid="17565" grpId="0" animBg="1"/>
      <p:bldP spid="17565" grpId="1" animBg="1"/>
      <p:bldP spid="17565" grpId="2" animBg="1"/>
      <p:bldP spid="17566" grpId="0" animBg="1"/>
      <p:bldP spid="17566" grpId="1" animBg="1"/>
      <p:bldP spid="17566" grpId="2" animBg="1"/>
      <p:bldP spid="17567" grpId="0" animBg="1"/>
      <p:bldP spid="17567" grpId="1" animBg="1"/>
      <p:bldP spid="17567" grpId="2" animBg="1"/>
      <p:bldP spid="17568" grpId="0" animBg="1"/>
      <p:bldP spid="17568" grpId="1" animBg="1"/>
      <p:bldP spid="17568" grpId="2" animBg="1"/>
      <p:bldP spid="17569" grpId="0" animBg="1"/>
      <p:bldP spid="17569" grpId="1" animBg="1"/>
      <p:bldP spid="17569" grpId="2" animBg="1"/>
      <p:bldP spid="17570" grpId="0" animBg="1"/>
      <p:bldP spid="17570" grpId="1" animBg="1"/>
      <p:bldP spid="17570" grpId="2" animBg="1"/>
      <p:bldP spid="17571" grpId="0" animBg="1"/>
      <p:bldP spid="17571" grpId="1" animBg="1"/>
      <p:bldP spid="17571" grpId="2" animBg="1"/>
      <p:bldP spid="17572" grpId="0" animBg="1"/>
      <p:bldP spid="17572" grpId="1" animBg="1"/>
      <p:bldP spid="17572" grpId="2" animBg="1"/>
      <p:bldP spid="17572" grpId="3" animBg="1"/>
      <p:bldP spid="17579" grpId="0" animBg="1"/>
      <p:bldP spid="17579" grpId="1" animBg="1"/>
      <p:bldP spid="17579" grpId="2" animBg="1"/>
      <p:bldP spid="17594" grpId="0" animBg="1"/>
      <p:bldP spid="17594" grpId="1" animBg="1"/>
      <p:bldP spid="17594" grpId="2" animBg="1"/>
      <p:bldP spid="17595" grpId="0" animBg="1"/>
      <p:bldP spid="17595" grpId="1" animBg="1"/>
      <p:bldP spid="17595" grpId="2" animBg="1"/>
      <p:bldP spid="17596" grpId="0" animBg="1"/>
      <p:bldP spid="17596" grpId="1" animBg="1"/>
      <p:bldP spid="17596" grpId="2" animBg="1"/>
      <p:bldP spid="17597" grpId="0" animBg="1"/>
      <p:bldP spid="17597" grpId="1" animBg="1"/>
      <p:bldP spid="17597" grpId="2" animBg="1"/>
      <p:bldP spid="17598" grpId="0" animBg="1"/>
      <p:bldP spid="17598" grpId="1" animBg="1"/>
      <p:bldP spid="17598" grpId="2" animBg="1"/>
      <p:bldP spid="17599" grpId="0" animBg="1"/>
      <p:bldP spid="17599" grpId="1" animBg="1"/>
      <p:bldP spid="17599" grpId="2" animBg="1"/>
      <p:bldP spid="17600" grpId="0" animBg="1"/>
      <p:bldP spid="17600" grpId="1" animBg="1"/>
      <p:bldP spid="17600" grpId="2" animBg="1"/>
      <p:bldP spid="17601" grpId="0" animBg="1"/>
      <p:bldP spid="17601" grpId="1" animBg="1"/>
      <p:bldP spid="17601" grpId="2" animBg="1"/>
      <p:bldP spid="17602" grpId="0" animBg="1"/>
      <p:bldP spid="17602" grpId="1" animBg="1"/>
      <p:bldP spid="17602" grpId="2" animBg="1"/>
      <p:bldP spid="17603" grpId="0" animBg="1"/>
      <p:bldP spid="17603" grpId="1" animBg="1"/>
      <p:bldP spid="17603" grpId="2" animBg="1"/>
      <p:bldP spid="17604" grpId="0" animBg="1"/>
      <p:bldP spid="17604" grpId="1" animBg="1"/>
      <p:bldP spid="17604" grpId="2" animBg="1"/>
      <p:bldP spid="17605" grpId="0" animBg="1"/>
      <p:bldP spid="17605" grpId="1" animBg="1"/>
      <p:bldP spid="17605" grpId="2" animBg="1"/>
      <p:bldP spid="17629" grpId="0" animBg="1"/>
      <p:bldP spid="17629" grpId="1" animBg="1"/>
      <p:bldP spid="17629" grpId="2" animBg="1"/>
      <p:bldP spid="17630" grpId="0" animBg="1"/>
      <p:bldP spid="17630" grpId="1" animBg="1"/>
      <p:bldP spid="17630" grpId="2" animBg="1"/>
      <p:bldP spid="17631" grpId="0" animBg="1"/>
      <p:bldP spid="17631" grpId="1" animBg="1"/>
      <p:bldP spid="17631" grpId="2" animBg="1"/>
      <p:bldP spid="17632" grpId="0" animBg="1"/>
      <p:bldP spid="17632" grpId="1" animBg="1"/>
      <p:bldP spid="17632" grpId="2" animBg="1"/>
      <p:bldP spid="17633" grpId="0" animBg="1"/>
      <p:bldP spid="17633" grpId="1" animBg="1"/>
      <p:bldP spid="17633" grpId="2" animBg="1"/>
      <p:bldP spid="17634" grpId="0" animBg="1"/>
      <p:bldP spid="17634" grpId="1" animBg="1"/>
      <p:bldP spid="17634" grpId="2" animBg="1"/>
      <p:bldP spid="17635" grpId="0" animBg="1"/>
      <p:bldP spid="17635" grpId="1" animBg="1"/>
      <p:bldP spid="17635" grpId="2" animBg="1"/>
      <p:bldP spid="17655" grpId="0" animBg="1"/>
      <p:bldP spid="17655" grpId="1" animBg="1"/>
      <p:bldP spid="17655" grpId="2" animBg="1"/>
      <p:bldP spid="17656" grpId="0" animBg="1"/>
      <p:bldP spid="17656" grpId="1" animBg="1"/>
      <p:bldP spid="17656" grpId="2" animBg="1"/>
      <p:bldP spid="17657" grpId="0" animBg="1"/>
      <p:bldP spid="17657" grpId="1" animBg="1"/>
      <p:bldP spid="17657" grpId="2" animBg="1"/>
      <p:bldP spid="17658" grpId="0" animBg="1"/>
      <p:bldP spid="17658" grpId="1" animBg="1"/>
      <p:bldP spid="17658" grpId="2" animBg="1"/>
      <p:bldP spid="17659" grpId="0" animBg="1"/>
      <p:bldP spid="17659" grpId="1" animBg="1"/>
      <p:bldP spid="17659" grpId="2" animBg="1"/>
      <p:bldP spid="17660" grpId="0" animBg="1"/>
      <p:bldP spid="17660" grpId="1" animBg="1"/>
      <p:bldP spid="17660" grpId="2" animBg="1"/>
      <p:bldP spid="17661" grpId="0" animBg="1"/>
      <p:bldP spid="17661" grpId="1" animBg="1"/>
      <p:bldP spid="17661" grpId="2" animBg="1"/>
      <p:bldP spid="17681" grpId="0" animBg="1"/>
      <p:bldP spid="17681" grpId="1" animBg="1"/>
      <p:bldP spid="17681" grpId="2" animBg="1"/>
      <p:bldP spid="17682" grpId="0" animBg="1"/>
      <p:bldP spid="17682" grpId="1" animBg="1"/>
      <p:bldP spid="17683" grpId="0" animBg="1"/>
      <p:bldP spid="17683" grpId="1" animBg="1"/>
      <p:bldP spid="17683" grpId="2" animBg="1"/>
      <p:bldP spid="17684" grpId="0" animBg="1"/>
      <p:bldP spid="17684" grpId="1" animBg="1"/>
      <p:bldP spid="17685" grpId="0" animBg="1"/>
      <p:bldP spid="17685" grpId="1" animBg="1"/>
      <p:bldP spid="17686" grpId="0" animBg="1"/>
      <p:bldP spid="17686" grpId="1" animBg="1"/>
      <p:bldP spid="17687" grpId="0" animBg="1"/>
      <p:bldP spid="17687" grpId="1" animBg="1"/>
      <p:bldP spid="17707" grpId="0" animBg="1"/>
      <p:bldP spid="17707" grpId="1" animBg="1"/>
      <p:bldP spid="17707" grpId="2" animBg="1"/>
      <p:bldP spid="17708" grpId="0" animBg="1"/>
      <p:bldP spid="17708" grpId="1"/>
      <p:bldP spid="17709" grpId="0" animBg="1"/>
      <p:bldP spid="17709" grpId="1"/>
      <p:bldP spid="17710" grpId="0" animBg="1"/>
      <p:bldP spid="17710" grpId="1"/>
      <p:bldP spid="17711" grpId="0" animBg="1"/>
      <p:bldP spid="17711" grpId="1"/>
      <p:bldP spid="17712" grpId="0" animBg="1"/>
      <p:bldP spid="17712" grpId="1"/>
      <p:bldP spid="17713" grpId="0"/>
      <p:bldP spid="17713" grpId="1" animBg="1"/>
      <p:bldP spid="17730" grpId="0" animBg="1"/>
      <p:bldP spid="17730" grpId="1" animBg="1"/>
      <p:bldP spid="17730"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LILIE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0483" name="Picture 10" descr="Peixe_16"/>
          <p:cNvPicPr>
            <a:picLocks noChangeAspect="1" noChangeArrowheads="1" noCrop="1"/>
          </p:cNvPicPr>
          <p:nvPr/>
        </p:nvPicPr>
        <p:blipFill>
          <a:blip r:embed="rId3" cstate="print"/>
          <a:srcRect/>
          <a:stretch>
            <a:fillRect/>
          </a:stretch>
        </p:blipFill>
        <p:spPr bwMode="auto">
          <a:xfrm>
            <a:off x="4937125" y="6019800"/>
            <a:ext cx="2301875" cy="1038225"/>
          </a:xfrm>
          <a:prstGeom prst="rect">
            <a:avLst/>
          </a:prstGeom>
          <a:noFill/>
          <a:ln w="9525">
            <a:noFill/>
            <a:miter lim="800000"/>
            <a:headEnd/>
            <a:tailEnd/>
          </a:ln>
        </p:spPr>
      </p:pic>
      <p:pic>
        <p:nvPicPr>
          <p:cNvPr id="20484" name="Picture 11" descr="anh 3"/>
          <p:cNvPicPr>
            <a:picLocks noChangeAspect="1" noChangeArrowheads="1" noCrop="1"/>
          </p:cNvPicPr>
          <p:nvPr/>
        </p:nvPicPr>
        <p:blipFill>
          <a:blip r:embed="rId4" cstate="print"/>
          <a:srcRect/>
          <a:stretch>
            <a:fillRect/>
          </a:stretch>
        </p:blipFill>
        <p:spPr bwMode="auto">
          <a:xfrm rot="-1708301">
            <a:off x="7589838" y="287338"/>
            <a:ext cx="1600200" cy="1555750"/>
          </a:xfrm>
          <a:prstGeom prst="rect">
            <a:avLst/>
          </a:prstGeom>
          <a:noFill/>
          <a:ln w="9525">
            <a:noFill/>
            <a:miter lim="800000"/>
            <a:headEnd/>
            <a:tailEnd/>
          </a:ln>
        </p:spPr>
      </p:pic>
      <p:pic>
        <p:nvPicPr>
          <p:cNvPr id="20485" name="Picture 92" descr="frogCLR"/>
          <p:cNvPicPr>
            <a:picLocks noChangeAspect="1" noChangeArrowheads="1" noCrop="1"/>
          </p:cNvPicPr>
          <p:nvPr/>
        </p:nvPicPr>
        <p:blipFill>
          <a:blip r:embed="rId5" cstate="print"/>
          <a:srcRect/>
          <a:stretch>
            <a:fillRect/>
          </a:stretch>
        </p:blipFill>
        <p:spPr bwMode="auto">
          <a:xfrm rot="-489532">
            <a:off x="6159500" y="4587875"/>
            <a:ext cx="1722438" cy="1033463"/>
          </a:xfrm>
          <a:prstGeom prst="rect">
            <a:avLst/>
          </a:prstGeom>
          <a:noFill/>
          <a:ln w="9525">
            <a:noFill/>
            <a:miter lim="800000"/>
            <a:headEnd/>
            <a:tailEnd/>
          </a:ln>
        </p:spPr>
      </p:pic>
      <p:pic>
        <p:nvPicPr>
          <p:cNvPr id="20486" name="Picture 92" descr="frogCLR"/>
          <p:cNvPicPr>
            <a:picLocks noChangeAspect="1" noChangeArrowheads="1" noCrop="1"/>
          </p:cNvPicPr>
          <p:nvPr/>
        </p:nvPicPr>
        <p:blipFill>
          <a:blip r:embed="rId5" cstate="print"/>
          <a:srcRect/>
          <a:stretch>
            <a:fillRect/>
          </a:stretch>
        </p:blipFill>
        <p:spPr bwMode="auto">
          <a:xfrm rot="-489532">
            <a:off x="903288" y="4156075"/>
            <a:ext cx="1720850" cy="1033463"/>
          </a:xfrm>
          <a:prstGeom prst="rect">
            <a:avLst/>
          </a:prstGeom>
          <a:noFill/>
          <a:ln w="9525">
            <a:noFill/>
            <a:miter lim="800000"/>
            <a:headEnd/>
            <a:tailEnd/>
          </a:ln>
        </p:spPr>
      </p:pic>
      <p:sp>
        <p:nvSpPr>
          <p:cNvPr id="20487" name="WordArt 57"/>
          <p:cNvSpPr>
            <a:spLocks noChangeArrowheads="1" noChangeShapeType="1" noTextEdit="1"/>
          </p:cNvSpPr>
          <p:nvPr/>
        </p:nvSpPr>
        <p:spPr bwMode="auto">
          <a:xfrm rot="-697929">
            <a:off x="-107950" y="204788"/>
            <a:ext cx="7418388" cy="2570162"/>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vi-VN" sz="3600" kern="10">
                <a:ln w="9525">
                  <a:round/>
                  <a:headEnd/>
                  <a:tailEnd/>
                </a:ln>
                <a:gradFill rotWithShape="1">
                  <a:gsLst>
                    <a:gs pos="0">
                      <a:srgbClr val="FFE701"/>
                    </a:gs>
                    <a:gs pos="100000">
                      <a:srgbClr val="FE3E02"/>
                    </a:gs>
                  </a:gsLst>
                  <a:lin ang="5160000" scaled="1"/>
                </a:gradFill>
                <a:latin typeface="Times New Roman"/>
                <a:cs typeface="Times New Roman"/>
              </a:rPr>
              <a:t>CHÀO CÁC EM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5" descr="33"/>
          <p:cNvPicPr>
            <a:picLocks noChangeAspect="1" noChangeArrowheads="1" noCrop="1"/>
          </p:cNvPicPr>
          <p:nvPr/>
        </p:nvPicPr>
        <p:blipFill>
          <a:blip r:embed="rId2" cstate="print"/>
          <a:srcRect/>
          <a:stretch>
            <a:fillRect/>
          </a:stretch>
        </p:blipFill>
        <p:spPr bwMode="auto">
          <a:xfrm>
            <a:off x="0" y="5638800"/>
            <a:ext cx="915988" cy="1219200"/>
          </a:xfrm>
          <a:prstGeom prst="rect">
            <a:avLst/>
          </a:prstGeom>
          <a:noFill/>
          <a:ln w="9525">
            <a:noFill/>
            <a:miter lim="800000"/>
            <a:headEnd/>
            <a:tailEnd/>
          </a:ln>
        </p:spPr>
      </p:pic>
      <p:pic>
        <p:nvPicPr>
          <p:cNvPr id="3075" name="Picture 20" descr="33"/>
          <p:cNvPicPr>
            <a:picLocks noChangeAspect="1" noChangeArrowheads="1" noCrop="1"/>
          </p:cNvPicPr>
          <p:nvPr/>
        </p:nvPicPr>
        <p:blipFill>
          <a:blip r:embed="rId2" cstate="print"/>
          <a:srcRect/>
          <a:stretch>
            <a:fillRect/>
          </a:stretch>
        </p:blipFill>
        <p:spPr bwMode="auto">
          <a:xfrm>
            <a:off x="8228013" y="5638800"/>
            <a:ext cx="915987" cy="1219200"/>
          </a:xfrm>
          <a:prstGeom prst="rect">
            <a:avLst/>
          </a:prstGeom>
          <a:noFill/>
          <a:ln w="9525">
            <a:noFill/>
            <a:miter lim="800000"/>
            <a:headEnd/>
            <a:tailEnd/>
          </a:ln>
        </p:spPr>
      </p:pic>
      <p:pic>
        <p:nvPicPr>
          <p:cNvPr id="3076" name="Picture 14" descr="Firewrk8"/>
          <p:cNvPicPr>
            <a:picLocks noChangeAspect="1" noChangeArrowheads="1"/>
          </p:cNvPicPr>
          <p:nvPr/>
        </p:nvPicPr>
        <p:blipFill>
          <a:blip r:embed="rId3" cstate="print">
            <a:lum bright="6000" contrast="30000"/>
          </a:blip>
          <a:srcRect/>
          <a:stretch>
            <a:fillRect/>
          </a:stretch>
        </p:blipFill>
        <p:spPr bwMode="auto">
          <a:xfrm>
            <a:off x="5181600" y="4992688"/>
            <a:ext cx="2819400" cy="1865312"/>
          </a:xfrm>
          <a:prstGeom prst="rect">
            <a:avLst/>
          </a:prstGeom>
          <a:noFill/>
          <a:ln w="9525">
            <a:noFill/>
            <a:miter lim="800000"/>
            <a:headEnd/>
            <a:tailEnd/>
          </a:ln>
        </p:spPr>
      </p:pic>
      <p:pic>
        <p:nvPicPr>
          <p:cNvPr id="3078" name="Picture 12" descr="Firewrk8"/>
          <p:cNvPicPr>
            <a:picLocks noChangeAspect="1" noChangeArrowheads="1"/>
          </p:cNvPicPr>
          <p:nvPr/>
        </p:nvPicPr>
        <p:blipFill>
          <a:blip r:embed="rId3" cstate="print">
            <a:lum bright="6000" contrast="30000"/>
          </a:blip>
          <a:srcRect/>
          <a:stretch>
            <a:fillRect/>
          </a:stretch>
        </p:blipFill>
        <p:spPr bwMode="auto">
          <a:xfrm>
            <a:off x="0" y="0"/>
            <a:ext cx="1676400" cy="1828800"/>
          </a:xfrm>
          <a:prstGeom prst="rect">
            <a:avLst/>
          </a:prstGeom>
          <a:noFill/>
          <a:ln w="9525">
            <a:noFill/>
            <a:miter lim="800000"/>
            <a:headEnd/>
            <a:tailEnd/>
          </a:ln>
        </p:spPr>
      </p:pic>
      <p:sp>
        <p:nvSpPr>
          <p:cNvPr id="3079" name="WordArt 11"/>
          <p:cNvSpPr>
            <a:spLocks noChangeArrowheads="1" noChangeShapeType="1" noTextEdit="1"/>
          </p:cNvSpPr>
          <p:nvPr/>
        </p:nvSpPr>
        <p:spPr bwMode="auto">
          <a:xfrm>
            <a:off x="228600" y="2743200"/>
            <a:ext cx="8610600" cy="1828800"/>
          </a:xfrm>
          <a:prstGeom prst="rect">
            <a:avLst/>
          </a:prstGeom>
        </p:spPr>
        <p:txBody>
          <a:bodyPr wrap="none" fromWordArt="1">
            <a:prstTxWarp prst="textPlain">
              <a:avLst>
                <a:gd name="adj" fmla="val 50000"/>
              </a:avLst>
            </a:prstTxWarp>
          </a:bodyPr>
          <a:lstStyle/>
          <a:p>
            <a:r>
              <a:rPr lang="vi-VN"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Bài </a:t>
            </a:r>
            <a:r>
              <a:rPr lang="vi-VN"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41: Thân cây</a:t>
            </a:r>
            <a:endParaRPr lang="vi-VN"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3080" name="Picture 14" descr="Firewrk8"/>
          <p:cNvPicPr>
            <a:picLocks noChangeAspect="1" noChangeArrowheads="1"/>
          </p:cNvPicPr>
          <p:nvPr/>
        </p:nvPicPr>
        <p:blipFill>
          <a:blip r:embed="rId3" cstate="print">
            <a:lum bright="6000" contrast="30000"/>
          </a:blip>
          <a:srcRect/>
          <a:stretch>
            <a:fillRect/>
          </a:stretch>
        </p:blipFill>
        <p:spPr bwMode="auto">
          <a:xfrm>
            <a:off x="7315200" y="0"/>
            <a:ext cx="1828800" cy="1905000"/>
          </a:xfrm>
          <a:prstGeom prst="rect">
            <a:avLst/>
          </a:prstGeom>
          <a:noFill/>
          <a:ln w="9525">
            <a:noFill/>
            <a:miter lim="800000"/>
            <a:headEnd/>
            <a:tailEnd/>
          </a:ln>
        </p:spPr>
      </p:pic>
      <p:pic>
        <p:nvPicPr>
          <p:cNvPr id="3081" name="Picture 14" descr="Firewrk8"/>
          <p:cNvPicPr>
            <a:picLocks noChangeAspect="1" noChangeArrowheads="1"/>
          </p:cNvPicPr>
          <p:nvPr/>
        </p:nvPicPr>
        <p:blipFill>
          <a:blip r:embed="rId3" cstate="print">
            <a:lum bright="6000" contrast="30000"/>
          </a:blip>
          <a:srcRect/>
          <a:stretch>
            <a:fillRect/>
          </a:stretch>
        </p:blipFill>
        <p:spPr bwMode="auto">
          <a:xfrm>
            <a:off x="1219200" y="4953000"/>
            <a:ext cx="2819400" cy="190500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6" descr="http://us.123rf.com/450wm/blueringmedia/blueringmedia1310/blueringmedia131000078/22730334-minh-ha-a-cho-tha-y-ca-c-ba--pha-n-ca-a-ma-t-ca-y-ca-chu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371600"/>
            <a:ext cx="510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48400" y="6172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RỄ</a:t>
            </a:r>
          </a:p>
        </p:txBody>
      </p:sp>
      <p:cxnSp>
        <p:nvCxnSpPr>
          <p:cNvPr id="8" name="Straight Connector 7"/>
          <p:cNvCxnSpPr/>
          <p:nvPr/>
        </p:nvCxnSpPr>
        <p:spPr>
          <a:xfrm>
            <a:off x="4191000" y="6477000"/>
            <a:ext cx="2057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0" idx="1"/>
          </p:cNvCxnSpPr>
          <p:nvPr/>
        </p:nvCxnSpPr>
        <p:spPr>
          <a:xfrm>
            <a:off x="4191000" y="5256213"/>
            <a:ext cx="2057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9" idx="1"/>
          </p:cNvCxnSpPr>
          <p:nvPr/>
        </p:nvCxnSpPr>
        <p:spPr>
          <a:xfrm>
            <a:off x="4953000" y="4037013"/>
            <a:ext cx="1295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86200" y="3201988"/>
            <a:ext cx="2514600" cy="74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1600" y="2514600"/>
            <a:ext cx="990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22860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LÁ</a:t>
            </a:r>
          </a:p>
        </p:txBody>
      </p:sp>
      <p:sp>
        <p:nvSpPr>
          <p:cNvPr id="18" name="Rectangle 17"/>
          <p:cNvSpPr/>
          <p:nvPr/>
        </p:nvSpPr>
        <p:spPr>
          <a:xfrm>
            <a:off x="6248400" y="3048000"/>
            <a:ext cx="9144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QUẢ</a:t>
            </a:r>
          </a:p>
        </p:txBody>
      </p:sp>
      <p:sp>
        <p:nvSpPr>
          <p:cNvPr id="19" name="Rectangle 18"/>
          <p:cNvSpPr/>
          <p:nvPr/>
        </p:nvSpPr>
        <p:spPr>
          <a:xfrm>
            <a:off x="6248400" y="3810000"/>
            <a:ext cx="8382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HOA</a:t>
            </a:r>
          </a:p>
        </p:txBody>
      </p:sp>
      <p:sp>
        <p:nvSpPr>
          <p:cNvPr id="20" name="Rectangle 19"/>
          <p:cNvSpPr/>
          <p:nvPr/>
        </p:nvSpPr>
        <p:spPr>
          <a:xfrm>
            <a:off x="6248400" y="5029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THÂN</a:t>
            </a:r>
          </a:p>
        </p:txBody>
      </p:sp>
      <p:sp>
        <p:nvSpPr>
          <p:cNvPr id="21" name="Rectangle 20"/>
          <p:cNvSpPr/>
          <p:nvPr/>
        </p:nvSpPr>
        <p:spPr>
          <a:xfrm>
            <a:off x="1676400" y="1371600"/>
            <a:ext cx="5867400" cy="457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0000CC"/>
                </a:solidFill>
                <a:latin typeface="Times New Roman" pitchFamily="18" charset="0"/>
                <a:cs typeface="Times New Roman" pitchFamily="18" charset="0"/>
              </a:rPr>
              <a:t>CÁC BỘ PHẬN THƯỜNG CÓ CỦA CÂY</a:t>
            </a:r>
            <a:endParaRPr lang="vi-VN" sz="2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64835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22" presetClass="emph" presetSubtype="0" fill="hold" grpId="0" nodeType="withEffect">
                                  <p:stCondLst>
                                    <p:cond delay="0"/>
                                  </p:stCondLst>
                                  <p:childTnLst>
                                    <p:animClr clrSpc="hsl" dir="cw">
                                      <p:cBhvr override="childStyle">
                                        <p:cTn id="11" dur="500" fill="hold"/>
                                        <p:tgtEl>
                                          <p:spTgt spid="20"/>
                                        </p:tgtEl>
                                        <p:attrNameLst>
                                          <p:attrName>style.color</p:attrName>
                                        </p:attrNameLst>
                                      </p:cBhvr>
                                      <p:by>
                                        <p:hsl h="-7200000" s="0" l="0"/>
                                      </p:by>
                                    </p:animClr>
                                    <p:animClr clrSpc="hsl" dir="cw">
                                      <p:cBhvr>
                                        <p:cTn id="12" dur="500" fill="hold"/>
                                        <p:tgtEl>
                                          <p:spTgt spid="20"/>
                                        </p:tgtEl>
                                        <p:attrNameLst>
                                          <p:attrName>fillcolor</p:attrName>
                                        </p:attrNameLst>
                                      </p:cBhvr>
                                      <p:by>
                                        <p:hsl h="-7200000" s="0" l="0"/>
                                      </p:by>
                                    </p:animClr>
                                    <p:animClr clrSpc="hsl" dir="cw">
                                      <p:cBhvr>
                                        <p:cTn id="13" dur="500" fill="hold"/>
                                        <p:tgtEl>
                                          <p:spTgt spid="20"/>
                                        </p:tgtEl>
                                        <p:attrNameLst>
                                          <p:attrName>stroke.color</p:attrName>
                                        </p:attrNameLst>
                                      </p:cBhvr>
                                      <p:by>
                                        <p:hsl h="-7200000" s="0" l="0"/>
                                      </p:by>
                                    </p:animClr>
                                    <p:set>
                                      <p:cBhvr>
                                        <p:cTn id="14"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4953000" y="1900237"/>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2" name="Group 9"/>
          <p:cNvGrpSpPr>
            <a:grpSpLocks/>
          </p:cNvGrpSpPr>
          <p:nvPr/>
        </p:nvGrpSpPr>
        <p:grpSpPr bwMode="auto">
          <a:xfrm>
            <a:off x="0" y="1276350"/>
            <a:ext cx="9144000" cy="4419600"/>
            <a:chOff x="0" y="0"/>
            <a:chExt cx="5760" cy="2976"/>
          </a:xfrm>
        </p:grpSpPr>
        <p:pic>
          <p:nvPicPr>
            <p:cNvPr id="820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9"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1"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2"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3"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214" name="Oval 17"/>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8215" name="Oval 18"/>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8216" name="Oval 19"/>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8217" name="Oval 20"/>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8218" name="Oval 21"/>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8219" name="Oval 22"/>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8220" name="Oval 23"/>
            <p:cNvSpPr>
              <a:spLocks noChangeArrowheads="1"/>
            </p:cNvSpPr>
            <p:nvPr/>
          </p:nvSpPr>
          <p:spPr bwMode="auto">
            <a:xfrm>
              <a:off x="393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8196" name="AutoShape 24">
            <a:hlinkClick r:id="rId9" action="ppaction://hlinksldjump"/>
          </p:cNvPr>
          <p:cNvSpPr>
            <a:spLocks noChangeArrowheads="1"/>
          </p:cNvSpPr>
          <p:nvPr/>
        </p:nvSpPr>
        <p:spPr bwMode="auto">
          <a:xfrm>
            <a:off x="838200" y="1519237"/>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7" name="AutoShape 25">
            <a:hlinkClick r:id="rId10" action="ppaction://hlinksldjump"/>
          </p:cNvPr>
          <p:cNvSpPr>
            <a:spLocks noChangeArrowheads="1"/>
          </p:cNvSpPr>
          <p:nvPr/>
        </p:nvSpPr>
        <p:spPr bwMode="auto">
          <a:xfrm>
            <a:off x="3657600" y="1595437"/>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8" name="AutoShape 26">
            <a:hlinkClick r:id="rId11" action="ppaction://hlinksldjump"/>
          </p:cNvPr>
          <p:cNvSpPr>
            <a:spLocks noChangeArrowheads="1"/>
          </p:cNvSpPr>
          <p:nvPr/>
        </p:nvSpPr>
        <p:spPr bwMode="auto">
          <a:xfrm>
            <a:off x="7086600" y="1595437"/>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9" name="AutoShape 27">
            <a:hlinkClick r:id="rId12" action="ppaction://hlinksldjump"/>
          </p:cNvPr>
          <p:cNvSpPr>
            <a:spLocks noChangeArrowheads="1"/>
          </p:cNvSpPr>
          <p:nvPr/>
        </p:nvSpPr>
        <p:spPr bwMode="auto">
          <a:xfrm>
            <a:off x="685800" y="3881437"/>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0" name="AutoShape 28">
            <a:hlinkClick r:id="rId13" action="ppaction://hlinksldjump"/>
          </p:cNvPr>
          <p:cNvSpPr>
            <a:spLocks noChangeArrowheads="1"/>
          </p:cNvSpPr>
          <p:nvPr/>
        </p:nvSpPr>
        <p:spPr bwMode="auto">
          <a:xfrm>
            <a:off x="2895600" y="3881437"/>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1" name="AutoShape 29">
            <a:hlinkClick r:id="rId12" action="ppaction://hlinksldjump"/>
          </p:cNvPr>
          <p:cNvSpPr>
            <a:spLocks noChangeArrowheads="1"/>
          </p:cNvSpPr>
          <p:nvPr/>
        </p:nvSpPr>
        <p:spPr bwMode="auto">
          <a:xfrm>
            <a:off x="5334000" y="3881437"/>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2" name="AutoShape 30">
            <a:hlinkClick r:id="rId14" action="ppaction://hlinksldjump"/>
          </p:cNvPr>
          <p:cNvSpPr>
            <a:spLocks noChangeArrowheads="1"/>
          </p:cNvSpPr>
          <p:nvPr/>
        </p:nvSpPr>
        <p:spPr bwMode="auto">
          <a:xfrm>
            <a:off x="7620000" y="3881437"/>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3"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động 2: Phân loại thân cây theo cách mọc:</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75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Untitled-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90700"/>
            <a:ext cx="7620000" cy="43291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3124200" y="62531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latin typeface="Times New Roman" pitchFamily="18" charset="0"/>
                <a:cs typeface="Times New Roman" pitchFamily="18" charset="0"/>
              </a:rPr>
              <a:t>1.</a:t>
            </a:r>
            <a:r>
              <a:rPr lang="en-US" sz="1800"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Cây nhãn</a:t>
            </a:r>
          </a:p>
        </p:txBody>
      </p:sp>
      <p:sp>
        <p:nvSpPr>
          <p:cNvPr id="9220" name="Rectangle 2"/>
          <p:cNvSpPr>
            <a:spLocks noChangeArrowheads="1"/>
          </p:cNvSpPr>
          <p:nvPr/>
        </p:nvSpPr>
        <p:spPr bwMode="auto">
          <a:xfrm>
            <a:off x="0" y="381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itchFamily="18" charset="0"/>
                <a:cs typeface="Times New Roman" pitchFamily="18" charset="0"/>
              </a:rPr>
              <a:t>Hoạt động 2: </a:t>
            </a:r>
            <a:r>
              <a:rPr lang="en-US" sz="3400" b="1" dirty="0" smtClean="0">
                <a:solidFill>
                  <a:srgbClr val="0000CC"/>
                </a:solidFill>
                <a:latin typeface="Times New Roman" pitchFamily="18" charset="0"/>
                <a:cs typeface="Times New Roman" pitchFamily="18" charset="0"/>
              </a:rPr>
              <a:t>Phân </a:t>
            </a:r>
            <a:r>
              <a:rPr lang="en-US" sz="3400" b="1" dirty="0">
                <a:solidFill>
                  <a:srgbClr val="0000CC"/>
                </a:solidFill>
                <a:latin typeface="Times New Roman" pitchFamily="18" charset="0"/>
                <a:cs typeface="Times New Roman" pitchFamily="18" charset="0"/>
              </a:rPr>
              <a:t>loại thân cây theo cách </a:t>
            </a:r>
            <a:r>
              <a:rPr lang="en-US" sz="3400" b="1" dirty="0" smtClean="0">
                <a:solidFill>
                  <a:srgbClr val="0000CC"/>
                </a:solidFill>
                <a:latin typeface="Times New Roman" pitchFamily="18" charset="0"/>
                <a:cs typeface="Times New Roman" pitchFamily="18" charset="0"/>
              </a:rPr>
              <a:t>mọc</a:t>
            </a:r>
            <a:endParaRPr lang="vi-VN" altLang="en-US" sz="34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6569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động 2: Phân loại thân cây theo cách mọc</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0243" name="Picture 6" descr="Untitle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13" y="1676400"/>
            <a:ext cx="7507287" cy="4311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2895600" y="60198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2. Cây bí đỏ</a:t>
            </a:r>
          </a:p>
        </p:txBody>
      </p:sp>
    </p:spTree>
    <p:extLst>
      <p:ext uri="{BB962C8B-B14F-4D97-AF65-F5344CB8AC3E}">
        <p14:creationId xmlns:p14="http://schemas.microsoft.com/office/powerpoint/2010/main" val="2090007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2735</TotalTime>
  <Words>1999</Words>
  <Application>Microsoft Office PowerPoint</Application>
  <PresentationFormat>On-screen Show (4:3)</PresentationFormat>
  <Paragraphs>591</Paragraphs>
  <Slides>49</Slides>
  <Notes>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  Chọn ý em cho là đúng nhất?</vt:lpstr>
      <vt:lpstr>  Chọn ý em cho là đúng nhất?</vt:lpstr>
      <vt:lpstr>  Chọn ý em cho là đúng nhất?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ITQuangNam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Admin</cp:lastModifiedBy>
  <cp:revision>343</cp:revision>
  <dcterms:created xsi:type="dcterms:W3CDTF">2011-01-16T18:54:55Z</dcterms:created>
  <dcterms:modified xsi:type="dcterms:W3CDTF">2020-08-13T13:18:03Z</dcterms:modified>
</cp:coreProperties>
</file>