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sldIdLst>
    <p:sldId id="275" r:id="rId2"/>
    <p:sldId id="257" r:id="rId3"/>
    <p:sldId id="270" r:id="rId4"/>
    <p:sldId id="271" r:id="rId5"/>
    <p:sldId id="258" r:id="rId6"/>
    <p:sldId id="260" r:id="rId7"/>
    <p:sldId id="262" r:id="rId8"/>
    <p:sldId id="272" r:id="rId9"/>
    <p:sldId id="263" r:id="rId10"/>
    <p:sldId id="264" r:id="rId11"/>
    <p:sldId id="273" r:id="rId12"/>
    <p:sldId id="265" r:id="rId13"/>
    <p:sldId id="274" r:id="rId14"/>
    <p:sldId id="266" r:id="rId15"/>
    <p:sldId id="267" r:id="rId16"/>
    <p:sldId id="268" r:id="rId17"/>
    <p:sldId id="269" r:id="rId18"/>
  </p:sldIdLst>
  <p:sldSz cx="11887200" cy="6858000"/>
  <p:notesSz cx="6858000" cy="9144000"/>
  <p:defaultTextStyle>
    <a:defPPr>
      <a:defRPr lang="en-US"/>
    </a:defPPr>
    <a:lvl1pPr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74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401C0E"/>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552" y="204"/>
      </p:cViewPr>
      <p:guideLst>
        <p:guide orient="horz" pos="2160"/>
        <p:guide pos="374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Chỗ dành sẵn cho Ngày tháng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85FD36-63CC-475E-82FB-73D130A0DA6C}" type="datetimeFigureOut">
              <a:rPr lang="vi-VN" smtClean="0"/>
              <a:t>09/09/2020</a:t>
            </a:fld>
            <a:endParaRPr lang="vi-VN"/>
          </a:p>
        </p:txBody>
      </p:sp>
      <p:sp>
        <p:nvSpPr>
          <p:cNvPr id="4" name="Chỗ dành sẵn cho Hình ảnh của Bản chiếu 3"/>
          <p:cNvSpPr>
            <a:spLocks noGrp="1" noRot="1" noChangeAspect="1"/>
          </p:cNvSpPr>
          <p:nvPr>
            <p:ph type="sldImg" idx="2"/>
          </p:nvPr>
        </p:nvSpPr>
        <p:spPr>
          <a:xfrm>
            <a:off x="754063" y="1143000"/>
            <a:ext cx="5349875"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Chỗ dành sẵn cho Ghi ch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6" name="Chỗ dành sẵn cho Chân trang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Chỗ dành sẵn cho Số hiệu Bản chiế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FE32E9-B914-4525-81F6-2A4651983A5D}" type="slidenum">
              <a:rPr lang="vi-VN" smtClean="0"/>
              <a:t>‹#›</a:t>
            </a:fld>
            <a:endParaRPr lang="vi-VN"/>
          </a:p>
        </p:txBody>
      </p:sp>
    </p:spTree>
    <p:extLst>
      <p:ext uri="{BB962C8B-B14F-4D97-AF65-F5344CB8AC3E}">
        <p14:creationId xmlns:p14="http://schemas.microsoft.com/office/powerpoint/2010/main" val="488614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vi-VN"/>
          </a:p>
        </p:txBody>
      </p:sp>
      <p:sp>
        <p:nvSpPr>
          <p:cNvPr id="4" name="Chỗ dành sẵn cho Số hiệu Bản chiếu 3"/>
          <p:cNvSpPr>
            <a:spLocks noGrp="1"/>
          </p:cNvSpPr>
          <p:nvPr>
            <p:ph type="sldNum" sz="quarter" idx="10"/>
          </p:nvPr>
        </p:nvSpPr>
        <p:spPr/>
        <p:txBody>
          <a:bodyPr/>
          <a:lstStyle/>
          <a:p>
            <a:fld id="{B9FE32E9-B914-4525-81F6-2A4651983A5D}" type="slidenum">
              <a:rPr lang="vi-VN" smtClean="0"/>
              <a:t>17</a:t>
            </a:fld>
            <a:endParaRPr lang="vi-VN"/>
          </a:p>
        </p:txBody>
      </p:sp>
    </p:spTree>
    <p:extLst>
      <p:ext uri="{BB962C8B-B14F-4D97-AF65-F5344CB8AC3E}">
        <p14:creationId xmlns:p14="http://schemas.microsoft.com/office/powerpoint/2010/main" val="1981936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4" name="Freeform 4"/>
          <p:cNvSpPr>
            <a:spLocks/>
          </p:cNvSpPr>
          <p:nvPr/>
        </p:nvSpPr>
        <p:spPr bwMode="auto">
          <a:xfrm>
            <a:off x="371475" y="2803525"/>
            <a:ext cx="2064"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en-US"/>
          </a:p>
        </p:txBody>
      </p:sp>
      <p:sp>
        <p:nvSpPr>
          <p:cNvPr id="5122" name="Rectangle 2"/>
          <p:cNvSpPr>
            <a:spLocks noGrp="1" noChangeArrowheads="1"/>
          </p:cNvSpPr>
          <p:nvPr>
            <p:ph type="ctrTitle" sz="quarter"/>
          </p:nvPr>
        </p:nvSpPr>
        <p:spPr>
          <a:xfrm>
            <a:off x="891540" y="1997076"/>
            <a:ext cx="10104120" cy="1431925"/>
          </a:xfrm>
        </p:spPr>
        <p:txBody>
          <a:bodyPr anchor="b" anchorCtr="1"/>
          <a:lstStyle>
            <a:lvl1pPr algn="ctr">
              <a:defRPr/>
            </a:lvl1pPr>
          </a:lstStyle>
          <a:p>
            <a:r>
              <a:rPr lang="en-US"/>
              <a:t>Click to edit Master title style</a:t>
            </a:r>
          </a:p>
        </p:txBody>
      </p:sp>
      <p:sp>
        <p:nvSpPr>
          <p:cNvPr id="5123" name="Rectangle 3"/>
          <p:cNvSpPr>
            <a:spLocks noGrp="1" noChangeArrowheads="1"/>
          </p:cNvSpPr>
          <p:nvPr>
            <p:ph type="subTitle" sz="quarter" idx="1"/>
          </p:nvPr>
        </p:nvSpPr>
        <p:spPr>
          <a:xfrm>
            <a:off x="1783080" y="3886200"/>
            <a:ext cx="832104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fld id="{44964FDF-25D8-48C2-BFE4-D281CA7D3F2B}" type="slidenum">
              <a:rPr lang="en-US"/>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721870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CFAA594-23FE-4575-BBAB-75E0F027542E}" type="slidenum">
              <a:rPr lang="en-US"/>
              <a:pPr/>
              <a:t>‹#›</a:t>
            </a:fld>
            <a:endParaRPr lang="en-US"/>
          </a:p>
        </p:txBody>
      </p:sp>
    </p:spTree>
    <p:extLst>
      <p:ext uri="{BB962C8B-B14F-4D97-AF65-F5344CB8AC3E}">
        <p14:creationId xmlns:p14="http://schemas.microsoft.com/office/powerpoint/2010/main" val="2478738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8618220" y="292100"/>
            <a:ext cx="2674620" cy="5727700"/>
          </a:xfrm>
        </p:spPr>
        <p:txBody>
          <a:bodyPr vert="eaVert"/>
          <a:lstStyle/>
          <a:p>
            <a:r>
              <a:rPr lang="vi-VN" smtClean="0"/>
              <a:t>Bấm &amp; sửa kiểu tiêu đề</a:t>
            </a:r>
            <a:endParaRPr lang="en-US"/>
          </a:p>
        </p:txBody>
      </p:sp>
      <p:sp>
        <p:nvSpPr>
          <p:cNvPr id="3" name="Nơi giữ chỗ cho Văn bản Dọc 2"/>
          <p:cNvSpPr>
            <a:spLocks noGrp="1"/>
          </p:cNvSpPr>
          <p:nvPr>
            <p:ph type="body" orient="vert" idx="1"/>
          </p:nvPr>
        </p:nvSpPr>
        <p:spPr>
          <a:xfrm>
            <a:off x="594360" y="292100"/>
            <a:ext cx="7825740" cy="5727700"/>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D612712-BC0C-4B8E-8E0B-D19E38932F1D}" type="slidenum">
              <a:rPr lang="en-US"/>
              <a:pPr/>
              <a:t>‹#›</a:t>
            </a:fld>
            <a:endParaRPr lang="en-US"/>
          </a:p>
        </p:txBody>
      </p:sp>
    </p:spTree>
    <p:extLst>
      <p:ext uri="{BB962C8B-B14F-4D97-AF65-F5344CB8AC3E}">
        <p14:creationId xmlns:p14="http://schemas.microsoft.com/office/powerpoint/2010/main" val="2707573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7B5FC0F-88F3-4874-B98F-BFAF9D8BF473}" type="slidenum">
              <a:rPr lang="en-US"/>
              <a:pPr/>
              <a:t>‹#›</a:t>
            </a:fld>
            <a:endParaRPr lang="en-US"/>
          </a:p>
        </p:txBody>
      </p:sp>
    </p:spTree>
    <p:extLst>
      <p:ext uri="{BB962C8B-B14F-4D97-AF65-F5344CB8AC3E}">
        <p14:creationId xmlns:p14="http://schemas.microsoft.com/office/powerpoint/2010/main" val="3685807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939007" y="4406901"/>
            <a:ext cx="10104120" cy="1362075"/>
          </a:xfrm>
        </p:spPr>
        <p:txBody>
          <a:bodyPr anchor="t"/>
          <a:lstStyle>
            <a:lvl1pPr algn="l">
              <a:defRPr sz="4000" b="1" cap="all"/>
            </a:lvl1pPr>
          </a:lstStyle>
          <a:p>
            <a:r>
              <a:rPr lang="vi-VN" smtClean="0"/>
              <a:t>Bấm &amp; sửa kiểu tiêu đề</a:t>
            </a:r>
            <a:endParaRPr lang="en-US"/>
          </a:p>
        </p:txBody>
      </p:sp>
      <p:sp>
        <p:nvSpPr>
          <p:cNvPr id="3" name="Nơi giữ chỗ cho Văn bản 2"/>
          <p:cNvSpPr>
            <a:spLocks noGrp="1"/>
          </p:cNvSpPr>
          <p:nvPr>
            <p:ph type="body" idx="1"/>
          </p:nvPr>
        </p:nvSpPr>
        <p:spPr>
          <a:xfrm>
            <a:off x="939007" y="2906713"/>
            <a:ext cx="1010412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smtClean="0"/>
              <a:t>Bấm &amp; sửa kiểu tiêu đề</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53E4A3D-B5DC-46C6-A7F1-EA3E38264DCA}" type="slidenum">
              <a:rPr lang="en-US"/>
              <a:pPr/>
              <a:t>‹#›</a:t>
            </a:fld>
            <a:endParaRPr lang="en-US"/>
          </a:p>
        </p:txBody>
      </p:sp>
    </p:spTree>
    <p:extLst>
      <p:ext uri="{BB962C8B-B14F-4D97-AF65-F5344CB8AC3E}">
        <p14:creationId xmlns:p14="http://schemas.microsoft.com/office/powerpoint/2010/main" val="450009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sz="half" idx="1"/>
          </p:nvPr>
        </p:nvSpPr>
        <p:spPr>
          <a:xfrm>
            <a:off x="594360" y="1905000"/>
            <a:ext cx="525018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half" idx="2"/>
          </p:nvPr>
        </p:nvSpPr>
        <p:spPr>
          <a:xfrm>
            <a:off x="6042660" y="1905000"/>
            <a:ext cx="525018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3B30A2A-B885-4B40-91E5-3BEE8529D464}" type="slidenum">
              <a:rPr lang="en-US"/>
              <a:pPr/>
              <a:t>‹#›</a:t>
            </a:fld>
            <a:endParaRPr lang="en-US"/>
          </a:p>
        </p:txBody>
      </p:sp>
    </p:spTree>
    <p:extLst>
      <p:ext uri="{BB962C8B-B14F-4D97-AF65-F5344CB8AC3E}">
        <p14:creationId xmlns:p14="http://schemas.microsoft.com/office/powerpoint/2010/main" val="181248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a:xfrm>
            <a:off x="594360" y="274638"/>
            <a:ext cx="10698480" cy="1143000"/>
          </a:xfrm>
        </p:spPr>
        <p:txBody>
          <a:bodyPr/>
          <a:lstStyle>
            <a:lvl1pPr>
              <a:defRPr/>
            </a:lvl1pPr>
          </a:lstStyle>
          <a:p>
            <a:r>
              <a:rPr lang="vi-VN" smtClean="0"/>
              <a:t>Bấm &amp; sửa kiểu tiêu đề</a:t>
            </a:r>
            <a:endParaRPr lang="en-US"/>
          </a:p>
        </p:txBody>
      </p:sp>
      <p:sp>
        <p:nvSpPr>
          <p:cNvPr id="3" name="Nơi giữ chỗ cho Văn bản 2"/>
          <p:cNvSpPr>
            <a:spLocks noGrp="1"/>
          </p:cNvSpPr>
          <p:nvPr>
            <p:ph type="body" idx="1"/>
          </p:nvPr>
        </p:nvSpPr>
        <p:spPr>
          <a:xfrm>
            <a:off x="594360" y="1535113"/>
            <a:ext cx="525224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Nơi giữ chỗ cho Nội dung 3"/>
          <p:cNvSpPr>
            <a:spLocks noGrp="1"/>
          </p:cNvSpPr>
          <p:nvPr>
            <p:ph sz="half" idx="2"/>
          </p:nvPr>
        </p:nvSpPr>
        <p:spPr>
          <a:xfrm>
            <a:off x="594360" y="2174875"/>
            <a:ext cx="525224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Văn bản 4"/>
          <p:cNvSpPr>
            <a:spLocks noGrp="1"/>
          </p:cNvSpPr>
          <p:nvPr>
            <p:ph type="body" sz="quarter" idx="3"/>
          </p:nvPr>
        </p:nvSpPr>
        <p:spPr>
          <a:xfrm>
            <a:off x="6038533" y="1535113"/>
            <a:ext cx="52543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6" name="Nơi giữ chỗ cho Nội dung 5"/>
          <p:cNvSpPr>
            <a:spLocks noGrp="1"/>
          </p:cNvSpPr>
          <p:nvPr>
            <p:ph sz="quarter" idx="4"/>
          </p:nvPr>
        </p:nvSpPr>
        <p:spPr>
          <a:xfrm>
            <a:off x="6038533" y="2174875"/>
            <a:ext cx="52543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434C32A9-0F07-4C5E-B65C-00CAA622806D}" type="slidenum">
              <a:rPr lang="en-US"/>
              <a:pPr/>
              <a:t>‹#›</a:t>
            </a:fld>
            <a:endParaRPr lang="en-US"/>
          </a:p>
        </p:txBody>
      </p:sp>
    </p:spTree>
    <p:extLst>
      <p:ext uri="{BB962C8B-B14F-4D97-AF65-F5344CB8AC3E}">
        <p14:creationId xmlns:p14="http://schemas.microsoft.com/office/powerpoint/2010/main" val="1501231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A698DE8B-A2C1-487B-86E3-DF3263ADD5C1}" type="slidenum">
              <a:rPr lang="en-US"/>
              <a:pPr/>
              <a:t>‹#›</a:t>
            </a:fld>
            <a:endParaRPr lang="en-US"/>
          </a:p>
        </p:txBody>
      </p:sp>
    </p:spTree>
    <p:extLst>
      <p:ext uri="{BB962C8B-B14F-4D97-AF65-F5344CB8AC3E}">
        <p14:creationId xmlns:p14="http://schemas.microsoft.com/office/powerpoint/2010/main" val="889105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75091D7D-6AD0-428E-9E45-21E12DB69F19}" type="slidenum">
              <a:rPr lang="en-US"/>
              <a:pPr/>
              <a:t>‹#›</a:t>
            </a:fld>
            <a:endParaRPr lang="en-US"/>
          </a:p>
        </p:txBody>
      </p:sp>
    </p:spTree>
    <p:extLst>
      <p:ext uri="{BB962C8B-B14F-4D97-AF65-F5344CB8AC3E}">
        <p14:creationId xmlns:p14="http://schemas.microsoft.com/office/powerpoint/2010/main" val="322454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594361" y="273050"/>
            <a:ext cx="3910807" cy="1162050"/>
          </a:xfrm>
        </p:spPr>
        <p:txBody>
          <a:bodyPr anchor="b"/>
          <a:lstStyle>
            <a:lvl1pPr algn="l">
              <a:defRPr sz="2000" b="1"/>
            </a:lvl1pPr>
          </a:lstStyle>
          <a:p>
            <a:r>
              <a:rPr lang="vi-VN" smtClean="0"/>
              <a:t>Bấm &amp; sửa kiểu tiêu đề</a:t>
            </a:r>
            <a:endParaRPr lang="en-US"/>
          </a:p>
        </p:txBody>
      </p:sp>
      <p:sp>
        <p:nvSpPr>
          <p:cNvPr id="3" name="Nơi giữ chỗ cho Nội dung 2"/>
          <p:cNvSpPr>
            <a:spLocks noGrp="1"/>
          </p:cNvSpPr>
          <p:nvPr>
            <p:ph idx="1"/>
          </p:nvPr>
        </p:nvSpPr>
        <p:spPr>
          <a:xfrm>
            <a:off x="4647565" y="273051"/>
            <a:ext cx="664527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Văn bản 3"/>
          <p:cNvSpPr>
            <a:spLocks noGrp="1"/>
          </p:cNvSpPr>
          <p:nvPr>
            <p:ph type="body" sz="half" idx="2"/>
          </p:nvPr>
        </p:nvSpPr>
        <p:spPr>
          <a:xfrm>
            <a:off x="594361" y="1435101"/>
            <a:ext cx="391080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C353AC2D-D466-4FD9-B746-ADBCAAE96EC6}" type="slidenum">
              <a:rPr lang="en-US"/>
              <a:pPr/>
              <a:t>‹#›</a:t>
            </a:fld>
            <a:endParaRPr lang="en-US"/>
          </a:p>
        </p:txBody>
      </p:sp>
    </p:spTree>
    <p:extLst>
      <p:ext uri="{BB962C8B-B14F-4D97-AF65-F5344CB8AC3E}">
        <p14:creationId xmlns:p14="http://schemas.microsoft.com/office/powerpoint/2010/main" val="1872698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2329974" y="4800600"/>
            <a:ext cx="7132320" cy="566738"/>
          </a:xfrm>
        </p:spPr>
        <p:txBody>
          <a:bodyPr anchor="b"/>
          <a:lstStyle>
            <a:lvl1pPr algn="l">
              <a:defRPr sz="2000" b="1"/>
            </a:lvl1pPr>
          </a:lstStyle>
          <a:p>
            <a:r>
              <a:rPr lang="vi-VN" smtClean="0"/>
              <a:t>Bấm &amp; sửa kiểu tiêu đề</a:t>
            </a:r>
            <a:endParaRPr lang="en-US"/>
          </a:p>
        </p:txBody>
      </p:sp>
      <p:sp>
        <p:nvSpPr>
          <p:cNvPr id="3" name="Nơi giữ chỗ cho Hình ảnh 2"/>
          <p:cNvSpPr>
            <a:spLocks noGrp="1"/>
          </p:cNvSpPr>
          <p:nvPr>
            <p:ph type="pic" idx="1"/>
          </p:nvPr>
        </p:nvSpPr>
        <p:spPr>
          <a:xfrm>
            <a:off x="2329974" y="612775"/>
            <a:ext cx="713232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Nơi giữ chỗ cho Văn bản 3"/>
          <p:cNvSpPr>
            <a:spLocks noGrp="1"/>
          </p:cNvSpPr>
          <p:nvPr>
            <p:ph type="body" sz="half" idx="2"/>
          </p:nvPr>
        </p:nvSpPr>
        <p:spPr>
          <a:xfrm>
            <a:off x="2329974" y="5367338"/>
            <a:ext cx="713232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CBA1175-9AAE-4EE2-8A73-E20FCA2EC6A1}" type="slidenum">
              <a:rPr lang="en-US"/>
              <a:pPr/>
              <a:t>‹#›</a:t>
            </a:fld>
            <a:endParaRPr lang="en-US"/>
          </a:p>
        </p:txBody>
      </p:sp>
    </p:spTree>
    <p:extLst>
      <p:ext uri="{BB962C8B-B14F-4D97-AF65-F5344CB8AC3E}">
        <p14:creationId xmlns:p14="http://schemas.microsoft.com/office/powerpoint/2010/main" val="181932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94360" y="292100"/>
            <a:ext cx="1069848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594360" y="1905000"/>
            <a:ext cx="1069848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594360" y="6245225"/>
            <a:ext cx="277368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400">
                <a:effectLst>
                  <a:outerShdw blurRad="38100" dist="38100" dir="2700000" algn="tl">
                    <a:srgbClr val="000000"/>
                  </a:outerShdw>
                </a:effectLst>
                <a:latin typeface="Arial" charset="0"/>
              </a:defRPr>
            </a:lvl1pPr>
          </a:lstStyle>
          <a:p>
            <a:pPr>
              <a:defRPr/>
            </a:pPr>
            <a:endParaRPr lang="en-US"/>
          </a:p>
        </p:txBody>
      </p:sp>
      <p:sp>
        <p:nvSpPr>
          <p:cNvPr id="4101" name="Rectangle 5"/>
          <p:cNvSpPr>
            <a:spLocks noGrp="1" noChangeArrowheads="1"/>
          </p:cNvSpPr>
          <p:nvPr>
            <p:ph type="ftr" sz="quarter" idx="3"/>
          </p:nvPr>
        </p:nvSpPr>
        <p:spPr bwMode="auto">
          <a:xfrm>
            <a:off x="4061460" y="6245225"/>
            <a:ext cx="376428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4102" name="Rectangle 6"/>
          <p:cNvSpPr>
            <a:spLocks noGrp="1" noChangeArrowheads="1"/>
          </p:cNvSpPr>
          <p:nvPr>
            <p:ph type="sldNum" sz="quarter" idx="4"/>
          </p:nvPr>
        </p:nvSpPr>
        <p:spPr bwMode="auto">
          <a:xfrm>
            <a:off x="8519160" y="6245225"/>
            <a:ext cx="277368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C0C0C0"/>
                  </a:outerShdw>
                </a:effectLst>
                <a:latin typeface="Arial" panose="020B0604020202020204" pitchFamily="34" charset="0"/>
              </a:defRPr>
            </a:lvl1pPr>
          </a:lstStyle>
          <a:p>
            <a:fld id="{3CBA35A3-5055-4E9D-B0FF-9CC69C212665}"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anose="020B0604030504040204"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anose="020B0604030504040204"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audio" Target="../media/audio4.wav"/><Relationship Id="rId4" Type="http://schemas.openxmlformats.org/officeDocument/2006/relationships/audio" Target="../media/audio3.wav"/></Relationships>
</file>

<file path=ppt/slides/_rels/slide17.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audio" Target="../media/audio1.wav"/><Relationship Id="rId7" Type="http://schemas.openxmlformats.org/officeDocument/2006/relationships/audio" Target="../media/audio5.wav"/><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audio" Target="../media/audio4.wav"/><Relationship Id="rId5" Type="http://schemas.openxmlformats.org/officeDocument/2006/relationships/audio" Target="../media/audio3.wav"/><Relationship Id="rId4" Type="http://schemas.openxmlformats.org/officeDocument/2006/relationships/audio" Target="../media/audio2.wav"/><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Hộp_Văn_Bản 2"/>
          <p:cNvSpPr txBox="1">
            <a:spLocks noChangeArrowheads="1"/>
          </p:cNvSpPr>
          <p:nvPr/>
        </p:nvSpPr>
        <p:spPr bwMode="auto">
          <a:xfrm>
            <a:off x="0" y="3057187"/>
            <a:ext cx="11887200" cy="1333436"/>
          </a:xfrm>
          <a:prstGeom prst="rect">
            <a:avLst/>
          </a:prstGeom>
          <a:noFill/>
          <a:ln w="9525">
            <a:noFill/>
            <a:miter lim="800000"/>
            <a:headEnd/>
            <a:tailEnd/>
          </a:ln>
        </p:spPr>
        <p:txBody>
          <a:bodyPr lIns="106166" tIns="53083" rIns="106166" bIns="53083">
            <a:spAutoFit/>
          </a:bodyPr>
          <a:lstStyle/>
          <a:p>
            <a:pPr>
              <a:spcBef>
                <a:spcPts val="696"/>
              </a:spcBef>
              <a:spcAft>
                <a:spcPts val="696"/>
              </a:spcAft>
            </a:pPr>
            <a:r>
              <a:rPr lang="en-US" sz="5585" b="1">
                <a:solidFill>
                  <a:srgbClr val="0033CC"/>
                </a:solidFill>
                <a:latin typeface="Times New Roman" panose="02020603050405020304" pitchFamily="18" charset="0"/>
                <a:cs typeface="Times New Roman" pitchFamily="18" charset="0"/>
              </a:rPr>
              <a:t>NĂM HỌC </a:t>
            </a:r>
            <a:r>
              <a:rPr lang="en-US" sz="5585" b="1" smtClean="0">
                <a:solidFill>
                  <a:srgbClr val="0033CC"/>
                </a:solidFill>
                <a:latin typeface="Times New Roman" pitchFamily="18" charset="0"/>
                <a:cs typeface="Times New Roman" pitchFamily="18" charset="0"/>
              </a:rPr>
              <a:t>2020 </a:t>
            </a:r>
            <a:r>
              <a:rPr lang="en-US" sz="5585" b="1">
                <a:solidFill>
                  <a:srgbClr val="0033CC"/>
                </a:solidFill>
                <a:latin typeface="Times New Roman" pitchFamily="18" charset="0"/>
                <a:cs typeface="Times New Roman" pitchFamily="18" charset="0"/>
              </a:rPr>
              <a:t>- </a:t>
            </a:r>
            <a:r>
              <a:rPr lang="en-US" sz="5585" b="1" smtClean="0">
                <a:solidFill>
                  <a:srgbClr val="0033CC"/>
                </a:solidFill>
                <a:latin typeface="Times New Roman" pitchFamily="18" charset="0"/>
                <a:cs typeface="Times New Roman" pitchFamily="18" charset="0"/>
              </a:rPr>
              <a:t>2021</a:t>
            </a:r>
            <a:endParaRPr lang="en-US" sz="5585" b="1">
              <a:solidFill>
                <a:srgbClr val="0033CC"/>
              </a:solidFill>
              <a:latin typeface="Times New Roman" pitchFamily="18" charset="0"/>
              <a:cs typeface="Times New Roman" pitchFamily="18" charset="0"/>
            </a:endParaRPr>
          </a:p>
          <a:p>
            <a:pPr algn="ctr"/>
            <a:endParaRPr lang="en-US">
              <a:latin typeface="Times New Roman" pitchFamily="18" charset="0"/>
              <a:cs typeface="Times New Roman" pitchFamily="18" charset="0"/>
            </a:endParaRPr>
          </a:p>
        </p:txBody>
      </p:sp>
      <p:sp>
        <p:nvSpPr>
          <p:cNvPr id="4" name="Hộp_Văn_Bản 3"/>
          <p:cNvSpPr txBox="1"/>
          <p:nvPr/>
        </p:nvSpPr>
        <p:spPr>
          <a:xfrm>
            <a:off x="832104" y="1291981"/>
            <a:ext cx="10222992" cy="7674255"/>
          </a:xfrm>
          <a:prstGeom prst="rect">
            <a:avLst/>
          </a:prstGeom>
          <a:noFill/>
        </p:spPr>
        <p:txBody>
          <a:bodyPr spcFirstLastPara="1" lIns="106166" tIns="53083" rIns="106166" bIns="53083" numCol="1">
            <a:prstTxWarp prst="textArchUp">
              <a:avLst>
                <a:gd name="adj" fmla="val 11329067"/>
              </a:avLst>
            </a:prstTxWarp>
            <a:spAutoFit/>
          </a:bodyPr>
          <a:lstStyle/>
          <a:p>
            <a:pPr fontAlgn="auto">
              <a:spcBef>
                <a:spcPts val="0"/>
              </a:spcBef>
              <a:spcAft>
                <a:spcPts val="0"/>
              </a:spcAft>
              <a:defRPr/>
            </a:pPr>
            <a:r>
              <a:rPr lang="en-US" sz="5297" b="1">
                <a:solidFill>
                  <a:srgbClr val="FF0000"/>
                </a:solidFill>
                <a:latin typeface="Times New Roman" panose="02020603050405020304" pitchFamily="18" charset="0"/>
                <a:cs typeface="Times New Roman" pitchFamily="18" charset="0"/>
              </a:rPr>
              <a:t>LUYỆN TỪ VÀ CÂU- TUẦN 1 - TIẾT </a:t>
            </a:r>
            <a:r>
              <a:rPr lang="en-US" sz="5297" b="1" smtClean="0">
                <a:solidFill>
                  <a:srgbClr val="FF0000"/>
                </a:solidFill>
                <a:latin typeface="Times New Roman" pitchFamily="18" charset="0"/>
                <a:cs typeface="Times New Roman" pitchFamily="18" charset="0"/>
              </a:rPr>
              <a:t>1</a:t>
            </a:r>
            <a:endParaRPr lang="en-US" sz="5297" b="1">
              <a:solidFill>
                <a:srgbClr val="FF0000"/>
              </a:solidFill>
              <a:latin typeface="Times New Roman" pitchFamily="18" charset="0"/>
              <a:cs typeface="Times New Roman" pitchFamily="18" charset="0"/>
            </a:endParaRPr>
          </a:p>
        </p:txBody>
      </p:sp>
      <p:pic>
        <p:nvPicPr>
          <p:cNvPr id="7" name="Picture 4" descr="Buombay"/>
          <p:cNvPicPr>
            <a:picLocks noChangeAspect="1" noChangeArrowheads="1" noCrop="1"/>
          </p:cNvPicPr>
          <p:nvPr/>
        </p:nvPicPr>
        <p:blipFill>
          <a:blip r:embed="rId2"/>
          <a:srcRect/>
          <a:stretch>
            <a:fillRect/>
          </a:stretch>
        </p:blipFill>
        <p:spPr bwMode="auto">
          <a:xfrm flipV="1">
            <a:off x="396240" y="82668"/>
            <a:ext cx="11887200" cy="817993"/>
          </a:xfrm>
          <a:prstGeom prst="rect">
            <a:avLst/>
          </a:prstGeom>
          <a:noFill/>
          <a:ln w="9525">
            <a:noFill/>
            <a:miter lim="800000"/>
            <a:headEnd/>
            <a:tailEnd/>
          </a:ln>
        </p:spPr>
      </p:pic>
      <p:pic>
        <p:nvPicPr>
          <p:cNvPr id="8" name="Picture 4" descr="Buombay"/>
          <p:cNvPicPr>
            <a:picLocks noChangeAspect="1" noChangeArrowheads="1" noCrop="1"/>
          </p:cNvPicPr>
          <p:nvPr/>
        </p:nvPicPr>
        <p:blipFill>
          <a:blip r:embed="rId2"/>
          <a:srcRect/>
          <a:stretch>
            <a:fillRect/>
          </a:stretch>
        </p:blipFill>
        <p:spPr bwMode="auto">
          <a:xfrm rot="10800000" flipV="1">
            <a:off x="0" y="5957340"/>
            <a:ext cx="11887200" cy="817993"/>
          </a:xfrm>
          <a:prstGeom prst="rect">
            <a:avLst/>
          </a:prstGeom>
          <a:noFill/>
          <a:ln w="9525">
            <a:noFill/>
            <a:miter lim="800000"/>
            <a:headEnd/>
            <a:tailEnd/>
          </a:ln>
        </p:spPr>
      </p:pic>
      <p:pic>
        <p:nvPicPr>
          <p:cNvPr id="9" name="Picture 4" descr="Buombay"/>
          <p:cNvPicPr>
            <a:picLocks noChangeAspect="1" noChangeArrowheads="1" noCrop="1"/>
          </p:cNvPicPr>
          <p:nvPr/>
        </p:nvPicPr>
        <p:blipFill>
          <a:blip r:embed="rId2"/>
          <a:srcRect/>
          <a:stretch>
            <a:fillRect/>
          </a:stretch>
        </p:blipFill>
        <p:spPr bwMode="auto">
          <a:xfrm rot="16200000" flipV="1">
            <a:off x="-3049153" y="3131821"/>
            <a:ext cx="6692665" cy="594360"/>
          </a:xfrm>
          <a:prstGeom prst="rect">
            <a:avLst/>
          </a:prstGeom>
          <a:noFill/>
          <a:ln w="9525">
            <a:noFill/>
            <a:miter lim="800000"/>
            <a:headEnd/>
            <a:tailEnd/>
          </a:ln>
        </p:spPr>
      </p:pic>
      <p:pic>
        <p:nvPicPr>
          <p:cNvPr id="10" name="Picture 4" descr="Buombay"/>
          <p:cNvPicPr>
            <a:picLocks noChangeAspect="1" noChangeArrowheads="1" noCrop="1"/>
          </p:cNvPicPr>
          <p:nvPr/>
        </p:nvPicPr>
        <p:blipFill>
          <a:blip r:embed="rId2"/>
          <a:srcRect/>
          <a:stretch>
            <a:fillRect/>
          </a:stretch>
        </p:blipFill>
        <p:spPr bwMode="auto">
          <a:xfrm rot="5400000" flipV="1">
            <a:off x="8243688" y="3354910"/>
            <a:ext cx="6692665" cy="594360"/>
          </a:xfrm>
          <a:prstGeom prst="rect">
            <a:avLst/>
          </a:prstGeom>
          <a:noFill/>
          <a:ln w="9525">
            <a:noFill/>
            <a:miter lim="800000"/>
            <a:headEnd/>
            <a:tailEnd/>
          </a:ln>
        </p:spPr>
      </p:pic>
      <p:pic>
        <p:nvPicPr>
          <p:cNvPr id="5128" name="Picture 4" descr="XMASCA~1"/>
          <p:cNvPicPr>
            <a:picLocks noChangeAspect="1" noChangeArrowheads="1" noCrop="1"/>
          </p:cNvPicPr>
          <p:nvPr/>
        </p:nvPicPr>
        <p:blipFill>
          <a:blip r:embed="rId3"/>
          <a:srcRect/>
          <a:stretch>
            <a:fillRect/>
          </a:stretch>
        </p:blipFill>
        <p:spPr bwMode="auto">
          <a:xfrm>
            <a:off x="4767264" y="5808615"/>
            <a:ext cx="2563177" cy="1115444"/>
          </a:xfrm>
          <a:prstGeom prst="rect">
            <a:avLst/>
          </a:prstGeom>
          <a:noFill/>
          <a:ln w="9525">
            <a:noFill/>
            <a:miter lim="800000"/>
            <a:headEnd/>
            <a:tailEnd/>
          </a:ln>
        </p:spPr>
      </p:pic>
      <p:pic>
        <p:nvPicPr>
          <p:cNvPr id="5129" name="Picture 6" descr="F:\HINH ANH\HinhDong\Hoa\h14.gif"/>
          <p:cNvPicPr>
            <a:picLocks noChangeAspect="1" noChangeArrowheads="1" noCrop="1"/>
          </p:cNvPicPr>
          <p:nvPr/>
        </p:nvPicPr>
        <p:blipFill>
          <a:blip r:embed="rId4"/>
          <a:srcRect/>
          <a:stretch>
            <a:fillRect/>
          </a:stretch>
        </p:blipFill>
        <p:spPr bwMode="auto">
          <a:xfrm rot="-1069637">
            <a:off x="-158909" y="5607216"/>
            <a:ext cx="1475582" cy="1338533"/>
          </a:xfrm>
          <a:prstGeom prst="rect">
            <a:avLst/>
          </a:prstGeom>
          <a:noFill/>
          <a:ln w="9525">
            <a:noFill/>
            <a:miter lim="800000"/>
            <a:headEnd/>
            <a:tailEnd/>
          </a:ln>
        </p:spPr>
      </p:pic>
      <p:pic>
        <p:nvPicPr>
          <p:cNvPr id="5130" name="Picture 6" descr="F:\HINH ANH\HinhDong\Hoa\h14.gif"/>
          <p:cNvPicPr>
            <a:picLocks noChangeAspect="1" noChangeArrowheads="1" noCrop="1"/>
          </p:cNvPicPr>
          <p:nvPr/>
        </p:nvPicPr>
        <p:blipFill>
          <a:blip r:embed="rId4"/>
          <a:srcRect/>
          <a:stretch>
            <a:fillRect/>
          </a:stretch>
        </p:blipFill>
        <p:spPr bwMode="auto">
          <a:xfrm rot="10020752">
            <a:off x="10582911" y="102809"/>
            <a:ext cx="1475582" cy="1338533"/>
          </a:xfrm>
          <a:prstGeom prst="rect">
            <a:avLst/>
          </a:prstGeom>
          <a:noFill/>
          <a:ln w="9525">
            <a:noFill/>
            <a:miter lim="800000"/>
            <a:headEnd/>
            <a:tailEnd/>
          </a:ln>
        </p:spPr>
      </p:pic>
      <p:pic>
        <p:nvPicPr>
          <p:cNvPr id="5131" name="Picture 6" descr="F:\HINH ANH\HinhDong\Hoa\h14.gif"/>
          <p:cNvPicPr>
            <a:picLocks noChangeAspect="1" noChangeArrowheads="1" noCrop="1"/>
          </p:cNvPicPr>
          <p:nvPr/>
        </p:nvPicPr>
        <p:blipFill>
          <a:blip r:embed="rId4"/>
          <a:srcRect/>
          <a:stretch>
            <a:fillRect/>
          </a:stretch>
        </p:blipFill>
        <p:spPr bwMode="auto">
          <a:xfrm rot="-6619011">
            <a:off x="10519459" y="5415926"/>
            <a:ext cx="1109248" cy="1783080"/>
          </a:xfrm>
          <a:prstGeom prst="rect">
            <a:avLst/>
          </a:prstGeom>
          <a:noFill/>
          <a:ln w="9525">
            <a:noFill/>
            <a:miter lim="800000"/>
            <a:headEnd/>
            <a:tailEnd/>
          </a:ln>
        </p:spPr>
      </p:pic>
      <p:pic>
        <p:nvPicPr>
          <p:cNvPr id="5132" name="Picture 6" descr="F:\HINH ANH\HinhDong\Hoa\h14.gif"/>
          <p:cNvPicPr>
            <a:picLocks noChangeAspect="1" noChangeArrowheads="1" noCrop="1"/>
          </p:cNvPicPr>
          <p:nvPr/>
        </p:nvPicPr>
        <p:blipFill>
          <a:blip r:embed="rId4"/>
          <a:srcRect/>
          <a:stretch>
            <a:fillRect/>
          </a:stretch>
        </p:blipFill>
        <p:spPr bwMode="auto">
          <a:xfrm rot="5164617">
            <a:off x="298480" y="-165167"/>
            <a:ext cx="1107698" cy="1783081"/>
          </a:xfrm>
          <a:prstGeom prst="rect">
            <a:avLst/>
          </a:prstGeom>
          <a:noFill/>
          <a:ln w="9525">
            <a:noFill/>
            <a:miter lim="800000"/>
            <a:headEnd/>
            <a:tailEnd/>
          </a:ln>
        </p:spPr>
      </p:pic>
      <p:sp>
        <p:nvSpPr>
          <p:cNvPr id="5133" name="Hộp_Văn_Bản 2"/>
          <p:cNvSpPr txBox="1">
            <a:spLocks noChangeArrowheads="1"/>
          </p:cNvSpPr>
          <p:nvPr/>
        </p:nvSpPr>
        <p:spPr bwMode="auto">
          <a:xfrm>
            <a:off x="0" y="4085394"/>
            <a:ext cx="11887200" cy="1451289"/>
          </a:xfrm>
          <a:prstGeom prst="rect">
            <a:avLst/>
          </a:prstGeom>
          <a:noFill/>
          <a:ln w="9525">
            <a:noFill/>
            <a:miter lim="800000"/>
            <a:headEnd/>
            <a:tailEnd/>
          </a:ln>
        </p:spPr>
        <p:txBody>
          <a:bodyPr lIns="106166" tIns="53083" rIns="106166" bIns="53083">
            <a:spAutoFit/>
          </a:bodyPr>
          <a:lstStyle/>
          <a:p>
            <a:pPr algn="ctr"/>
            <a:r>
              <a:rPr lang="en-US" sz="6934" b="1" smtClean="0">
                <a:solidFill>
                  <a:srgbClr val="FF0000"/>
                </a:solidFill>
                <a:latin typeface="Times New Roman" panose="02020603050405020304" pitchFamily="18" charset="0"/>
                <a:cs typeface="Times New Roman" panose="02020603050405020304" pitchFamily="18" charset="0"/>
              </a:rPr>
              <a:t>Từ đồng nghĩa</a:t>
            </a:r>
            <a:endParaRPr lang="en-US" sz="6934" b="1">
              <a:solidFill>
                <a:srgbClr val="FF0000"/>
              </a:solidFill>
              <a:latin typeface="Times New Roman" panose="02020603050405020304" pitchFamily="18" charset="0"/>
              <a:cs typeface="Times New Roman" panose="02020603050405020304" pitchFamily="18" charset="0"/>
            </a:endParaRPr>
          </a:p>
          <a:p>
            <a:pPr algn="ctr"/>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455758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par>
                                <p:cTn id="14" presetID="5"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762000" y="838200"/>
            <a:ext cx="5257800" cy="685800"/>
          </a:xfrm>
        </p:spPr>
        <p:txBody>
          <a:bodyPr/>
          <a:lstStyle/>
          <a:p>
            <a:pPr marL="0" eaLnBrk="1" hangingPunct="1">
              <a:lnSpc>
                <a:spcPct val="80000"/>
              </a:lnSpc>
              <a:spcBef>
                <a:spcPts val="600"/>
              </a:spcBef>
              <a:buFontTx/>
              <a:buNone/>
              <a:defRPr/>
            </a:pPr>
            <a:r>
              <a:rPr lang="en-US" sz="4000" b="1" smtClean="0">
                <a:solidFill>
                  <a:schemeClr val="bg1">
                    <a:lumMod val="50000"/>
                  </a:schemeClr>
                </a:solidFill>
                <a:effectLst/>
                <a:latin typeface="Times New Roman" pitchFamily="18" charset="0"/>
              </a:rPr>
              <a:t>III. LUYỆN TẬP</a:t>
            </a:r>
          </a:p>
          <a:p>
            <a:pPr marL="0" algn="r" eaLnBrk="1" hangingPunct="1">
              <a:lnSpc>
                <a:spcPct val="80000"/>
              </a:lnSpc>
              <a:spcBef>
                <a:spcPts val="600"/>
              </a:spcBef>
              <a:buFontTx/>
              <a:buNone/>
              <a:defRPr/>
            </a:pPr>
            <a:r>
              <a:rPr lang="en-US" sz="4000" smtClean="0">
                <a:solidFill>
                  <a:schemeClr val="bg1">
                    <a:lumMod val="50000"/>
                  </a:schemeClr>
                </a:solidFill>
                <a:effectLst/>
                <a:latin typeface="Times New Roman" pitchFamily="18" charset="0"/>
              </a:rPr>
              <a:t>  </a:t>
            </a:r>
            <a:endParaRPr lang="en-US" sz="4000">
              <a:solidFill>
                <a:schemeClr val="bg1">
                  <a:lumMod val="50000"/>
                </a:schemeClr>
              </a:solidFill>
              <a:effectLst/>
              <a:latin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228600" y="152400"/>
            <a:ext cx="11353800" cy="6705600"/>
          </a:xfrm>
        </p:spPr>
        <p:txBody>
          <a:bodyPr/>
          <a:lstStyle/>
          <a:p>
            <a:pPr marL="0" eaLnBrk="1" hangingPunct="1">
              <a:lnSpc>
                <a:spcPct val="80000"/>
              </a:lnSpc>
              <a:spcBef>
                <a:spcPts val="600"/>
              </a:spcBef>
              <a:buFontTx/>
              <a:buNone/>
              <a:defRPr/>
            </a:pPr>
            <a:r>
              <a:rPr lang="en-US" sz="4000" b="1" u="sng" smtClean="0">
                <a:solidFill>
                  <a:schemeClr val="bg1">
                    <a:lumMod val="50000"/>
                  </a:schemeClr>
                </a:solidFill>
                <a:effectLst/>
                <a:latin typeface="Times New Roman" pitchFamily="18" charset="0"/>
              </a:rPr>
              <a:t>Bài </a:t>
            </a:r>
            <a:r>
              <a:rPr lang="en-US" sz="4000" b="1" u="sng">
                <a:solidFill>
                  <a:schemeClr val="bg1">
                    <a:lumMod val="50000"/>
                  </a:schemeClr>
                </a:solidFill>
                <a:effectLst/>
                <a:latin typeface="Times New Roman" pitchFamily="18" charset="0"/>
              </a:rPr>
              <a:t>1</a:t>
            </a:r>
            <a:r>
              <a:rPr lang="en-US" sz="4000">
                <a:effectLst/>
                <a:latin typeface="Times New Roman" pitchFamily="18" charset="0"/>
              </a:rPr>
              <a:t>: </a:t>
            </a:r>
            <a:r>
              <a:rPr lang="en-US" sz="4000">
                <a:solidFill>
                  <a:srgbClr val="FF0066"/>
                </a:solidFill>
                <a:effectLst/>
                <a:latin typeface="Times New Roman" pitchFamily="18" charset="0"/>
              </a:rPr>
              <a:t>Xếp những từ in đậm thành từng nhóm đồng nghĩa:</a:t>
            </a:r>
            <a:r>
              <a:rPr lang="en-US" sz="4000">
                <a:effectLst/>
                <a:latin typeface="Times New Roman" pitchFamily="18" charset="0"/>
              </a:rPr>
              <a:t> </a:t>
            </a:r>
          </a:p>
          <a:p>
            <a:pPr marL="0" eaLnBrk="1" hangingPunct="1">
              <a:lnSpc>
                <a:spcPct val="80000"/>
              </a:lnSpc>
              <a:spcBef>
                <a:spcPts val="600"/>
              </a:spcBef>
              <a:buFontTx/>
              <a:buNone/>
              <a:defRPr/>
            </a:pPr>
            <a:r>
              <a:rPr lang="en-US" sz="4000">
                <a:effectLst/>
                <a:latin typeface="Times New Roman" pitchFamily="18" charset="0"/>
              </a:rPr>
              <a:t>        </a:t>
            </a:r>
            <a:r>
              <a:rPr lang="en-US" sz="4000">
                <a:solidFill>
                  <a:schemeClr val="bg1">
                    <a:lumMod val="50000"/>
                  </a:schemeClr>
                </a:solidFill>
                <a:effectLst/>
                <a:latin typeface="Times New Roman" pitchFamily="18" charset="0"/>
              </a:rPr>
              <a:t>Sau 80 năm giời nô lệ làm cho </a:t>
            </a:r>
            <a:r>
              <a:rPr lang="en-US" sz="4000" i="1">
                <a:solidFill>
                  <a:srgbClr val="FF0066"/>
                </a:solidFill>
                <a:effectLst/>
                <a:latin typeface="Times New Roman" pitchFamily="18" charset="0"/>
              </a:rPr>
              <a:t>nước nhà</a:t>
            </a:r>
            <a:r>
              <a:rPr lang="en-US" sz="4000">
                <a:effectLst/>
                <a:latin typeface="Times New Roman" pitchFamily="18" charset="0"/>
              </a:rPr>
              <a:t> </a:t>
            </a:r>
            <a:r>
              <a:rPr lang="en-US" sz="4000">
                <a:solidFill>
                  <a:schemeClr val="bg1">
                    <a:lumMod val="50000"/>
                  </a:schemeClr>
                </a:solidFill>
                <a:effectLst/>
                <a:latin typeface="Times New Roman" pitchFamily="18" charset="0"/>
              </a:rPr>
              <a:t>bị yếu hèn, ngày nay chúng ta cần phải xây dựng lại cơ đồ mà tổ tiên đã để lại cho chúng ta, làm sao cho chúng ta theo các nước khác trên</a:t>
            </a:r>
            <a:r>
              <a:rPr lang="en-US" sz="4000">
                <a:effectLst/>
                <a:latin typeface="Times New Roman" pitchFamily="18" charset="0"/>
              </a:rPr>
              <a:t> </a:t>
            </a:r>
            <a:r>
              <a:rPr lang="en-US" sz="4000" i="1">
                <a:solidFill>
                  <a:srgbClr val="FF0066"/>
                </a:solidFill>
                <a:effectLst/>
                <a:latin typeface="Times New Roman" pitchFamily="18" charset="0"/>
              </a:rPr>
              <a:t>hoàn cầu</a:t>
            </a:r>
            <a:r>
              <a:rPr lang="en-US" sz="4000">
                <a:solidFill>
                  <a:schemeClr val="bg1">
                    <a:lumMod val="50000"/>
                  </a:schemeClr>
                </a:solidFill>
                <a:effectLst/>
                <a:latin typeface="Times New Roman" pitchFamily="18" charset="0"/>
              </a:rPr>
              <a:t>. Trong công cuộc kiến thiết đó, nước nhà trông mong ở các em rất nhiều.</a:t>
            </a:r>
            <a:r>
              <a:rPr lang="en-US" sz="4000">
                <a:effectLst/>
                <a:latin typeface="Times New Roman" pitchFamily="18" charset="0"/>
              </a:rPr>
              <a:t> </a:t>
            </a:r>
            <a:r>
              <a:rPr lang="en-US" sz="4000" i="1">
                <a:solidFill>
                  <a:srgbClr val="FF0066"/>
                </a:solidFill>
                <a:effectLst/>
                <a:latin typeface="Times New Roman" pitchFamily="18" charset="0"/>
              </a:rPr>
              <a:t>Non sông</a:t>
            </a:r>
            <a:r>
              <a:rPr lang="en-US" sz="4000">
                <a:effectLst/>
                <a:latin typeface="Times New Roman" pitchFamily="18" charset="0"/>
              </a:rPr>
              <a:t> </a:t>
            </a:r>
            <a:r>
              <a:rPr lang="en-US" sz="4000">
                <a:solidFill>
                  <a:schemeClr val="bg1">
                    <a:lumMod val="50000"/>
                  </a:schemeClr>
                </a:solidFill>
                <a:effectLst/>
                <a:latin typeface="Times New Roman" pitchFamily="18" charset="0"/>
              </a:rPr>
              <a:t>Việt Nam có trở nên tươi đẹp được hay không, dân tộc Việt nam có bước tới đài vinh quang để sánh vai cùng với các cường quốc </a:t>
            </a:r>
            <a:r>
              <a:rPr lang="en-US" sz="4000" i="1">
                <a:solidFill>
                  <a:srgbClr val="FF0066"/>
                </a:solidFill>
                <a:effectLst/>
                <a:latin typeface="Times New Roman" pitchFamily="18" charset="0"/>
              </a:rPr>
              <a:t>năm châu</a:t>
            </a:r>
            <a:r>
              <a:rPr lang="en-US" sz="4000">
                <a:effectLst/>
                <a:latin typeface="Times New Roman" pitchFamily="18" charset="0"/>
              </a:rPr>
              <a:t> </a:t>
            </a:r>
            <a:r>
              <a:rPr lang="en-US" sz="4000">
                <a:solidFill>
                  <a:schemeClr val="bg1">
                    <a:lumMod val="50000"/>
                  </a:schemeClr>
                </a:solidFill>
                <a:effectLst/>
                <a:latin typeface="Times New Roman" pitchFamily="18" charset="0"/>
              </a:rPr>
              <a:t>được hay không, chính là nhờ một phần lớn ở công học tập của các em.</a:t>
            </a:r>
          </a:p>
          <a:p>
            <a:pPr marL="0" algn="r" eaLnBrk="1" hangingPunct="1">
              <a:lnSpc>
                <a:spcPct val="80000"/>
              </a:lnSpc>
              <a:spcBef>
                <a:spcPts val="600"/>
              </a:spcBef>
              <a:buFontTx/>
              <a:buNone/>
              <a:defRPr/>
            </a:pPr>
            <a:r>
              <a:rPr lang="en-US" sz="4000">
                <a:solidFill>
                  <a:schemeClr val="bg1">
                    <a:lumMod val="50000"/>
                  </a:schemeClr>
                </a:solidFill>
                <a:effectLst/>
                <a:latin typeface="Times New Roman" pitchFamily="18" charset="0"/>
              </a:rPr>
              <a:t>Hồ Chí Minh  </a:t>
            </a:r>
          </a:p>
        </p:txBody>
      </p:sp>
    </p:spTree>
    <p:extLst>
      <p:ext uri="{BB962C8B-B14F-4D97-AF65-F5344CB8AC3E}">
        <p14:creationId xmlns:p14="http://schemas.microsoft.com/office/powerpoint/2010/main" val="636012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533400" y="381000"/>
            <a:ext cx="10698480" cy="1384300"/>
          </a:xfrm>
        </p:spPr>
        <p:txBody>
          <a:bodyPr/>
          <a:lstStyle/>
          <a:p>
            <a:pPr eaLnBrk="1" hangingPunct="1">
              <a:defRPr/>
            </a:pPr>
            <a:r>
              <a:rPr lang="en-US" sz="5400">
                <a:solidFill>
                  <a:schemeClr val="bg1">
                    <a:lumMod val="50000"/>
                  </a:schemeClr>
                </a:solidFill>
                <a:effectLst/>
                <a:latin typeface="Times New Roman" pitchFamily="18" charset="0"/>
              </a:rPr>
              <a:t>+ nước nhà – non sông </a:t>
            </a:r>
            <a:br>
              <a:rPr lang="en-US" sz="5400">
                <a:solidFill>
                  <a:schemeClr val="bg1">
                    <a:lumMod val="50000"/>
                  </a:schemeClr>
                </a:solidFill>
                <a:effectLst/>
                <a:latin typeface="Times New Roman" pitchFamily="18" charset="0"/>
              </a:rPr>
            </a:br>
            <a:r>
              <a:rPr lang="en-US" sz="5400">
                <a:solidFill>
                  <a:schemeClr val="bg1">
                    <a:lumMod val="50000"/>
                  </a:schemeClr>
                </a:solidFill>
                <a:effectLst/>
                <a:latin typeface="Times New Roman" pitchFamily="18" charset="0"/>
              </a:rPr>
              <a:t>+ hoàn cầu – năm châu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box(in)">
                                      <p:cBhvr>
                                        <p:cTn id="7" dur="500"/>
                                        <p:tgtEl>
                                          <p:spTgt spid="327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533400" y="19050"/>
            <a:ext cx="10698480" cy="1384300"/>
          </a:xfrm>
        </p:spPr>
        <p:txBody>
          <a:bodyPr/>
          <a:lstStyle/>
          <a:p>
            <a:pPr eaLnBrk="1" hangingPunct="1">
              <a:defRPr/>
            </a:pPr>
            <a:r>
              <a:rPr lang="en-US">
                <a:solidFill>
                  <a:schemeClr val="bg1">
                    <a:lumMod val="50000"/>
                  </a:schemeClr>
                </a:solidFill>
                <a:effectLst/>
                <a:latin typeface="Times New Roman" pitchFamily="18" charset="0"/>
              </a:rPr>
              <a:t>+ nước nhà – non sông </a:t>
            </a:r>
            <a:br>
              <a:rPr lang="en-US">
                <a:solidFill>
                  <a:schemeClr val="bg1">
                    <a:lumMod val="50000"/>
                  </a:schemeClr>
                </a:solidFill>
                <a:effectLst/>
                <a:latin typeface="Times New Roman" pitchFamily="18" charset="0"/>
              </a:rPr>
            </a:br>
            <a:r>
              <a:rPr lang="en-US">
                <a:solidFill>
                  <a:schemeClr val="bg1">
                    <a:lumMod val="50000"/>
                  </a:schemeClr>
                </a:solidFill>
                <a:effectLst/>
                <a:latin typeface="Times New Roman" pitchFamily="18" charset="0"/>
              </a:rPr>
              <a:t>+ hoàn cầu – năm châu</a:t>
            </a:r>
          </a:p>
        </p:txBody>
      </p:sp>
      <p:sp>
        <p:nvSpPr>
          <p:cNvPr id="32771" name="Rectangle 3"/>
          <p:cNvSpPr>
            <a:spLocks noGrp="1" noChangeArrowheads="1"/>
          </p:cNvSpPr>
          <p:nvPr>
            <p:ph type="body" idx="1"/>
          </p:nvPr>
        </p:nvSpPr>
        <p:spPr>
          <a:xfrm>
            <a:off x="381000" y="1403350"/>
            <a:ext cx="11353800" cy="4953000"/>
          </a:xfrm>
        </p:spPr>
        <p:txBody>
          <a:bodyPr/>
          <a:lstStyle/>
          <a:p>
            <a:pPr eaLnBrk="1" hangingPunct="1">
              <a:lnSpc>
                <a:spcPct val="90000"/>
              </a:lnSpc>
              <a:buFontTx/>
              <a:buNone/>
              <a:defRPr/>
            </a:pPr>
            <a:r>
              <a:rPr lang="en-US" sz="4400" b="1" i="1" u="sng" smtClean="0">
                <a:solidFill>
                  <a:schemeClr val="bg1">
                    <a:lumMod val="50000"/>
                  </a:schemeClr>
                </a:solidFill>
                <a:effectLst/>
                <a:latin typeface="Times New Roman" pitchFamily="18" charset="0"/>
              </a:rPr>
              <a:t>Bài 2</a:t>
            </a:r>
            <a:r>
              <a:rPr lang="en-US" sz="4400" smtClean="0">
                <a:solidFill>
                  <a:schemeClr val="bg1">
                    <a:lumMod val="50000"/>
                  </a:schemeClr>
                </a:solidFill>
                <a:effectLst/>
                <a:latin typeface="Times New Roman" pitchFamily="18" charset="0"/>
              </a:rPr>
              <a:t>: Tìm những từ đồng nghĩa với những từ sau đây: đẹp, to lớn, học tập.</a:t>
            </a:r>
          </a:p>
          <a:p>
            <a:pPr eaLnBrk="1" hangingPunct="1">
              <a:lnSpc>
                <a:spcPct val="90000"/>
              </a:lnSpc>
              <a:buFontTx/>
              <a:buNone/>
              <a:defRPr/>
            </a:pPr>
            <a:r>
              <a:rPr lang="en-US" sz="4400" smtClean="0">
                <a:solidFill>
                  <a:schemeClr val="bg1">
                    <a:lumMod val="50000"/>
                  </a:schemeClr>
                </a:solidFill>
                <a:effectLst/>
                <a:latin typeface="Times New Roman" pitchFamily="18" charset="0"/>
              </a:rPr>
              <a:t>M: đẹp-xinh</a:t>
            </a:r>
          </a:p>
          <a:p>
            <a:pPr eaLnBrk="1" hangingPunct="1">
              <a:lnSpc>
                <a:spcPct val="90000"/>
              </a:lnSpc>
              <a:buFontTx/>
              <a:buNone/>
              <a:defRPr/>
            </a:pPr>
            <a:r>
              <a:rPr lang="en-US" sz="4400" smtClean="0">
                <a:solidFill>
                  <a:schemeClr val="bg1">
                    <a:lumMod val="50000"/>
                  </a:schemeClr>
                </a:solidFill>
                <a:effectLst/>
                <a:latin typeface="Times New Roman" pitchFamily="18" charset="0"/>
              </a:rPr>
              <a:t>Đẹp: đẹp đẽ, đèm đẹp, xinh, xinh xắn, xinh tươi, tươi đẹp, mĩ lệ, …</a:t>
            </a:r>
          </a:p>
          <a:p>
            <a:pPr eaLnBrk="1" hangingPunct="1">
              <a:lnSpc>
                <a:spcPct val="90000"/>
              </a:lnSpc>
              <a:buFontTx/>
              <a:buNone/>
              <a:defRPr/>
            </a:pPr>
            <a:r>
              <a:rPr lang="en-US" sz="4400" smtClean="0">
                <a:solidFill>
                  <a:schemeClr val="bg1">
                    <a:lumMod val="50000"/>
                  </a:schemeClr>
                </a:solidFill>
                <a:effectLst/>
                <a:latin typeface="Times New Roman" pitchFamily="18" charset="0"/>
              </a:rPr>
              <a:t>To lớn: to, to đùng, to tướng, to kềnh, vĩ đại, khổng lồ, lớn, …</a:t>
            </a:r>
          </a:p>
          <a:p>
            <a:pPr eaLnBrk="1" hangingPunct="1">
              <a:lnSpc>
                <a:spcPct val="90000"/>
              </a:lnSpc>
              <a:buFontTx/>
              <a:buNone/>
              <a:defRPr/>
            </a:pPr>
            <a:r>
              <a:rPr lang="en-US" sz="4400" smtClean="0">
                <a:solidFill>
                  <a:schemeClr val="bg1">
                    <a:lumMod val="50000"/>
                  </a:schemeClr>
                </a:solidFill>
                <a:effectLst/>
                <a:latin typeface="Times New Roman" pitchFamily="18" charset="0"/>
              </a:rPr>
              <a:t>Học tập: học, học hành, học hỏi, … </a:t>
            </a:r>
          </a:p>
          <a:p>
            <a:pPr eaLnBrk="1" hangingPunct="1">
              <a:lnSpc>
                <a:spcPct val="90000"/>
              </a:lnSpc>
              <a:buFontTx/>
              <a:buNone/>
              <a:defRPr/>
            </a:pPr>
            <a:endParaRPr lang="en-US" sz="4400" smtClean="0">
              <a:solidFill>
                <a:schemeClr val="bg1">
                  <a:lumMod val="50000"/>
                </a:schemeClr>
              </a:solidFill>
              <a:effectLst/>
              <a:latin typeface="Times New Roman" pitchFamily="18" charset="0"/>
            </a:endParaRPr>
          </a:p>
        </p:txBody>
      </p:sp>
    </p:spTree>
    <p:extLst>
      <p:ext uri="{BB962C8B-B14F-4D97-AF65-F5344CB8AC3E}">
        <p14:creationId xmlns:p14="http://schemas.microsoft.com/office/powerpoint/2010/main" val="10975659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box(in)">
                                      <p:cBhvr>
                                        <p:cTn id="7" dur="500"/>
                                        <p:tgtEl>
                                          <p:spTgt spid="327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32771">
                                            <p:txEl>
                                              <p:pRg st="0" end="0"/>
                                            </p:txEl>
                                          </p:spTgt>
                                        </p:tgtEl>
                                        <p:attrNameLst>
                                          <p:attrName>style.visibility</p:attrName>
                                        </p:attrNameLst>
                                      </p:cBhvr>
                                      <p:to>
                                        <p:strVal val="visible"/>
                                      </p:to>
                                    </p:set>
                                    <p:anim calcmode="lin" valueType="num">
                                      <p:cBhvr>
                                        <p:cTn id="12" dur="500" fill="hold"/>
                                        <p:tgtEl>
                                          <p:spTgt spid="32771">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2771">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2771">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nodeType="clickEffect">
                                  <p:stCondLst>
                                    <p:cond delay="0"/>
                                  </p:stCondLst>
                                  <p:childTnLst>
                                    <p:set>
                                      <p:cBhvr>
                                        <p:cTn id="18" dur="1" fill="hold">
                                          <p:stCondLst>
                                            <p:cond delay="0"/>
                                          </p:stCondLst>
                                        </p:cTn>
                                        <p:tgtEl>
                                          <p:spTgt spid="32771">
                                            <p:txEl>
                                              <p:pRg st="1" end="1"/>
                                            </p:txEl>
                                          </p:spTgt>
                                        </p:tgtEl>
                                        <p:attrNameLst>
                                          <p:attrName>style.visibility</p:attrName>
                                        </p:attrNameLst>
                                      </p:cBhvr>
                                      <p:to>
                                        <p:strVal val="visible"/>
                                      </p:to>
                                    </p:set>
                                    <p:animEffect transition="in" filter="checkerboard(across)">
                                      <p:cBhvr>
                                        <p:cTn id="19" dur="500"/>
                                        <p:tgtEl>
                                          <p:spTgt spid="32771">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32771">
                                            <p:txEl>
                                              <p:pRg st="2" end="2"/>
                                            </p:txEl>
                                          </p:spTgt>
                                        </p:tgtEl>
                                        <p:attrNameLst>
                                          <p:attrName>style.visibility</p:attrName>
                                        </p:attrNameLst>
                                      </p:cBhvr>
                                      <p:to>
                                        <p:strVal val="visible"/>
                                      </p:to>
                                    </p:set>
                                    <p:anim calcmode="lin" valueType="num">
                                      <p:cBhvr additive="base">
                                        <p:cTn id="24" dur="5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2771">
                                            <p:txEl>
                                              <p:pRg st="2" end="2"/>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2771">
                                            <p:txEl>
                                              <p:pRg st="3" end="3"/>
                                            </p:txEl>
                                          </p:spTgt>
                                        </p:tgtEl>
                                        <p:attrNameLst>
                                          <p:attrName>style.visibility</p:attrName>
                                        </p:attrNameLst>
                                      </p:cBhvr>
                                      <p:to>
                                        <p:strVal val="visible"/>
                                      </p:to>
                                    </p:set>
                                    <p:anim calcmode="lin" valueType="num">
                                      <p:cBhvr additive="base">
                                        <p:cTn id="28" dur="5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2771">
                                            <p:txEl>
                                              <p:pRg st="3" end="3"/>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2771">
                                            <p:txEl>
                                              <p:pRg st="4" end="4"/>
                                            </p:txEl>
                                          </p:spTgt>
                                        </p:tgtEl>
                                        <p:attrNameLst>
                                          <p:attrName>style.visibility</p:attrName>
                                        </p:attrNameLst>
                                      </p:cBhvr>
                                      <p:to>
                                        <p:strVal val="visible"/>
                                      </p:to>
                                    </p:set>
                                    <p:anim calcmode="lin" valueType="num">
                                      <p:cBhvr additive="base">
                                        <p:cTn id="32" dur="5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277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1000" y="292100"/>
            <a:ext cx="11353800" cy="1689100"/>
          </a:xfrm>
        </p:spPr>
        <p:txBody>
          <a:bodyPr/>
          <a:lstStyle/>
          <a:p>
            <a:pPr eaLnBrk="1" hangingPunct="1">
              <a:defRPr/>
            </a:pPr>
            <a:r>
              <a:rPr lang="en-US" sz="4000" i="1" u="sng">
                <a:solidFill>
                  <a:schemeClr val="bg1">
                    <a:lumMod val="50000"/>
                  </a:schemeClr>
                </a:solidFill>
                <a:effectLst/>
                <a:latin typeface="Times New Roman" pitchFamily="18" charset="0"/>
              </a:rPr>
              <a:t>Bài 3</a:t>
            </a:r>
            <a:r>
              <a:rPr lang="en-US" sz="4000">
                <a:solidFill>
                  <a:schemeClr val="bg1">
                    <a:lumMod val="50000"/>
                  </a:schemeClr>
                </a:solidFill>
                <a:effectLst/>
                <a:latin typeface="Times New Roman" pitchFamily="18" charset="0"/>
              </a:rPr>
              <a:t>: Đặt câu với một cặp từ đồng nghĩa em vừa tìm được ở bài tập số 2 </a:t>
            </a:r>
            <a:br>
              <a:rPr lang="en-US" sz="4000">
                <a:solidFill>
                  <a:schemeClr val="bg1">
                    <a:lumMod val="50000"/>
                  </a:schemeClr>
                </a:solidFill>
                <a:effectLst/>
                <a:latin typeface="Times New Roman" pitchFamily="18" charset="0"/>
              </a:rPr>
            </a:br>
            <a:r>
              <a:rPr lang="en-US" sz="4000">
                <a:solidFill>
                  <a:schemeClr val="bg1">
                    <a:lumMod val="50000"/>
                  </a:schemeClr>
                </a:solidFill>
                <a:effectLst/>
                <a:latin typeface="Times New Roman" pitchFamily="18" charset="0"/>
              </a:rPr>
              <a:t>M: - Quê hương em rất đẹp.</a:t>
            </a:r>
            <a:br>
              <a:rPr lang="en-US" sz="4000">
                <a:solidFill>
                  <a:schemeClr val="bg1">
                    <a:lumMod val="50000"/>
                  </a:schemeClr>
                </a:solidFill>
                <a:effectLst/>
                <a:latin typeface="Times New Roman" pitchFamily="18" charset="0"/>
              </a:rPr>
            </a:br>
            <a:r>
              <a:rPr lang="en-US" sz="4000">
                <a:solidFill>
                  <a:schemeClr val="bg1">
                    <a:lumMod val="50000"/>
                  </a:schemeClr>
                </a:solidFill>
                <a:effectLst/>
                <a:latin typeface="Times New Roman" pitchFamily="18" charset="0"/>
              </a:rPr>
              <a:t>      - Bé Hà rất xinh. </a:t>
            </a:r>
          </a:p>
        </p:txBody>
      </p:sp>
      <p:sp>
        <p:nvSpPr>
          <p:cNvPr id="33795" name="Rectangle 3"/>
          <p:cNvSpPr>
            <a:spLocks noGrp="1" noChangeArrowheads="1"/>
          </p:cNvSpPr>
          <p:nvPr>
            <p:ph type="body" idx="1"/>
          </p:nvPr>
        </p:nvSpPr>
        <p:spPr>
          <a:xfrm>
            <a:off x="381000" y="2743200"/>
            <a:ext cx="11353800" cy="3429000"/>
          </a:xfrm>
        </p:spPr>
        <p:txBody>
          <a:bodyPr/>
          <a:lstStyle/>
          <a:p>
            <a:pPr eaLnBrk="1" hangingPunct="1">
              <a:buFontTx/>
              <a:buChar char="-"/>
              <a:defRPr/>
            </a:pPr>
            <a:r>
              <a:rPr lang="en-US" sz="4000" smtClean="0">
                <a:solidFill>
                  <a:schemeClr val="bg1">
                    <a:lumMod val="50000"/>
                  </a:schemeClr>
                </a:solidFill>
                <a:effectLst/>
                <a:latin typeface="Times New Roman" pitchFamily="18" charset="0"/>
              </a:rPr>
              <a:t>Phong cảnh nơi đây thật mĩ lệ. Cuộc sống mỗi ngày một tươi đẹp.</a:t>
            </a:r>
          </a:p>
          <a:p>
            <a:pPr eaLnBrk="1" hangingPunct="1">
              <a:buFontTx/>
              <a:buChar char="-"/>
              <a:defRPr/>
            </a:pPr>
            <a:r>
              <a:rPr lang="en-US" sz="4000" smtClean="0">
                <a:solidFill>
                  <a:schemeClr val="bg1">
                    <a:lumMod val="50000"/>
                  </a:schemeClr>
                </a:solidFill>
                <a:effectLst/>
                <a:latin typeface="Times New Roman" pitchFamily="18" charset="0"/>
              </a:rPr>
              <a:t>Em bắt được một chú cua to kềnh. Còn Nam bắt được một chú ếch to sụ.</a:t>
            </a:r>
          </a:p>
          <a:p>
            <a:pPr eaLnBrk="1" hangingPunct="1">
              <a:buFontTx/>
              <a:buChar char="-"/>
              <a:defRPr/>
            </a:pPr>
            <a:r>
              <a:rPr lang="en-US" sz="4000" smtClean="0">
                <a:solidFill>
                  <a:schemeClr val="bg1">
                    <a:lumMod val="50000"/>
                  </a:schemeClr>
                </a:solidFill>
                <a:effectLst/>
                <a:latin typeface="Times New Roman" pitchFamily="18" charset="0"/>
              </a:rPr>
              <a:t>Chúng em rất chăm học hành. Ai cũng thích học hỏi những điều hay từ bạn bè.</a:t>
            </a:r>
          </a:p>
          <a:p>
            <a:pPr eaLnBrk="1" hangingPunct="1">
              <a:buFontTx/>
              <a:buNone/>
              <a:defRPr/>
            </a:pPr>
            <a:endParaRPr lang="en-US" sz="4000" smtClean="0">
              <a:solidFill>
                <a:schemeClr val="bg1">
                  <a:lumMod val="50000"/>
                </a:schemeClr>
              </a:solidFill>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box(in)">
                                      <p:cBhvr>
                                        <p:cTn id="7" dur="750"/>
                                        <p:tgtEl>
                                          <p:spTgt spid="337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4" fill="hold" nodeType="clickEffect">
                                  <p:stCondLst>
                                    <p:cond delay="0"/>
                                  </p:stCondLst>
                                  <p:childTnLst>
                                    <p:set>
                                      <p:cBhvr>
                                        <p:cTn id="11" dur="1" fill="hold">
                                          <p:stCondLst>
                                            <p:cond delay="0"/>
                                          </p:stCondLst>
                                        </p:cTn>
                                        <p:tgtEl>
                                          <p:spTgt spid="33795">
                                            <p:txEl>
                                              <p:pRg st="0" end="0"/>
                                            </p:txEl>
                                          </p:spTgt>
                                        </p:tgtEl>
                                        <p:attrNameLst>
                                          <p:attrName>style.visibility</p:attrName>
                                        </p:attrNameLst>
                                      </p:cBhvr>
                                      <p:to>
                                        <p:strVal val="visible"/>
                                      </p:to>
                                    </p:set>
                                    <p:anim calcmode="lin" valueType="num">
                                      <p:cBhvr additive="base">
                                        <p:cTn id="12" dur="750" fill="hold"/>
                                        <p:tgtEl>
                                          <p:spTgt spid="33795">
                                            <p:txEl>
                                              <p:pRg st="0" end="0"/>
                                            </p:txEl>
                                          </p:spTgt>
                                        </p:tgtEl>
                                        <p:attrNameLst>
                                          <p:attrName>ppt_x</p:attrName>
                                        </p:attrNameLst>
                                      </p:cBhvr>
                                      <p:tavLst>
                                        <p:tav tm="0">
                                          <p:val>
                                            <p:strVal val="#ppt_x"/>
                                          </p:val>
                                        </p:tav>
                                        <p:tav tm="100000">
                                          <p:val>
                                            <p:strVal val="#ppt_x"/>
                                          </p:val>
                                        </p:tav>
                                      </p:tavLst>
                                    </p:anim>
                                    <p:anim calcmode="lin" valueType="num">
                                      <p:cBhvr additive="base">
                                        <p:cTn id="13" dur="750" fill="hold"/>
                                        <p:tgtEl>
                                          <p:spTgt spid="33795">
                                            <p:txEl>
                                              <p:pRg st="0" end="0"/>
                                            </p:txEl>
                                          </p:spTgt>
                                        </p:tgtEl>
                                        <p:attrNameLst>
                                          <p:attrName>ppt_y</p:attrName>
                                        </p:attrNameLst>
                                      </p:cBhvr>
                                      <p:tavLst>
                                        <p:tav tm="0">
                                          <p:val>
                                            <p:strVal val="1+#ppt_h/2"/>
                                          </p:val>
                                        </p:tav>
                                        <p:tav tm="100000">
                                          <p:val>
                                            <p:strVal val="#ppt_y"/>
                                          </p:val>
                                        </p:tav>
                                      </p:tavLst>
                                    </p:anim>
                                  </p:childTnLst>
                                </p:cTn>
                              </p:par>
                              <p:par>
                                <p:cTn id="14" presetID="7" presetClass="entr" presetSubtype="4" fill="hold" nodeType="withEffect">
                                  <p:stCondLst>
                                    <p:cond delay="0"/>
                                  </p:stCondLst>
                                  <p:childTnLst>
                                    <p:set>
                                      <p:cBhvr>
                                        <p:cTn id="15" dur="1" fill="hold">
                                          <p:stCondLst>
                                            <p:cond delay="0"/>
                                          </p:stCondLst>
                                        </p:cTn>
                                        <p:tgtEl>
                                          <p:spTgt spid="33795">
                                            <p:txEl>
                                              <p:pRg st="1" end="1"/>
                                            </p:txEl>
                                          </p:spTgt>
                                        </p:tgtEl>
                                        <p:attrNameLst>
                                          <p:attrName>style.visibility</p:attrName>
                                        </p:attrNameLst>
                                      </p:cBhvr>
                                      <p:to>
                                        <p:strVal val="visible"/>
                                      </p:to>
                                    </p:set>
                                    <p:anim calcmode="lin" valueType="num">
                                      <p:cBhvr additive="base">
                                        <p:cTn id="16" dur="750" fill="hold"/>
                                        <p:tgtEl>
                                          <p:spTgt spid="33795">
                                            <p:txEl>
                                              <p:pRg st="1" end="1"/>
                                            </p:txEl>
                                          </p:spTgt>
                                        </p:tgtEl>
                                        <p:attrNameLst>
                                          <p:attrName>ppt_x</p:attrName>
                                        </p:attrNameLst>
                                      </p:cBhvr>
                                      <p:tavLst>
                                        <p:tav tm="0">
                                          <p:val>
                                            <p:strVal val="#ppt_x"/>
                                          </p:val>
                                        </p:tav>
                                        <p:tav tm="100000">
                                          <p:val>
                                            <p:strVal val="#ppt_x"/>
                                          </p:val>
                                        </p:tav>
                                      </p:tavLst>
                                    </p:anim>
                                    <p:anim calcmode="lin" valueType="num">
                                      <p:cBhvr additive="base">
                                        <p:cTn id="17" dur="750" fill="hold"/>
                                        <p:tgtEl>
                                          <p:spTgt spid="33795">
                                            <p:txEl>
                                              <p:pRg st="1" end="1"/>
                                            </p:txEl>
                                          </p:spTgt>
                                        </p:tgtEl>
                                        <p:attrNameLst>
                                          <p:attrName>ppt_y</p:attrName>
                                        </p:attrNameLst>
                                      </p:cBhvr>
                                      <p:tavLst>
                                        <p:tav tm="0">
                                          <p:val>
                                            <p:strVal val="1+#ppt_h/2"/>
                                          </p:val>
                                        </p:tav>
                                        <p:tav tm="100000">
                                          <p:val>
                                            <p:strVal val="#ppt_y"/>
                                          </p:val>
                                        </p:tav>
                                      </p:tavLst>
                                    </p:anim>
                                  </p:childTnLst>
                                </p:cTn>
                              </p:par>
                              <p:par>
                                <p:cTn id="18" presetID="7" presetClass="entr" presetSubtype="4" fill="hold" nodeType="withEffect">
                                  <p:stCondLst>
                                    <p:cond delay="0"/>
                                  </p:stCondLst>
                                  <p:childTnLst>
                                    <p:set>
                                      <p:cBhvr>
                                        <p:cTn id="19" dur="1" fill="hold">
                                          <p:stCondLst>
                                            <p:cond delay="0"/>
                                          </p:stCondLst>
                                        </p:cTn>
                                        <p:tgtEl>
                                          <p:spTgt spid="33795">
                                            <p:txEl>
                                              <p:pRg st="2" end="2"/>
                                            </p:txEl>
                                          </p:spTgt>
                                        </p:tgtEl>
                                        <p:attrNameLst>
                                          <p:attrName>style.visibility</p:attrName>
                                        </p:attrNameLst>
                                      </p:cBhvr>
                                      <p:to>
                                        <p:strVal val="visible"/>
                                      </p:to>
                                    </p:set>
                                    <p:anim calcmode="lin" valueType="num">
                                      <p:cBhvr additive="base">
                                        <p:cTn id="20" dur="750" fill="hold"/>
                                        <p:tgtEl>
                                          <p:spTgt spid="33795">
                                            <p:txEl>
                                              <p:pRg st="2" end="2"/>
                                            </p:txEl>
                                          </p:spTgt>
                                        </p:tgtEl>
                                        <p:attrNameLst>
                                          <p:attrName>ppt_x</p:attrName>
                                        </p:attrNameLst>
                                      </p:cBhvr>
                                      <p:tavLst>
                                        <p:tav tm="0">
                                          <p:val>
                                            <p:strVal val="#ppt_x"/>
                                          </p:val>
                                        </p:tav>
                                        <p:tav tm="100000">
                                          <p:val>
                                            <p:strVal val="#ppt_x"/>
                                          </p:val>
                                        </p:tav>
                                      </p:tavLst>
                                    </p:anim>
                                    <p:anim calcmode="lin" valueType="num">
                                      <p:cBhvr additive="base">
                                        <p:cTn id="21" dur="750" fill="hold"/>
                                        <p:tgtEl>
                                          <p:spTgt spid="3379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6" name="Picture 8" descr="misc1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0"/>
            <a:ext cx="9144000" cy="688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5" name="WordArt 9" descr="Narrow vertical">
            <a:hlinkClick r:id="" action="ppaction://noaction"/>
          </p:cNvPr>
          <p:cNvSpPr>
            <a:spLocks noChangeArrowheads="1" noChangeShapeType="1" noTextEdit="1"/>
          </p:cNvSpPr>
          <p:nvPr/>
        </p:nvSpPr>
        <p:spPr bwMode="auto">
          <a:xfrm rot="-128454">
            <a:off x="3657601" y="1752600"/>
            <a:ext cx="5256213" cy="1828800"/>
          </a:xfrm>
          <a:prstGeom prst="rect">
            <a:avLst/>
          </a:prstGeom>
        </p:spPr>
        <p:txBody>
          <a:bodyPr wrap="none" fromWordArt="1">
            <a:prstTxWarp prst="textWave1">
              <a:avLst>
                <a:gd name="adj1" fmla="val 13005"/>
                <a:gd name="adj2" fmla="val 0"/>
              </a:avLst>
            </a:prstTxWarp>
          </a:bodyPr>
          <a:lstStyle/>
          <a:p>
            <a:r>
              <a:rPr lang="vi-VN" sz="3600" kern="10">
                <a:ln w="12700">
                  <a:solidFill>
                    <a:srgbClr val="FF3300"/>
                  </a:solidFill>
                  <a:round/>
                  <a:headEnd/>
                  <a:tailEnd/>
                </a:ln>
                <a:pattFill prst="dashHorz">
                  <a:fgClr>
                    <a:srgbClr val="808080"/>
                  </a:fgClr>
                  <a:bgClr>
                    <a:srgbClr val="FFFF00"/>
                  </a:bgClr>
                </a:pattFill>
                <a:effectLst>
                  <a:outerShdw dist="45791" dir="2021404" algn="ctr" rotWithShape="0">
                    <a:srgbClr val="808080">
                      <a:alpha val="79999"/>
                    </a:srgbClr>
                  </a:outerShdw>
                </a:effectLst>
              </a:rPr>
              <a:t>Rung Chuông Vàng</a:t>
            </a:r>
          </a:p>
        </p:txBody>
      </p:sp>
      <p:pic>
        <p:nvPicPr>
          <p:cNvPr id="34826" name="Picture 10" descr="Bellcol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419601" y="3576638"/>
            <a:ext cx="2651125" cy="221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7" name="WordArt 11"/>
          <p:cNvSpPr>
            <a:spLocks noChangeArrowheads="1" noChangeShapeType="1" noTextEdit="1"/>
          </p:cNvSpPr>
          <p:nvPr/>
        </p:nvSpPr>
        <p:spPr bwMode="auto">
          <a:xfrm>
            <a:off x="2057400" y="609601"/>
            <a:ext cx="2286000" cy="828675"/>
          </a:xfrm>
          <a:prstGeom prst="rect">
            <a:avLst/>
          </a:prstGeom>
        </p:spPr>
        <p:txBody>
          <a:bodyPr wrap="none" fromWordArt="1">
            <a:prstTxWarp prst="textPlain">
              <a:avLst>
                <a:gd name="adj" fmla="val 50000"/>
              </a:avLst>
            </a:prstTxWarp>
            <a:scene3d>
              <a:camera prst="legacyPerspectiveBottomRight">
                <a:rot lat="0" lon="21239993" rev="0"/>
              </a:camera>
              <a:lightRig rig="legacyHarsh3" dir="l"/>
            </a:scene3d>
            <a:sp3d extrusionH="430200" prstMaterial="legacyMatte">
              <a:extrusionClr>
                <a:srgbClr val="C0C0C0"/>
              </a:extrusionClr>
              <a:contourClr>
                <a:srgbClr val="DCEBF5"/>
              </a:contourClr>
            </a:sp3d>
          </a:bodyPr>
          <a:lstStyle/>
          <a:p>
            <a:r>
              <a:rPr lang="vi-VN" sz="3600" kern="10">
                <a:ln w="9525">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Arial" panose="020B0604020202020204" pitchFamily="34" charset="0"/>
                <a:cs typeface="Arial" panose="020B0604020202020204" pitchFamily="34" charset="0"/>
              </a:rPr>
              <a:t>Trò chơi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4827"/>
                                        </p:tgtEl>
                                        <p:attrNameLst>
                                          <p:attrName>style.visibility</p:attrName>
                                        </p:attrNameLst>
                                      </p:cBhvr>
                                      <p:to>
                                        <p:strVal val="visible"/>
                                      </p:to>
                                    </p:set>
                                    <p:animEffect transition="in" filter="strips(downRight)">
                                      <p:cBhvr>
                                        <p:cTn id="7" dur="2000"/>
                                        <p:tgtEl>
                                          <p:spTgt spid="34827"/>
                                        </p:tgtEl>
                                      </p:cBhvr>
                                    </p:animEffect>
                                  </p:childTnLst>
                                </p:cTn>
                              </p:par>
                            </p:childTnLst>
                          </p:cTn>
                        </p:par>
                        <p:par>
                          <p:cTn id="8" fill="hold" nodeType="afterGroup">
                            <p:stCondLst>
                              <p:cond delay="2000"/>
                            </p:stCondLst>
                            <p:childTnLst>
                              <p:par>
                                <p:cTn id="9" presetID="51" presetClass="entr" presetSubtype="0" fill="hold" grpId="0" nodeType="afterEffect">
                                  <p:stCondLst>
                                    <p:cond delay="0"/>
                                  </p:stCondLst>
                                  <p:childTnLst>
                                    <p:set>
                                      <p:cBhvr>
                                        <p:cTn id="10" dur="1" fill="hold">
                                          <p:stCondLst>
                                            <p:cond delay="0"/>
                                          </p:stCondLst>
                                        </p:cTn>
                                        <p:tgtEl>
                                          <p:spTgt spid="34825"/>
                                        </p:tgtEl>
                                        <p:attrNameLst>
                                          <p:attrName>style.visibility</p:attrName>
                                        </p:attrNameLst>
                                      </p:cBhvr>
                                      <p:to>
                                        <p:strVal val="visible"/>
                                      </p:to>
                                    </p:set>
                                    <p:animEffect transition="in" filter="fade">
                                      <p:cBhvr>
                                        <p:cTn id="11" dur="385" decel="100000"/>
                                        <p:tgtEl>
                                          <p:spTgt spid="34825"/>
                                        </p:tgtEl>
                                      </p:cBhvr>
                                    </p:animEffect>
                                    <p:animScale>
                                      <p:cBhvr>
                                        <p:cTn id="12" dur="385" decel="100000"/>
                                        <p:tgtEl>
                                          <p:spTgt spid="34825"/>
                                        </p:tgtEl>
                                      </p:cBhvr>
                                      <p:from x="10000" y="10000"/>
                                      <p:to x="200000" y="450000"/>
                                    </p:animScale>
                                    <p:animScale>
                                      <p:cBhvr>
                                        <p:cTn id="13" dur="615" accel="100000" fill="hold">
                                          <p:stCondLst>
                                            <p:cond delay="385"/>
                                          </p:stCondLst>
                                        </p:cTn>
                                        <p:tgtEl>
                                          <p:spTgt spid="34825"/>
                                        </p:tgtEl>
                                      </p:cBhvr>
                                      <p:from x="200000" y="450000"/>
                                      <p:to x="100000" y="100000"/>
                                    </p:animScale>
                                    <p:set>
                                      <p:cBhvr>
                                        <p:cTn id="14" dur="385" fill="hold"/>
                                        <p:tgtEl>
                                          <p:spTgt spid="34825"/>
                                        </p:tgtEl>
                                        <p:attrNameLst>
                                          <p:attrName>ppt_x</p:attrName>
                                        </p:attrNameLst>
                                      </p:cBhvr>
                                      <p:to>
                                        <p:strVal val="(0.5)"/>
                                      </p:to>
                                    </p:set>
                                    <p:anim from="(0.5)" to="(#ppt_x)" calcmode="lin" valueType="num">
                                      <p:cBhvr>
                                        <p:cTn id="15" dur="615" accel="100000" fill="hold">
                                          <p:stCondLst>
                                            <p:cond delay="385"/>
                                          </p:stCondLst>
                                        </p:cTn>
                                        <p:tgtEl>
                                          <p:spTgt spid="34825"/>
                                        </p:tgtEl>
                                        <p:attrNameLst>
                                          <p:attrName>ppt_x</p:attrName>
                                        </p:attrNameLst>
                                      </p:cBhvr>
                                    </p:anim>
                                    <p:set>
                                      <p:cBhvr>
                                        <p:cTn id="16" dur="385" fill="hold"/>
                                        <p:tgtEl>
                                          <p:spTgt spid="34825"/>
                                        </p:tgtEl>
                                        <p:attrNameLst>
                                          <p:attrName>ppt_y</p:attrName>
                                        </p:attrNameLst>
                                      </p:cBhvr>
                                      <p:to>
                                        <p:strVal val="(#ppt_y+0.4)"/>
                                      </p:to>
                                    </p:set>
                                    <p:anim from="(#ppt_y+0.4)" to="(#ppt_y)" calcmode="lin" valueType="num">
                                      <p:cBhvr>
                                        <p:cTn id="17" dur="615" accel="100000" fill="hold">
                                          <p:stCondLst>
                                            <p:cond delay="385"/>
                                          </p:stCondLst>
                                        </p:cTn>
                                        <p:tgtEl>
                                          <p:spTgt spid="34825"/>
                                        </p:tgtEl>
                                        <p:attrNameLst>
                                          <p:attrName>ppt_y</p:attrName>
                                        </p:attrNameLst>
                                      </p:cBhvr>
                                    </p:anim>
                                  </p:childTnLst>
                                  <p:subTnLst>
                                    <p:audio>
                                      <p:cMediaNode>
                                        <p:cTn display="0" masterRel="sameClick">
                                          <p:stCondLst>
                                            <p:cond evt="begin" delay="0">
                                              <p:tn val="9"/>
                                            </p:cond>
                                          </p:stCondLst>
                                          <p:endCondLst>
                                            <p:cond evt="onStopAudio" delay="0">
                                              <p:tgtEl>
                                                <p:sldTgt/>
                                              </p:tgtEl>
                                            </p:cond>
                                          </p:endCondLst>
                                        </p:cTn>
                                        <p:tgtEl>
                                          <p:sndTgt r:embed="rId2" name="explode.wav"/>
                                        </p:tgtEl>
                                      </p:cMediaNode>
                                    </p:audio>
                                  </p:subTnLst>
                                </p:cTn>
                              </p:par>
                            </p:childTnLst>
                          </p:cTn>
                        </p:par>
                        <p:par>
                          <p:cTn id="18" fill="hold" nodeType="afterGroup">
                            <p:stCondLst>
                              <p:cond delay="3000"/>
                            </p:stCondLst>
                            <p:childTnLst>
                              <p:par>
                                <p:cTn id="19" presetID="6" presetClass="entr" presetSubtype="16" fill="hold" nodeType="afterEffect">
                                  <p:stCondLst>
                                    <p:cond delay="0"/>
                                  </p:stCondLst>
                                  <p:childTnLst>
                                    <p:set>
                                      <p:cBhvr>
                                        <p:cTn id="20" dur="1" fill="hold">
                                          <p:stCondLst>
                                            <p:cond delay="0"/>
                                          </p:stCondLst>
                                        </p:cTn>
                                        <p:tgtEl>
                                          <p:spTgt spid="34826"/>
                                        </p:tgtEl>
                                        <p:attrNameLst>
                                          <p:attrName>style.visibility</p:attrName>
                                        </p:attrNameLst>
                                      </p:cBhvr>
                                      <p:to>
                                        <p:strVal val="visible"/>
                                      </p:to>
                                    </p:set>
                                    <p:animEffect transition="in" filter="circle(in)">
                                      <p:cBhvr>
                                        <p:cTn id="21" dur="2000"/>
                                        <p:tgtEl>
                                          <p:spTgt spid="348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5" grpId="0" animBg="1"/>
      <p:bldP spid="3482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AutoShape 5"/>
          <p:cNvSpPr>
            <a:spLocks noChangeArrowheads="1"/>
          </p:cNvSpPr>
          <p:nvPr/>
        </p:nvSpPr>
        <p:spPr bwMode="auto">
          <a:xfrm>
            <a:off x="2895600" y="1524001"/>
            <a:ext cx="6400800" cy="576263"/>
          </a:xfrm>
          <a:prstGeom prst="flowChartTerminator">
            <a:avLst/>
          </a:prstGeom>
          <a:gradFill rotWithShape="1">
            <a:gsLst>
              <a:gs pos="0">
                <a:srgbClr val="003399"/>
              </a:gs>
              <a:gs pos="50000">
                <a:srgbClr val="0099FF"/>
              </a:gs>
              <a:gs pos="100000">
                <a:srgbClr val="003399"/>
              </a:gs>
            </a:gsLst>
            <a:lin ang="5400000" scaled="1"/>
          </a:gradFill>
          <a:ln w="12700">
            <a:solidFill>
              <a:srgbClr val="FF3300"/>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sz="2800">
                <a:solidFill>
                  <a:srgbClr val="FFFF00"/>
                </a:solidFill>
                <a:latin typeface="Arial" panose="020B0604020202020204" pitchFamily="34" charset="0"/>
              </a:rPr>
              <a:t>Chọn </a:t>
            </a:r>
            <a:r>
              <a:rPr lang="en-US" sz="2800">
                <a:solidFill>
                  <a:srgbClr val="FF3300"/>
                </a:solidFill>
                <a:latin typeface="Arial" panose="020B0604020202020204" pitchFamily="34" charset="0"/>
              </a:rPr>
              <a:t>A</a:t>
            </a:r>
            <a:r>
              <a:rPr lang="en-US" sz="2800">
                <a:solidFill>
                  <a:srgbClr val="FFFF00"/>
                </a:solidFill>
                <a:latin typeface="Arial" panose="020B0604020202020204" pitchFamily="34" charset="0"/>
              </a:rPr>
              <a:t>, hoặc </a:t>
            </a:r>
            <a:r>
              <a:rPr lang="en-US" sz="2800">
                <a:solidFill>
                  <a:srgbClr val="FF3300"/>
                </a:solidFill>
                <a:latin typeface="Arial" panose="020B0604020202020204" pitchFamily="34" charset="0"/>
              </a:rPr>
              <a:t>B</a:t>
            </a:r>
            <a:r>
              <a:rPr lang="en-US" sz="2800">
                <a:solidFill>
                  <a:srgbClr val="FFFF00"/>
                </a:solidFill>
                <a:latin typeface="Arial" panose="020B0604020202020204" pitchFamily="34" charset="0"/>
              </a:rPr>
              <a:t>, hoặc </a:t>
            </a:r>
            <a:r>
              <a:rPr lang="en-US" sz="2800">
                <a:solidFill>
                  <a:srgbClr val="FF3300"/>
                </a:solidFill>
                <a:latin typeface="Arial" panose="020B0604020202020204" pitchFamily="34" charset="0"/>
              </a:rPr>
              <a:t>C</a:t>
            </a:r>
            <a:r>
              <a:rPr lang="en-US" sz="2800">
                <a:solidFill>
                  <a:srgbClr val="FFFF00"/>
                </a:solidFill>
                <a:latin typeface="Arial" panose="020B0604020202020204" pitchFamily="34" charset="0"/>
              </a:rPr>
              <a:t>.</a:t>
            </a:r>
            <a:endParaRPr lang="en-US" sz="2800">
              <a:solidFill>
                <a:srgbClr val="FF3300"/>
              </a:solidFill>
              <a:latin typeface="Arial" panose="020B0604020202020204" pitchFamily="34" charset="0"/>
            </a:endParaRPr>
          </a:p>
        </p:txBody>
      </p:sp>
      <p:sp>
        <p:nvSpPr>
          <p:cNvPr id="37894" name="AutoShape 6"/>
          <p:cNvSpPr>
            <a:spLocks noChangeArrowheads="1"/>
          </p:cNvSpPr>
          <p:nvPr/>
        </p:nvSpPr>
        <p:spPr bwMode="auto">
          <a:xfrm>
            <a:off x="2590800" y="2590800"/>
            <a:ext cx="6965950" cy="865188"/>
          </a:xfrm>
          <a:prstGeom prst="roundRect">
            <a:avLst>
              <a:gd name="adj" fmla="val 16667"/>
            </a:avLst>
          </a:prstGeom>
          <a:solidFill>
            <a:schemeClr val="accent1"/>
          </a:solidFill>
          <a:ln w="9525">
            <a:solidFill>
              <a:srgbClr val="0033CC"/>
            </a:solidFill>
            <a:round/>
            <a:headEnd/>
            <a:tailEnd/>
          </a:ln>
          <a:effectLst/>
        </p:spPr>
        <p:txBody>
          <a:bodyPr wrap="none" anchor="ctr"/>
          <a:lstStyle/>
          <a:p>
            <a:pPr eaLnBrk="1" hangingPunct="1">
              <a:defRPr/>
            </a:pPr>
            <a:r>
              <a:rPr lang="en-US" sz="3200">
                <a:solidFill>
                  <a:schemeClr val="bg1">
                    <a:lumMod val="50000"/>
                  </a:schemeClr>
                </a:solidFill>
                <a:latin typeface="Times New Roman" pitchFamily="18" charset="0"/>
                <a:cs typeface="Times New Roman" pitchFamily="18" charset="0"/>
              </a:rPr>
              <a:t>Em hãy chọn ý đúng nhất.</a:t>
            </a:r>
          </a:p>
        </p:txBody>
      </p:sp>
      <p:sp>
        <p:nvSpPr>
          <p:cNvPr id="37895" name="Oval 7"/>
          <p:cNvSpPr>
            <a:spLocks noChangeArrowheads="1"/>
          </p:cNvSpPr>
          <p:nvPr/>
        </p:nvSpPr>
        <p:spPr bwMode="auto">
          <a:xfrm>
            <a:off x="1987550" y="2438400"/>
            <a:ext cx="1212850" cy="1244600"/>
          </a:xfrm>
          <a:prstGeom prst="ellipse">
            <a:avLst/>
          </a:prstGeom>
          <a:solidFill>
            <a:srgbClr val="FFFF00"/>
          </a:solidFill>
          <a:ln w="12700">
            <a:solidFill>
              <a:srgbClr val="0033CC"/>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sz="2800">
                <a:solidFill>
                  <a:srgbClr val="FF0066"/>
                </a:solidFill>
                <a:latin typeface="Arial" panose="020B0604020202020204" pitchFamily="34" charset="0"/>
              </a:rPr>
              <a:t>Câu 1</a:t>
            </a:r>
            <a:r>
              <a:rPr lang="en-US" sz="2800">
                <a:latin typeface="Arial" panose="020B0604020202020204" pitchFamily="34" charset="0"/>
              </a:rPr>
              <a:t> </a:t>
            </a:r>
          </a:p>
        </p:txBody>
      </p:sp>
      <p:sp>
        <p:nvSpPr>
          <p:cNvPr id="37896" name="AutoShape 8"/>
          <p:cNvSpPr>
            <a:spLocks noChangeArrowheads="1"/>
          </p:cNvSpPr>
          <p:nvPr/>
        </p:nvSpPr>
        <p:spPr bwMode="auto">
          <a:xfrm>
            <a:off x="685800" y="3886201"/>
            <a:ext cx="10439400" cy="627063"/>
          </a:xfrm>
          <a:prstGeom prst="roundRect">
            <a:avLst>
              <a:gd name="adj" fmla="val 16667"/>
            </a:avLst>
          </a:prstGeom>
          <a:solidFill>
            <a:schemeClr val="hlink"/>
          </a:solidFill>
          <a:ln w="19050">
            <a:solidFill>
              <a:srgbClr val="CCFFFF"/>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eaLnBrk="1" hangingPunct="1"/>
            <a:r>
              <a:rPr lang="en-US" sz="3600">
                <a:solidFill>
                  <a:schemeClr val="bg1"/>
                </a:solidFill>
                <a:latin typeface="Times New Roman" panose="02020603050405020304" pitchFamily="18" charset="0"/>
              </a:rPr>
              <a:t>A. Từ đồng nghĩa là những từ có nghĩa giống nhau.</a:t>
            </a:r>
          </a:p>
        </p:txBody>
      </p:sp>
      <p:sp>
        <p:nvSpPr>
          <p:cNvPr id="37897" name="AutoShape 9"/>
          <p:cNvSpPr>
            <a:spLocks noChangeArrowheads="1"/>
          </p:cNvSpPr>
          <p:nvPr/>
        </p:nvSpPr>
        <p:spPr bwMode="auto">
          <a:xfrm>
            <a:off x="685800" y="4602082"/>
            <a:ext cx="10439400" cy="504825"/>
          </a:xfrm>
          <a:prstGeom prst="roundRect">
            <a:avLst>
              <a:gd name="adj" fmla="val 16667"/>
            </a:avLst>
          </a:prstGeom>
          <a:solidFill>
            <a:schemeClr val="hlink"/>
          </a:solidFill>
          <a:ln w="19050">
            <a:solidFill>
              <a:srgbClr val="CCFFFF"/>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eaLnBrk="1" hangingPunct="1"/>
            <a:r>
              <a:rPr lang="en-US" sz="3600">
                <a:solidFill>
                  <a:schemeClr val="bg1"/>
                </a:solidFill>
                <a:latin typeface="Times New Roman" panose="02020603050405020304" pitchFamily="18" charset="0"/>
              </a:rPr>
              <a:t>B. Từ đồng nghĩa là những từ có nghĩa gần giống nhau.</a:t>
            </a:r>
          </a:p>
        </p:txBody>
      </p:sp>
      <p:sp>
        <p:nvSpPr>
          <p:cNvPr id="37898" name="AutoShape 10"/>
          <p:cNvSpPr>
            <a:spLocks noChangeArrowheads="1"/>
          </p:cNvSpPr>
          <p:nvPr/>
        </p:nvSpPr>
        <p:spPr bwMode="auto">
          <a:xfrm>
            <a:off x="685800" y="5153027"/>
            <a:ext cx="10439400" cy="1030284"/>
          </a:xfrm>
          <a:prstGeom prst="roundRect">
            <a:avLst>
              <a:gd name="adj" fmla="val 16667"/>
            </a:avLst>
          </a:prstGeom>
          <a:solidFill>
            <a:schemeClr val="hlink"/>
          </a:solidFill>
          <a:ln w="19050">
            <a:solidFill>
              <a:srgbClr val="CCFFFF"/>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eaLnBrk="1" hangingPunct="1"/>
            <a:r>
              <a:rPr lang="en-US" sz="3600">
                <a:solidFill>
                  <a:schemeClr val="bg1"/>
                </a:solidFill>
                <a:latin typeface="Times New Roman" panose="02020603050405020304" pitchFamily="18" charset="0"/>
              </a:rPr>
              <a:t>C.Từ đồng nghĩa là những từ có nghĩa giống nhau hoặc</a:t>
            </a:r>
          </a:p>
          <a:p>
            <a:pPr algn="l" eaLnBrk="1" hangingPunct="1"/>
            <a:r>
              <a:rPr lang="en-US" sz="3600">
                <a:solidFill>
                  <a:schemeClr val="bg1"/>
                </a:solidFill>
                <a:latin typeface="Times New Roman" panose="02020603050405020304" pitchFamily="18" charset="0"/>
              </a:rPr>
              <a:t> gần giống nhau</a:t>
            </a:r>
            <a:r>
              <a:rPr lang="en-US" sz="3600">
                <a:solidFill>
                  <a:schemeClr val="bg1"/>
                </a:solidFill>
                <a:latin typeface="Arial" panose="020B0604020202020204" pitchFamily="34" charset="0"/>
              </a:rPr>
              <a:t>.</a:t>
            </a:r>
          </a:p>
        </p:txBody>
      </p:sp>
      <p:pic>
        <p:nvPicPr>
          <p:cNvPr id="14346" name="Picture 12" descr="Hinh dong Phao hoa"/>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90488" y="-1482725"/>
            <a:ext cx="1771651" cy="453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7" name="Picture 13" descr="hinhnen"/>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15243" y="6183311"/>
            <a:ext cx="9180513"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902" name="WordArt 14"/>
          <p:cNvSpPr>
            <a:spLocks noChangeArrowheads="1" noChangeShapeType="1" noTextEdit="1"/>
          </p:cNvSpPr>
          <p:nvPr/>
        </p:nvSpPr>
        <p:spPr bwMode="auto">
          <a:xfrm>
            <a:off x="3854019" y="6350026"/>
            <a:ext cx="4676775" cy="277812"/>
          </a:xfrm>
          <a:prstGeom prst="rect">
            <a:avLst/>
          </a:prstGeom>
        </p:spPr>
        <p:txBody>
          <a:bodyPr wrap="none" fromWordArt="1">
            <a:prstTxWarp prst="textWave1">
              <a:avLst>
                <a:gd name="adj1" fmla="val 13005"/>
                <a:gd name="adj2" fmla="val 0"/>
              </a:avLst>
            </a:prstTxWarp>
          </a:bodyPr>
          <a:lstStyle/>
          <a:p>
            <a:r>
              <a:rPr lang="vi-VN" sz="3600" kern="10">
                <a:ln w="9525">
                  <a:solidFill>
                    <a:srgbClr val="FF3300"/>
                  </a:solidFill>
                  <a:round/>
                  <a:headEnd/>
                  <a:tailEnd/>
                </a:ln>
                <a:gradFill rotWithShape="1">
                  <a:gsLst>
                    <a:gs pos="0">
                      <a:srgbClr val="9999FF"/>
                    </a:gs>
                    <a:gs pos="100000">
                      <a:srgbClr val="009999"/>
                    </a:gs>
                  </a:gsLst>
                  <a:lin ang="5400000" scaled="1"/>
                </a:gradFill>
                <a:effectLst>
                  <a:outerShdw dist="53882" dir="2700000" algn="ctr" rotWithShape="0">
                    <a:srgbClr val="C0C0C0">
                      <a:alpha val="79999"/>
                    </a:srgbClr>
                  </a:outerShdw>
                </a:effectLst>
                <a:latin typeface="Times New Roman" panose="02020603050405020304" pitchFamily="18" charset="0"/>
                <a:cs typeface="Times New Roman" panose="02020603050405020304" pitchFamily="18" charset="0"/>
              </a:rPr>
              <a:t>CHÚC MỪNG CÁC EM !</a:t>
            </a:r>
          </a:p>
        </p:txBody>
      </p:sp>
      <p:sp>
        <p:nvSpPr>
          <p:cNvPr id="37903" name="WordArt 15" descr="Narrow vertical">
            <a:hlinkClick r:id="" action="ppaction://noaction"/>
          </p:cNvPr>
          <p:cNvSpPr>
            <a:spLocks noChangeArrowheads="1" noChangeShapeType="1" noTextEdit="1"/>
          </p:cNvSpPr>
          <p:nvPr/>
        </p:nvSpPr>
        <p:spPr bwMode="auto">
          <a:xfrm rot="-128454">
            <a:off x="3886201" y="304801"/>
            <a:ext cx="4714875" cy="874713"/>
          </a:xfrm>
          <a:prstGeom prst="rect">
            <a:avLst/>
          </a:prstGeom>
        </p:spPr>
        <p:txBody>
          <a:bodyPr wrap="none" fromWordArt="1">
            <a:prstTxWarp prst="textWave1">
              <a:avLst>
                <a:gd name="adj1" fmla="val 13005"/>
                <a:gd name="adj2" fmla="val 0"/>
              </a:avLst>
            </a:prstTxWarp>
          </a:bodyPr>
          <a:lstStyle/>
          <a:p>
            <a:r>
              <a:rPr lang="vi-VN" sz="3600" kern="10">
                <a:ln w="12700">
                  <a:solidFill>
                    <a:srgbClr val="FF3300"/>
                  </a:solidFill>
                  <a:round/>
                  <a:headEnd/>
                  <a:tailEnd/>
                </a:ln>
                <a:pattFill prst="dashHorz">
                  <a:fgClr>
                    <a:srgbClr val="808080"/>
                  </a:fgClr>
                  <a:bgClr>
                    <a:srgbClr val="FFFF00"/>
                  </a:bgClr>
                </a:pattFill>
                <a:effectLst>
                  <a:outerShdw dist="45791" dir="2021404" algn="ctr" rotWithShape="0">
                    <a:srgbClr val="808080">
                      <a:alpha val="79999"/>
                    </a:srgbClr>
                  </a:outerShdw>
                </a:effectLst>
              </a:rPr>
              <a:t>Rung Chuông Vàng</a:t>
            </a:r>
          </a:p>
        </p:txBody>
      </p:sp>
      <p:sp>
        <p:nvSpPr>
          <p:cNvPr id="37904" name="Oval 16"/>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0</a:t>
            </a:r>
          </a:p>
        </p:txBody>
      </p:sp>
      <p:sp>
        <p:nvSpPr>
          <p:cNvPr id="37905" name="Oval 17"/>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1</a:t>
            </a:r>
          </a:p>
        </p:txBody>
      </p:sp>
      <p:sp>
        <p:nvSpPr>
          <p:cNvPr id="37906" name="Oval 18"/>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2</a:t>
            </a:r>
          </a:p>
        </p:txBody>
      </p:sp>
      <p:sp>
        <p:nvSpPr>
          <p:cNvPr id="37907" name="Oval 19"/>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3</a:t>
            </a:r>
          </a:p>
        </p:txBody>
      </p:sp>
      <p:sp>
        <p:nvSpPr>
          <p:cNvPr id="37908" name="Oval 20"/>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4</a:t>
            </a:r>
          </a:p>
        </p:txBody>
      </p:sp>
      <p:sp>
        <p:nvSpPr>
          <p:cNvPr id="37909" name="Oval 21"/>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5</a:t>
            </a:r>
          </a:p>
        </p:txBody>
      </p:sp>
      <p:sp>
        <p:nvSpPr>
          <p:cNvPr id="37910" name="Oval 22"/>
          <p:cNvSpPr>
            <a:spLocks noChangeArrowheads="1"/>
          </p:cNvSpPr>
          <p:nvPr/>
        </p:nvSpPr>
        <p:spPr bwMode="auto">
          <a:xfrm>
            <a:off x="1905000" y="609600"/>
            <a:ext cx="838200" cy="609600"/>
          </a:xfrm>
          <a:prstGeom prst="ellipse">
            <a:avLst/>
          </a:prstGeom>
          <a:gradFill rotWithShape="1">
            <a:gsLst>
              <a:gs pos="0">
                <a:schemeClr val="accent1"/>
              </a:gs>
              <a:gs pos="100000">
                <a:srgbClr val="0099FF"/>
              </a:gs>
            </a:gsLst>
            <a:lin ang="5400000" scaled="1"/>
          </a:gradFill>
          <a:ln w="12700">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sz="2800" b="1">
                <a:latin typeface="Arial" panose="020B0604020202020204" pitchFamily="34" charset="0"/>
              </a:rPr>
              <a:t>6</a:t>
            </a:r>
          </a:p>
        </p:txBody>
      </p:sp>
      <p:sp>
        <p:nvSpPr>
          <p:cNvPr id="37911" name="Oval 23"/>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7</a:t>
            </a:r>
          </a:p>
        </p:txBody>
      </p:sp>
      <p:sp>
        <p:nvSpPr>
          <p:cNvPr id="37912" name="Oval 24"/>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8</a:t>
            </a:r>
          </a:p>
        </p:txBody>
      </p:sp>
      <p:sp>
        <p:nvSpPr>
          <p:cNvPr id="37913" name="Oval 25"/>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9</a:t>
            </a:r>
          </a:p>
        </p:txBody>
      </p:sp>
      <p:sp>
        <p:nvSpPr>
          <p:cNvPr id="37914" name="Oval 26"/>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10</a:t>
            </a:r>
          </a:p>
        </p:txBody>
      </p:sp>
      <p:sp>
        <p:nvSpPr>
          <p:cNvPr id="37918" name="AutoShape 30"/>
          <p:cNvSpPr>
            <a:spLocks noChangeArrowheads="1"/>
          </p:cNvSpPr>
          <p:nvPr/>
        </p:nvSpPr>
        <p:spPr bwMode="auto">
          <a:xfrm>
            <a:off x="569152" y="5182920"/>
            <a:ext cx="10536061" cy="1136702"/>
          </a:xfrm>
          <a:prstGeom prst="roundRect">
            <a:avLst>
              <a:gd name="adj" fmla="val 16667"/>
            </a:avLst>
          </a:prstGeom>
          <a:solidFill>
            <a:schemeClr val="accent1"/>
          </a:solidFill>
          <a:ln w="9525" algn="ctr">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a:r>
              <a:rPr lang="en-US" sz="3600">
                <a:solidFill>
                  <a:srgbClr val="FF0066"/>
                </a:solidFill>
                <a:latin typeface="Times New Roman" panose="02020603050405020304" pitchFamily="18" charset="0"/>
              </a:rPr>
              <a:t>C.Từ đồng nghĩa là những từ có nghĩa giống nhau hoặc</a:t>
            </a:r>
          </a:p>
          <a:p>
            <a:pPr algn="l"/>
            <a:r>
              <a:rPr lang="en-US" sz="3600">
                <a:solidFill>
                  <a:srgbClr val="FF0066"/>
                </a:solidFill>
                <a:latin typeface="Times New Roman" panose="02020603050405020304" pitchFamily="18" charset="0"/>
              </a:rPr>
              <a:t> gần giống nhau.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37903"/>
                                        </p:tgtEl>
                                        <p:attrNameLst>
                                          <p:attrName>style.visibility</p:attrName>
                                        </p:attrNameLst>
                                      </p:cBhvr>
                                      <p:to>
                                        <p:strVal val="visible"/>
                                      </p:to>
                                    </p:set>
                                    <p:animEffect transition="in" filter="fade">
                                      <p:cBhvr>
                                        <p:cTn id="7" dur="385" decel="100000"/>
                                        <p:tgtEl>
                                          <p:spTgt spid="37903"/>
                                        </p:tgtEl>
                                      </p:cBhvr>
                                    </p:animEffect>
                                    <p:animScale>
                                      <p:cBhvr>
                                        <p:cTn id="8" dur="385" decel="100000"/>
                                        <p:tgtEl>
                                          <p:spTgt spid="37903"/>
                                        </p:tgtEl>
                                      </p:cBhvr>
                                      <p:from x="10000" y="10000"/>
                                      <p:to x="200000" y="450000"/>
                                    </p:animScale>
                                    <p:animScale>
                                      <p:cBhvr>
                                        <p:cTn id="9" dur="615" accel="100000" fill="hold">
                                          <p:stCondLst>
                                            <p:cond delay="385"/>
                                          </p:stCondLst>
                                        </p:cTn>
                                        <p:tgtEl>
                                          <p:spTgt spid="37903"/>
                                        </p:tgtEl>
                                      </p:cBhvr>
                                      <p:from x="200000" y="450000"/>
                                      <p:to x="100000" y="100000"/>
                                    </p:animScale>
                                    <p:set>
                                      <p:cBhvr>
                                        <p:cTn id="10" dur="385" fill="hold"/>
                                        <p:tgtEl>
                                          <p:spTgt spid="37903"/>
                                        </p:tgtEl>
                                        <p:attrNameLst>
                                          <p:attrName>ppt_x</p:attrName>
                                        </p:attrNameLst>
                                      </p:cBhvr>
                                      <p:to>
                                        <p:strVal val="(0.5)"/>
                                      </p:to>
                                    </p:set>
                                    <p:anim from="(0.5)" to="(#ppt_x)" calcmode="lin" valueType="num">
                                      <p:cBhvr>
                                        <p:cTn id="11" dur="615" accel="100000" fill="hold">
                                          <p:stCondLst>
                                            <p:cond delay="385"/>
                                          </p:stCondLst>
                                        </p:cTn>
                                        <p:tgtEl>
                                          <p:spTgt spid="37903"/>
                                        </p:tgtEl>
                                        <p:attrNameLst>
                                          <p:attrName>ppt_x</p:attrName>
                                        </p:attrNameLst>
                                      </p:cBhvr>
                                    </p:anim>
                                    <p:set>
                                      <p:cBhvr>
                                        <p:cTn id="12" dur="385" fill="hold"/>
                                        <p:tgtEl>
                                          <p:spTgt spid="37903"/>
                                        </p:tgtEl>
                                        <p:attrNameLst>
                                          <p:attrName>ppt_y</p:attrName>
                                        </p:attrNameLst>
                                      </p:cBhvr>
                                      <p:to>
                                        <p:strVal val="(#ppt_y+0.4)"/>
                                      </p:to>
                                    </p:set>
                                    <p:anim from="(#ppt_y+0.4)" to="(#ppt_y)" calcmode="lin" valueType="num">
                                      <p:cBhvr>
                                        <p:cTn id="13" dur="615" accel="100000" fill="hold">
                                          <p:stCondLst>
                                            <p:cond delay="385"/>
                                          </p:stCondLst>
                                        </p:cTn>
                                        <p:tgtEl>
                                          <p:spTgt spid="37903"/>
                                        </p:tgtEl>
                                        <p:attrNameLst>
                                          <p:attrName>ppt_y</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explode.wav"/>
                                        </p:tgtEl>
                                      </p:cMediaNode>
                                    </p:audio>
                                  </p:subTnLst>
                                </p:cTn>
                              </p:par>
                            </p:childTnLst>
                          </p:cTn>
                        </p:par>
                        <p:par>
                          <p:cTn id="14" fill="hold" nodeType="afterGroup">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37893">
                                            <p:bg/>
                                          </p:spTgt>
                                        </p:tgtEl>
                                        <p:attrNameLst>
                                          <p:attrName>style.visibility</p:attrName>
                                        </p:attrNameLst>
                                      </p:cBhvr>
                                      <p:to>
                                        <p:strVal val="visible"/>
                                      </p:to>
                                    </p:set>
                                    <p:animEffect transition="in" filter="slide(fromBottom)">
                                      <p:cBhvr>
                                        <p:cTn id="17" dur="500"/>
                                        <p:tgtEl>
                                          <p:spTgt spid="37893">
                                            <p:bg/>
                                          </p:spTgt>
                                        </p:tgtEl>
                                      </p:cBhvr>
                                    </p:animEffect>
                                  </p:childTnLst>
                                </p:cTn>
                              </p:par>
                            </p:childTnLst>
                          </p:cTn>
                        </p:par>
                        <p:par>
                          <p:cTn id="18" fill="hold" nodeType="afterGroup">
                            <p:stCondLst>
                              <p:cond delay="1500"/>
                            </p:stCondLst>
                            <p:childTnLst>
                              <p:par>
                                <p:cTn id="19" presetID="12" presetClass="entr" presetSubtype="4" fill="hold" grpId="0" nodeType="afterEffect">
                                  <p:stCondLst>
                                    <p:cond delay="0"/>
                                  </p:stCondLst>
                                  <p:iterate type="lt">
                                    <p:tmPct val="0"/>
                                  </p:iterate>
                                  <p:childTnLst>
                                    <p:set>
                                      <p:cBhvr>
                                        <p:cTn id="20" dur="1" fill="hold">
                                          <p:stCondLst>
                                            <p:cond delay="0"/>
                                          </p:stCondLst>
                                        </p:cTn>
                                        <p:tgtEl>
                                          <p:spTgt spid="37893">
                                            <p:txEl>
                                              <p:pRg st="0" end="0"/>
                                            </p:txEl>
                                          </p:spTgt>
                                        </p:tgtEl>
                                        <p:attrNameLst>
                                          <p:attrName>style.visibility</p:attrName>
                                        </p:attrNameLst>
                                      </p:cBhvr>
                                      <p:to>
                                        <p:strVal val="visible"/>
                                      </p:to>
                                    </p:set>
                                    <p:animEffect transition="in" filter="slide(fromBottom)">
                                      <p:cBhvr>
                                        <p:cTn id="21" dur="500"/>
                                        <p:tgtEl>
                                          <p:spTgt spid="37893">
                                            <p:txEl>
                                              <p:pRg st="0" end="0"/>
                                            </p:txEl>
                                          </p:spTgt>
                                        </p:tgtEl>
                                      </p:cBhvr>
                                    </p:animEffect>
                                  </p:childTnLst>
                                </p:cTn>
                              </p:par>
                            </p:childTnLst>
                          </p:cTn>
                        </p:par>
                        <p:par>
                          <p:cTn id="22" fill="hold" nodeType="afterGroup">
                            <p:stCondLst>
                              <p:cond delay="2000"/>
                            </p:stCondLst>
                            <p:childTnLst>
                              <p:par>
                                <p:cTn id="23" presetID="4" presetClass="entr" presetSubtype="16" fill="hold" grpId="0" nodeType="afterEffect">
                                  <p:stCondLst>
                                    <p:cond delay="0"/>
                                  </p:stCondLst>
                                  <p:childTnLst>
                                    <p:set>
                                      <p:cBhvr>
                                        <p:cTn id="24" dur="1" fill="hold">
                                          <p:stCondLst>
                                            <p:cond delay="0"/>
                                          </p:stCondLst>
                                        </p:cTn>
                                        <p:tgtEl>
                                          <p:spTgt spid="37895"/>
                                        </p:tgtEl>
                                        <p:attrNameLst>
                                          <p:attrName>style.visibility</p:attrName>
                                        </p:attrNameLst>
                                      </p:cBhvr>
                                      <p:to>
                                        <p:strVal val="visible"/>
                                      </p:to>
                                    </p:set>
                                    <p:animEffect transition="in" filter="box(in)">
                                      <p:cBhvr>
                                        <p:cTn id="25" dur="500"/>
                                        <p:tgtEl>
                                          <p:spTgt spid="37895"/>
                                        </p:tgtEl>
                                      </p:cBhvr>
                                    </p:animEffect>
                                  </p:childTnLst>
                                </p:cTn>
                              </p:par>
                            </p:childTnLst>
                          </p:cTn>
                        </p:par>
                        <p:par>
                          <p:cTn id="26" fill="hold" nodeType="afterGroup">
                            <p:stCondLst>
                              <p:cond delay="2500"/>
                            </p:stCondLst>
                            <p:childTnLst>
                              <p:par>
                                <p:cTn id="27" presetID="12" presetClass="entr" presetSubtype="8" fill="hold" grpId="0" nodeType="afterEffect">
                                  <p:stCondLst>
                                    <p:cond delay="2000"/>
                                  </p:stCondLst>
                                  <p:childTnLst>
                                    <p:set>
                                      <p:cBhvr>
                                        <p:cTn id="28" dur="1" fill="hold">
                                          <p:stCondLst>
                                            <p:cond delay="0"/>
                                          </p:stCondLst>
                                        </p:cTn>
                                        <p:tgtEl>
                                          <p:spTgt spid="37894"/>
                                        </p:tgtEl>
                                        <p:attrNameLst>
                                          <p:attrName>style.visibility</p:attrName>
                                        </p:attrNameLst>
                                      </p:cBhvr>
                                      <p:to>
                                        <p:strVal val="visible"/>
                                      </p:to>
                                    </p:set>
                                    <p:animEffect transition="in" filter="slide(fromLeft)">
                                      <p:cBhvr>
                                        <p:cTn id="29" dur="500"/>
                                        <p:tgtEl>
                                          <p:spTgt spid="37894"/>
                                        </p:tgtEl>
                                      </p:cBhvr>
                                    </p:animEffect>
                                  </p:childTnLst>
                                </p:cTn>
                              </p:par>
                            </p:childTnLst>
                          </p:cTn>
                        </p:par>
                        <p:par>
                          <p:cTn id="30" fill="hold" nodeType="afterGroup">
                            <p:stCondLst>
                              <p:cond delay="5000"/>
                            </p:stCondLst>
                            <p:childTnLst>
                              <p:par>
                                <p:cTn id="31" presetID="2" presetClass="entr" presetSubtype="2" accel="50000" decel="50000" fill="hold" grpId="0" nodeType="afterEffect">
                                  <p:stCondLst>
                                    <p:cond delay="2500"/>
                                  </p:stCondLst>
                                  <p:childTnLst>
                                    <p:set>
                                      <p:cBhvr>
                                        <p:cTn id="32" dur="1" fill="hold">
                                          <p:stCondLst>
                                            <p:cond delay="0"/>
                                          </p:stCondLst>
                                        </p:cTn>
                                        <p:tgtEl>
                                          <p:spTgt spid="37896"/>
                                        </p:tgtEl>
                                        <p:attrNameLst>
                                          <p:attrName>style.visibility</p:attrName>
                                        </p:attrNameLst>
                                      </p:cBhvr>
                                      <p:to>
                                        <p:strVal val="visible"/>
                                      </p:to>
                                    </p:set>
                                    <p:anim calcmode="lin" valueType="num">
                                      <p:cBhvr additive="base">
                                        <p:cTn id="33" dur="500" fill="hold"/>
                                        <p:tgtEl>
                                          <p:spTgt spid="37896"/>
                                        </p:tgtEl>
                                        <p:attrNameLst>
                                          <p:attrName>ppt_x</p:attrName>
                                        </p:attrNameLst>
                                      </p:cBhvr>
                                      <p:tavLst>
                                        <p:tav tm="0">
                                          <p:val>
                                            <p:strVal val="1+#ppt_w/2"/>
                                          </p:val>
                                        </p:tav>
                                        <p:tav tm="100000">
                                          <p:val>
                                            <p:strVal val="#ppt_x"/>
                                          </p:val>
                                        </p:tav>
                                      </p:tavLst>
                                    </p:anim>
                                    <p:anim calcmode="lin" valueType="num">
                                      <p:cBhvr additive="base">
                                        <p:cTn id="34" dur="500" fill="hold"/>
                                        <p:tgtEl>
                                          <p:spTgt spid="3789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3" name="push.wav"/>
                                        </p:tgtEl>
                                      </p:cMediaNode>
                                    </p:audio>
                                  </p:subTnLst>
                                </p:cTn>
                              </p:par>
                            </p:childTnLst>
                          </p:cTn>
                        </p:par>
                        <p:par>
                          <p:cTn id="35" fill="hold" nodeType="afterGroup">
                            <p:stCondLst>
                              <p:cond delay="8000"/>
                            </p:stCondLst>
                            <p:childTnLst>
                              <p:par>
                                <p:cTn id="36" presetID="2" presetClass="entr" presetSubtype="2" accel="50000" decel="50000" fill="hold" grpId="0" nodeType="afterEffect">
                                  <p:stCondLst>
                                    <p:cond delay="3500"/>
                                  </p:stCondLst>
                                  <p:childTnLst>
                                    <p:set>
                                      <p:cBhvr>
                                        <p:cTn id="37" dur="1" fill="hold">
                                          <p:stCondLst>
                                            <p:cond delay="0"/>
                                          </p:stCondLst>
                                        </p:cTn>
                                        <p:tgtEl>
                                          <p:spTgt spid="37897"/>
                                        </p:tgtEl>
                                        <p:attrNameLst>
                                          <p:attrName>style.visibility</p:attrName>
                                        </p:attrNameLst>
                                      </p:cBhvr>
                                      <p:to>
                                        <p:strVal val="visible"/>
                                      </p:to>
                                    </p:set>
                                    <p:anim calcmode="lin" valueType="num">
                                      <p:cBhvr additive="base">
                                        <p:cTn id="38" dur="500" fill="hold"/>
                                        <p:tgtEl>
                                          <p:spTgt spid="37897"/>
                                        </p:tgtEl>
                                        <p:attrNameLst>
                                          <p:attrName>ppt_x</p:attrName>
                                        </p:attrNameLst>
                                      </p:cBhvr>
                                      <p:tavLst>
                                        <p:tav tm="0">
                                          <p:val>
                                            <p:strVal val="1+#ppt_w/2"/>
                                          </p:val>
                                        </p:tav>
                                        <p:tav tm="100000">
                                          <p:val>
                                            <p:strVal val="#ppt_x"/>
                                          </p:val>
                                        </p:tav>
                                      </p:tavLst>
                                    </p:anim>
                                    <p:anim calcmode="lin" valueType="num">
                                      <p:cBhvr additive="base">
                                        <p:cTn id="39" dur="500" fill="hold"/>
                                        <p:tgtEl>
                                          <p:spTgt spid="3789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3" name="push.wav"/>
                                        </p:tgtEl>
                                      </p:cMediaNode>
                                    </p:audio>
                                  </p:subTnLst>
                                </p:cTn>
                              </p:par>
                            </p:childTnLst>
                          </p:cTn>
                        </p:par>
                        <p:par>
                          <p:cTn id="40" fill="hold" nodeType="afterGroup">
                            <p:stCondLst>
                              <p:cond delay="12000"/>
                            </p:stCondLst>
                            <p:childTnLst>
                              <p:par>
                                <p:cTn id="41" presetID="2" presetClass="entr" presetSubtype="2" fill="hold" grpId="0" nodeType="afterEffect">
                                  <p:stCondLst>
                                    <p:cond delay="3500"/>
                                  </p:stCondLst>
                                  <p:childTnLst>
                                    <p:set>
                                      <p:cBhvr>
                                        <p:cTn id="42" dur="1" fill="hold">
                                          <p:stCondLst>
                                            <p:cond delay="0"/>
                                          </p:stCondLst>
                                        </p:cTn>
                                        <p:tgtEl>
                                          <p:spTgt spid="37898"/>
                                        </p:tgtEl>
                                        <p:attrNameLst>
                                          <p:attrName>style.visibility</p:attrName>
                                        </p:attrNameLst>
                                      </p:cBhvr>
                                      <p:to>
                                        <p:strVal val="visible"/>
                                      </p:to>
                                    </p:set>
                                    <p:anim calcmode="lin" valueType="num">
                                      <p:cBhvr additive="base">
                                        <p:cTn id="43" dur="500" fill="hold"/>
                                        <p:tgtEl>
                                          <p:spTgt spid="37898"/>
                                        </p:tgtEl>
                                        <p:attrNameLst>
                                          <p:attrName>ppt_x</p:attrName>
                                        </p:attrNameLst>
                                      </p:cBhvr>
                                      <p:tavLst>
                                        <p:tav tm="0">
                                          <p:val>
                                            <p:strVal val="1+#ppt_w/2"/>
                                          </p:val>
                                        </p:tav>
                                        <p:tav tm="100000">
                                          <p:val>
                                            <p:strVal val="#ppt_x"/>
                                          </p:val>
                                        </p:tav>
                                      </p:tavLst>
                                    </p:anim>
                                    <p:anim calcmode="lin" valueType="num">
                                      <p:cBhvr additive="base">
                                        <p:cTn id="44" dur="500" fill="hold"/>
                                        <p:tgtEl>
                                          <p:spTgt spid="3789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push.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4" fill="hold" grpId="0" nodeType="clickEffect">
                                  <p:stCondLst>
                                    <p:cond delay="0"/>
                                  </p:stCondLst>
                                  <p:childTnLst>
                                    <p:set>
                                      <p:cBhvr>
                                        <p:cTn id="48" dur="1" fill="hold">
                                          <p:stCondLst>
                                            <p:cond delay="0"/>
                                          </p:stCondLst>
                                        </p:cTn>
                                        <p:tgtEl>
                                          <p:spTgt spid="37904"/>
                                        </p:tgtEl>
                                        <p:attrNameLst>
                                          <p:attrName>style.visibility</p:attrName>
                                        </p:attrNameLst>
                                      </p:cBhvr>
                                      <p:to>
                                        <p:strVal val="visible"/>
                                      </p:to>
                                    </p:set>
                                    <p:animEffect transition="in" filter="slide(fromBottom)">
                                      <p:cBhvr>
                                        <p:cTn id="49" dur="500"/>
                                        <p:tgtEl>
                                          <p:spTgt spid="37904"/>
                                        </p:tgtEl>
                                      </p:cBhvr>
                                    </p:animEffect>
                                  </p:childTnLst>
                                </p:cTn>
                              </p:par>
                              <p:par>
                                <p:cTn id="50" presetID="12" presetClass="entr" presetSubtype="4" fill="hold" grpId="0" nodeType="withEffect">
                                  <p:stCondLst>
                                    <p:cond delay="0"/>
                                  </p:stCondLst>
                                  <p:childTnLst>
                                    <p:set>
                                      <p:cBhvr>
                                        <p:cTn id="51" dur="1" fill="hold">
                                          <p:stCondLst>
                                            <p:cond delay="0"/>
                                          </p:stCondLst>
                                        </p:cTn>
                                        <p:tgtEl>
                                          <p:spTgt spid="37905"/>
                                        </p:tgtEl>
                                        <p:attrNameLst>
                                          <p:attrName>style.visibility</p:attrName>
                                        </p:attrNameLst>
                                      </p:cBhvr>
                                      <p:to>
                                        <p:strVal val="visible"/>
                                      </p:to>
                                    </p:set>
                                    <p:animEffect transition="in" filter="slide(fromBottom)">
                                      <p:cBhvr>
                                        <p:cTn id="52" dur="500"/>
                                        <p:tgtEl>
                                          <p:spTgt spid="37905"/>
                                        </p:tgtEl>
                                      </p:cBhvr>
                                    </p:animEffect>
                                  </p:childTnLst>
                                </p:cTn>
                              </p:par>
                              <p:par>
                                <p:cTn id="53" presetID="12" presetClass="entr" presetSubtype="4" fill="hold" nodeType="withEffect">
                                  <p:stCondLst>
                                    <p:cond delay="0"/>
                                  </p:stCondLst>
                                  <p:childTnLst>
                                    <p:set>
                                      <p:cBhvr>
                                        <p:cTn id="54" dur="1" fill="hold">
                                          <p:stCondLst>
                                            <p:cond delay="0"/>
                                          </p:stCondLst>
                                        </p:cTn>
                                        <p:tgtEl>
                                          <p:spTgt spid="37906"/>
                                        </p:tgtEl>
                                        <p:attrNameLst>
                                          <p:attrName>style.visibility</p:attrName>
                                        </p:attrNameLst>
                                      </p:cBhvr>
                                      <p:to>
                                        <p:strVal val="visible"/>
                                      </p:to>
                                    </p:set>
                                    <p:animEffect transition="in" filter="slide(fromBottom)">
                                      <p:cBhvr>
                                        <p:cTn id="55" dur="500"/>
                                        <p:tgtEl>
                                          <p:spTgt spid="37906"/>
                                        </p:tgtEl>
                                      </p:cBhvr>
                                    </p:animEffect>
                                  </p:childTnLst>
                                </p:cTn>
                              </p:par>
                              <p:par>
                                <p:cTn id="56" presetID="12" presetClass="entr" presetSubtype="4" fill="hold" grpId="0" nodeType="withEffect">
                                  <p:stCondLst>
                                    <p:cond delay="0"/>
                                  </p:stCondLst>
                                  <p:childTnLst>
                                    <p:set>
                                      <p:cBhvr>
                                        <p:cTn id="57" dur="1" fill="hold">
                                          <p:stCondLst>
                                            <p:cond delay="0"/>
                                          </p:stCondLst>
                                        </p:cTn>
                                        <p:tgtEl>
                                          <p:spTgt spid="37907"/>
                                        </p:tgtEl>
                                        <p:attrNameLst>
                                          <p:attrName>style.visibility</p:attrName>
                                        </p:attrNameLst>
                                      </p:cBhvr>
                                      <p:to>
                                        <p:strVal val="visible"/>
                                      </p:to>
                                    </p:set>
                                    <p:animEffect transition="in" filter="slide(fromBottom)">
                                      <p:cBhvr>
                                        <p:cTn id="58" dur="500"/>
                                        <p:tgtEl>
                                          <p:spTgt spid="37907"/>
                                        </p:tgtEl>
                                      </p:cBhvr>
                                    </p:animEffect>
                                  </p:childTnLst>
                                </p:cTn>
                              </p:par>
                              <p:par>
                                <p:cTn id="59" presetID="12" presetClass="entr" presetSubtype="4" fill="hold" grpId="0" nodeType="withEffect">
                                  <p:stCondLst>
                                    <p:cond delay="0"/>
                                  </p:stCondLst>
                                  <p:childTnLst>
                                    <p:set>
                                      <p:cBhvr>
                                        <p:cTn id="60" dur="1" fill="hold">
                                          <p:stCondLst>
                                            <p:cond delay="0"/>
                                          </p:stCondLst>
                                        </p:cTn>
                                        <p:tgtEl>
                                          <p:spTgt spid="37908"/>
                                        </p:tgtEl>
                                        <p:attrNameLst>
                                          <p:attrName>style.visibility</p:attrName>
                                        </p:attrNameLst>
                                      </p:cBhvr>
                                      <p:to>
                                        <p:strVal val="visible"/>
                                      </p:to>
                                    </p:set>
                                    <p:animEffect transition="in" filter="slide(fromBottom)">
                                      <p:cBhvr>
                                        <p:cTn id="61" dur="500"/>
                                        <p:tgtEl>
                                          <p:spTgt spid="37908"/>
                                        </p:tgtEl>
                                      </p:cBhvr>
                                    </p:animEffect>
                                  </p:childTnLst>
                                </p:cTn>
                              </p:par>
                              <p:par>
                                <p:cTn id="62" presetID="12" presetClass="entr" presetSubtype="4" fill="hold" grpId="0" nodeType="withEffect">
                                  <p:stCondLst>
                                    <p:cond delay="0"/>
                                  </p:stCondLst>
                                  <p:childTnLst>
                                    <p:set>
                                      <p:cBhvr>
                                        <p:cTn id="63" dur="1" fill="hold">
                                          <p:stCondLst>
                                            <p:cond delay="0"/>
                                          </p:stCondLst>
                                        </p:cTn>
                                        <p:tgtEl>
                                          <p:spTgt spid="37909"/>
                                        </p:tgtEl>
                                        <p:attrNameLst>
                                          <p:attrName>style.visibility</p:attrName>
                                        </p:attrNameLst>
                                      </p:cBhvr>
                                      <p:to>
                                        <p:strVal val="visible"/>
                                      </p:to>
                                    </p:set>
                                    <p:animEffect transition="in" filter="slide(fromBottom)">
                                      <p:cBhvr>
                                        <p:cTn id="64" dur="500"/>
                                        <p:tgtEl>
                                          <p:spTgt spid="37909"/>
                                        </p:tgtEl>
                                      </p:cBhvr>
                                    </p:animEffect>
                                  </p:childTnLst>
                                </p:cTn>
                              </p:par>
                              <p:par>
                                <p:cTn id="65" presetID="12" presetClass="entr" presetSubtype="4" fill="hold" grpId="0" nodeType="withEffect">
                                  <p:stCondLst>
                                    <p:cond delay="0"/>
                                  </p:stCondLst>
                                  <p:childTnLst>
                                    <p:set>
                                      <p:cBhvr>
                                        <p:cTn id="66" dur="1" fill="hold">
                                          <p:stCondLst>
                                            <p:cond delay="0"/>
                                          </p:stCondLst>
                                        </p:cTn>
                                        <p:tgtEl>
                                          <p:spTgt spid="37910"/>
                                        </p:tgtEl>
                                        <p:attrNameLst>
                                          <p:attrName>style.visibility</p:attrName>
                                        </p:attrNameLst>
                                      </p:cBhvr>
                                      <p:to>
                                        <p:strVal val="visible"/>
                                      </p:to>
                                    </p:set>
                                    <p:animEffect transition="in" filter="slide(fromBottom)">
                                      <p:cBhvr>
                                        <p:cTn id="67" dur="500"/>
                                        <p:tgtEl>
                                          <p:spTgt spid="37910"/>
                                        </p:tgtEl>
                                      </p:cBhvr>
                                    </p:animEffect>
                                  </p:childTnLst>
                                </p:cTn>
                              </p:par>
                              <p:par>
                                <p:cTn id="68" presetID="12" presetClass="entr" presetSubtype="4" fill="hold" grpId="0" nodeType="withEffect">
                                  <p:stCondLst>
                                    <p:cond delay="0"/>
                                  </p:stCondLst>
                                  <p:childTnLst>
                                    <p:set>
                                      <p:cBhvr>
                                        <p:cTn id="69" dur="1" fill="hold">
                                          <p:stCondLst>
                                            <p:cond delay="0"/>
                                          </p:stCondLst>
                                        </p:cTn>
                                        <p:tgtEl>
                                          <p:spTgt spid="37911"/>
                                        </p:tgtEl>
                                        <p:attrNameLst>
                                          <p:attrName>style.visibility</p:attrName>
                                        </p:attrNameLst>
                                      </p:cBhvr>
                                      <p:to>
                                        <p:strVal val="visible"/>
                                      </p:to>
                                    </p:set>
                                    <p:animEffect transition="in" filter="slide(fromBottom)">
                                      <p:cBhvr>
                                        <p:cTn id="70" dur="500"/>
                                        <p:tgtEl>
                                          <p:spTgt spid="37911"/>
                                        </p:tgtEl>
                                      </p:cBhvr>
                                    </p:animEffect>
                                  </p:childTnLst>
                                </p:cTn>
                              </p:par>
                              <p:par>
                                <p:cTn id="71" presetID="12" presetClass="entr" presetSubtype="4" fill="hold" grpId="0" nodeType="withEffect">
                                  <p:stCondLst>
                                    <p:cond delay="0"/>
                                  </p:stCondLst>
                                  <p:childTnLst>
                                    <p:set>
                                      <p:cBhvr>
                                        <p:cTn id="72" dur="1" fill="hold">
                                          <p:stCondLst>
                                            <p:cond delay="0"/>
                                          </p:stCondLst>
                                        </p:cTn>
                                        <p:tgtEl>
                                          <p:spTgt spid="37912"/>
                                        </p:tgtEl>
                                        <p:attrNameLst>
                                          <p:attrName>style.visibility</p:attrName>
                                        </p:attrNameLst>
                                      </p:cBhvr>
                                      <p:to>
                                        <p:strVal val="visible"/>
                                      </p:to>
                                    </p:set>
                                    <p:animEffect transition="in" filter="slide(fromBottom)">
                                      <p:cBhvr>
                                        <p:cTn id="73" dur="500"/>
                                        <p:tgtEl>
                                          <p:spTgt spid="37912"/>
                                        </p:tgtEl>
                                      </p:cBhvr>
                                    </p:animEffect>
                                  </p:childTnLst>
                                </p:cTn>
                              </p:par>
                              <p:par>
                                <p:cTn id="74" presetID="12" presetClass="entr" presetSubtype="4" fill="hold" grpId="0" nodeType="withEffect">
                                  <p:stCondLst>
                                    <p:cond delay="0"/>
                                  </p:stCondLst>
                                  <p:childTnLst>
                                    <p:set>
                                      <p:cBhvr>
                                        <p:cTn id="75" dur="1" fill="hold">
                                          <p:stCondLst>
                                            <p:cond delay="0"/>
                                          </p:stCondLst>
                                        </p:cTn>
                                        <p:tgtEl>
                                          <p:spTgt spid="37913"/>
                                        </p:tgtEl>
                                        <p:attrNameLst>
                                          <p:attrName>style.visibility</p:attrName>
                                        </p:attrNameLst>
                                      </p:cBhvr>
                                      <p:to>
                                        <p:strVal val="visible"/>
                                      </p:to>
                                    </p:set>
                                    <p:animEffect transition="in" filter="slide(fromBottom)">
                                      <p:cBhvr>
                                        <p:cTn id="76" dur="500"/>
                                        <p:tgtEl>
                                          <p:spTgt spid="37913"/>
                                        </p:tgtEl>
                                      </p:cBhvr>
                                    </p:animEffect>
                                  </p:childTnLst>
                                </p:cTn>
                              </p:par>
                              <p:par>
                                <p:cTn id="77" presetID="12" presetClass="entr" presetSubtype="4" fill="hold" grpId="0" nodeType="withEffect">
                                  <p:stCondLst>
                                    <p:cond delay="0"/>
                                  </p:stCondLst>
                                  <p:childTnLst>
                                    <p:set>
                                      <p:cBhvr>
                                        <p:cTn id="78" dur="1" fill="hold">
                                          <p:stCondLst>
                                            <p:cond delay="0"/>
                                          </p:stCondLst>
                                        </p:cTn>
                                        <p:tgtEl>
                                          <p:spTgt spid="37914"/>
                                        </p:tgtEl>
                                        <p:attrNameLst>
                                          <p:attrName>style.visibility</p:attrName>
                                        </p:attrNameLst>
                                      </p:cBhvr>
                                      <p:to>
                                        <p:strVal val="visible"/>
                                      </p:to>
                                    </p:set>
                                    <p:animEffect transition="in" filter="slide(fromBottom)">
                                      <p:cBhvr>
                                        <p:cTn id="79" dur="500"/>
                                        <p:tgtEl>
                                          <p:spTgt spid="37914"/>
                                        </p:tgtEl>
                                      </p:cBhvr>
                                    </p:animEffect>
                                  </p:childTnLst>
                                </p:cTn>
                              </p:par>
                            </p:childTnLst>
                          </p:cTn>
                        </p:par>
                        <p:par>
                          <p:cTn id="80" fill="hold" nodeType="afterGroup">
                            <p:stCondLst>
                              <p:cond delay="500"/>
                            </p:stCondLst>
                            <p:childTnLst>
                              <p:par>
                                <p:cTn id="81" presetID="1" presetClass="exit" presetSubtype="0" fill="hold" grpId="1" nodeType="afterEffect">
                                  <p:stCondLst>
                                    <p:cond delay="0"/>
                                  </p:stCondLst>
                                  <p:childTnLst>
                                    <p:set>
                                      <p:cBhvr>
                                        <p:cTn id="82" dur="1" fill="hold">
                                          <p:stCondLst>
                                            <p:cond delay="0"/>
                                          </p:stCondLst>
                                        </p:cTn>
                                        <p:tgtEl>
                                          <p:spTgt spid="37914"/>
                                        </p:tgtEl>
                                        <p:attrNameLst>
                                          <p:attrName>style.visibility</p:attrName>
                                        </p:attrNameLst>
                                      </p:cBhvr>
                                      <p:to>
                                        <p:strVal val="hidden"/>
                                      </p:to>
                                    </p:set>
                                  </p:childTnLst>
                                  <p:subTnLst>
                                    <p:audio>
                                      <p:cMediaNode>
                                        <p:cTn display="0" masterRel="sameClick">
                                          <p:stCondLst>
                                            <p:cond evt="begin" delay="0">
                                              <p:tn val="81"/>
                                            </p:cond>
                                          </p:stCondLst>
                                          <p:endCondLst>
                                            <p:cond evt="onStopAudio" delay="0">
                                              <p:tgtEl>
                                                <p:sldTgt/>
                                              </p:tgtEl>
                                            </p:cond>
                                          </p:endCondLst>
                                        </p:cTn>
                                        <p:tgtEl>
                                          <p:sndTgt r:embed="rId4" name="hammer.wav"/>
                                        </p:tgtEl>
                                      </p:cMediaNode>
                                    </p:audio>
                                  </p:subTnLst>
                                </p:cTn>
                              </p:par>
                            </p:childTnLst>
                          </p:cTn>
                        </p:par>
                        <p:par>
                          <p:cTn id="83" fill="hold" nodeType="afterGroup">
                            <p:stCondLst>
                              <p:cond delay="500"/>
                            </p:stCondLst>
                            <p:childTnLst>
                              <p:par>
                                <p:cTn id="84" presetID="1" presetClass="exit" presetSubtype="0" fill="hold" grpId="1" nodeType="afterEffect">
                                  <p:stCondLst>
                                    <p:cond delay="1000"/>
                                  </p:stCondLst>
                                  <p:childTnLst>
                                    <p:set>
                                      <p:cBhvr>
                                        <p:cTn id="85" dur="1" fill="hold">
                                          <p:stCondLst>
                                            <p:cond delay="0"/>
                                          </p:stCondLst>
                                        </p:cTn>
                                        <p:tgtEl>
                                          <p:spTgt spid="37913"/>
                                        </p:tgtEl>
                                        <p:attrNameLst>
                                          <p:attrName>style.visibility</p:attrName>
                                        </p:attrNameLst>
                                      </p:cBhvr>
                                      <p:to>
                                        <p:strVal val="hidden"/>
                                      </p:to>
                                    </p:set>
                                  </p:childTnLst>
                                  <p:subTnLst>
                                    <p:audio>
                                      <p:cMediaNode>
                                        <p:cTn display="0" masterRel="sameClick">
                                          <p:stCondLst>
                                            <p:cond evt="begin" delay="0">
                                              <p:tn val="84"/>
                                            </p:cond>
                                          </p:stCondLst>
                                          <p:endCondLst>
                                            <p:cond evt="onStopAudio" delay="0">
                                              <p:tgtEl>
                                                <p:sldTgt/>
                                              </p:tgtEl>
                                            </p:cond>
                                          </p:endCondLst>
                                        </p:cTn>
                                        <p:tgtEl>
                                          <p:sndTgt r:embed="rId4" name="hammer.wav"/>
                                        </p:tgtEl>
                                      </p:cMediaNode>
                                    </p:audio>
                                  </p:subTnLst>
                                </p:cTn>
                              </p:par>
                            </p:childTnLst>
                          </p:cTn>
                        </p:par>
                        <p:par>
                          <p:cTn id="86" fill="hold" nodeType="afterGroup">
                            <p:stCondLst>
                              <p:cond delay="1500"/>
                            </p:stCondLst>
                            <p:childTnLst>
                              <p:par>
                                <p:cTn id="87" presetID="1" presetClass="exit" presetSubtype="0" fill="hold" grpId="1" nodeType="afterEffect">
                                  <p:stCondLst>
                                    <p:cond delay="1000"/>
                                  </p:stCondLst>
                                  <p:childTnLst>
                                    <p:set>
                                      <p:cBhvr>
                                        <p:cTn id="88" dur="1" fill="hold">
                                          <p:stCondLst>
                                            <p:cond delay="0"/>
                                          </p:stCondLst>
                                        </p:cTn>
                                        <p:tgtEl>
                                          <p:spTgt spid="37912"/>
                                        </p:tgtEl>
                                        <p:attrNameLst>
                                          <p:attrName>style.visibility</p:attrName>
                                        </p:attrNameLst>
                                      </p:cBhvr>
                                      <p:to>
                                        <p:strVal val="hidden"/>
                                      </p:to>
                                    </p:set>
                                  </p:childTnLst>
                                  <p:subTnLst>
                                    <p:audio>
                                      <p:cMediaNode>
                                        <p:cTn display="0" masterRel="sameClick">
                                          <p:stCondLst>
                                            <p:cond evt="begin" delay="0">
                                              <p:tn val="87"/>
                                            </p:cond>
                                          </p:stCondLst>
                                          <p:endCondLst>
                                            <p:cond evt="onStopAudio" delay="0">
                                              <p:tgtEl>
                                                <p:sldTgt/>
                                              </p:tgtEl>
                                            </p:cond>
                                          </p:endCondLst>
                                        </p:cTn>
                                        <p:tgtEl>
                                          <p:sndTgt r:embed="rId4" name="hammer.wav"/>
                                        </p:tgtEl>
                                      </p:cMediaNode>
                                    </p:audio>
                                  </p:subTnLst>
                                </p:cTn>
                              </p:par>
                            </p:childTnLst>
                          </p:cTn>
                        </p:par>
                        <p:par>
                          <p:cTn id="89" fill="hold" nodeType="afterGroup">
                            <p:stCondLst>
                              <p:cond delay="2500"/>
                            </p:stCondLst>
                            <p:childTnLst>
                              <p:par>
                                <p:cTn id="90" presetID="1" presetClass="exit" presetSubtype="0" fill="hold" grpId="1" nodeType="afterEffect">
                                  <p:stCondLst>
                                    <p:cond delay="1000"/>
                                  </p:stCondLst>
                                  <p:childTnLst>
                                    <p:set>
                                      <p:cBhvr>
                                        <p:cTn id="91" dur="1" fill="hold">
                                          <p:stCondLst>
                                            <p:cond delay="0"/>
                                          </p:stCondLst>
                                        </p:cTn>
                                        <p:tgtEl>
                                          <p:spTgt spid="37911"/>
                                        </p:tgtEl>
                                        <p:attrNameLst>
                                          <p:attrName>style.visibility</p:attrName>
                                        </p:attrNameLst>
                                      </p:cBhvr>
                                      <p:to>
                                        <p:strVal val="hidden"/>
                                      </p:to>
                                    </p:set>
                                  </p:childTnLst>
                                  <p:subTnLst>
                                    <p:audio>
                                      <p:cMediaNode>
                                        <p:cTn display="0" masterRel="sameClick">
                                          <p:stCondLst>
                                            <p:cond evt="begin" delay="0">
                                              <p:tn val="90"/>
                                            </p:cond>
                                          </p:stCondLst>
                                          <p:endCondLst>
                                            <p:cond evt="onStopAudio" delay="0">
                                              <p:tgtEl>
                                                <p:sldTgt/>
                                              </p:tgtEl>
                                            </p:cond>
                                          </p:endCondLst>
                                        </p:cTn>
                                        <p:tgtEl>
                                          <p:sndTgt r:embed="rId4" name="hammer.wav"/>
                                        </p:tgtEl>
                                      </p:cMediaNode>
                                    </p:audio>
                                  </p:subTnLst>
                                </p:cTn>
                              </p:par>
                            </p:childTnLst>
                          </p:cTn>
                        </p:par>
                        <p:par>
                          <p:cTn id="92" fill="hold" nodeType="afterGroup">
                            <p:stCondLst>
                              <p:cond delay="3500"/>
                            </p:stCondLst>
                            <p:childTnLst>
                              <p:par>
                                <p:cTn id="93" presetID="1" presetClass="exit" presetSubtype="0" fill="hold" grpId="1" nodeType="afterEffect">
                                  <p:stCondLst>
                                    <p:cond delay="1000"/>
                                  </p:stCondLst>
                                  <p:childTnLst>
                                    <p:set>
                                      <p:cBhvr>
                                        <p:cTn id="94" dur="1" fill="hold">
                                          <p:stCondLst>
                                            <p:cond delay="0"/>
                                          </p:stCondLst>
                                        </p:cTn>
                                        <p:tgtEl>
                                          <p:spTgt spid="37910"/>
                                        </p:tgtEl>
                                        <p:attrNameLst>
                                          <p:attrName>style.visibility</p:attrName>
                                        </p:attrNameLst>
                                      </p:cBhvr>
                                      <p:to>
                                        <p:strVal val="hidden"/>
                                      </p:to>
                                    </p:set>
                                  </p:childTnLst>
                                  <p:subTnLst>
                                    <p:audio>
                                      <p:cMediaNode>
                                        <p:cTn display="0" masterRel="sameClick">
                                          <p:stCondLst>
                                            <p:cond evt="begin" delay="0">
                                              <p:tn val="93"/>
                                            </p:cond>
                                          </p:stCondLst>
                                          <p:endCondLst>
                                            <p:cond evt="onStopAudio" delay="0">
                                              <p:tgtEl>
                                                <p:sldTgt/>
                                              </p:tgtEl>
                                            </p:cond>
                                          </p:endCondLst>
                                        </p:cTn>
                                        <p:tgtEl>
                                          <p:sndTgt r:embed="rId4" name="hammer.wav"/>
                                        </p:tgtEl>
                                      </p:cMediaNode>
                                    </p:audio>
                                  </p:subTnLst>
                                </p:cTn>
                              </p:par>
                            </p:childTnLst>
                          </p:cTn>
                        </p:par>
                        <p:par>
                          <p:cTn id="95" fill="hold" nodeType="afterGroup">
                            <p:stCondLst>
                              <p:cond delay="4500"/>
                            </p:stCondLst>
                            <p:childTnLst>
                              <p:par>
                                <p:cTn id="96" presetID="1" presetClass="exit" presetSubtype="0" fill="hold" grpId="1" nodeType="afterEffect">
                                  <p:stCondLst>
                                    <p:cond delay="1000"/>
                                  </p:stCondLst>
                                  <p:childTnLst>
                                    <p:set>
                                      <p:cBhvr>
                                        <p:cTn id="97" dur="1" fill="hold">
                                          <p:stCondLst>
                                            <p:cond delay="0"/>
                                          </p:stCondLst>
                                        </p:cTn>
                                        <p:tgtEl>
                                          <p:spTgt spid="37909"/>
                                        </p:tgtEl>
                                        <p:attrNameLst>
                                          <p:attrName>style.visibility</p:attrName>
                                        </p:attrNameLst>
                                      </p:cBhvr>
                                      <p:to>
                                        <p:strVal val="hidden"/>
                                      </p:to>
                                    </p:set>
                                  </p:childTnLst>
                                  <p:subTnLst>
                                    <p:audio>
                                      <p:cMediaNode>
                                        <p:cTn display="0" masterRel="sameClick">
                                          <p:stCondLst>
                                            <p:cond evt="begin" delay="0">
                                              <p:tn val="96"/>
                                            </p:cond>
                                          </p:stCondLst>
                                          <p:endCondLst>
                                            <p:cond evt="onStopAudio" delay="0">
                                              <p:tgtEl>
                                                <p:sldTgt/>
                                              </p:tgtEl>
                                            </p:cond>
                                          </p:endCondLst>
                                        </p:cTn>
                                        <p:tgtEl>
                                          <p:sndTgt r:embed="rId4" name="hammer.wav"/>
                                        </p:tgtEl>
                                      </p:cMediaNode>
                                    </p:audio>
                                  </p:subTnLst>
                                </p:cTn>
                              </p:par>
                            </p:childTnLst>
                          </p:cTn>
                        </p:par>
                        <p:par>
                          <p:cTn id="98" fill="hold" nodeType="afterGroup">
                            <p:stCondLst>
                              <p:cond delay="5500"/>
                            </p:stCondLst>
                            <p:childTnLst>
                              <p:par>
                                <p:cTn id="99" presetID="1" presetClass="exit" presetSubtype="0" fill="hold" grpId="1" nodeType="afterEffect">
                                  <p:stCondLst>
                                    <p:cond delay="1000"/>
                                  </p:stCondLst>
                                  <p:childTnLst>
                                    <p:set>
                                      <p:cBhvr>
                                        <p:cTn id="100" dur="1" fill="hold">
                                          <p:stCondLst>
                                            <p:cond delay="0"/>
                                          </p:stCondLst>
                                        </p:cTn>
                                        <p:tgtEl>
                                          <p:spTgt spid="37908"/>
                                        </p:tgtEl>
                                        <p:attrNameLst>
                                          <p:attrName>style.visibility</p:attrName>
                                        </p:attrNameLst>
                                      </p:cBhvr>
                                      <p:to>
                                        <p:strVal val="hidden"/>
                                      </p:to>
                                    </p:set>
                                  </p:childTnLst>
                                  <p:subTnLst>
                                    <p:audio>
                                      <p:cMediaNode>
                                        <p:cTn display="0" masterRel="sameClick">
                                          <p:stCondLst>
                                            <p:cond evt="begin" delay="0">
                                              <p:tn val="99"/>
                                            </p:cond>
                                          </p:stCondLst>
                                          <p:endCondLst>
                                            <p:cond evt="onStopAudio" delay="0">
                                              <p:tgtEl>
                                                <p:sldTgt/>
                                              </p:tgtEl>
                                            </p:cond>
                                          </p:endCondLst>
                                        </p:cTn>
                                        <p:tgtEl>
                                          <p:sndTgt r:embed="rId4" name="hammer.wav"/>
                                        </p:tgtEl>
                                      </p:cMediaNode>
                                    </p:audio>
                                  </p:subTnLst>
                                </p:cTn>
                              </p:par>
                            </p:childTnLst>
                          </p:cTn>
                        </p:par>
                        <p:par>
                          <p:cTn id="101" fill="hold" nodeType="afterGroup">
                            <p:stCondLst>
                              <p:cond delay="6500"/>
                            </p:stCondLst>
                            <p:childTnLst>
                              <p:par>
                                <p:cTn id="102" presetID="1" presetClass="exit" presetSubtype="0" fill="hold" grpId="1" nodeType="afterEffect">
                                  <p:stCondLst>
                                    <p:cond delay="1000"/>
                                  </p:stCondLst>
                                  <p:childTnLst>
                                    <p:set>
                                      <p:cBhvr>
                                        <p:cTn id="103" dur="1" fill="hold">
                                          <p:stCondLst>
                                            <p:cond delay="0"/>
                                          </p:stCondLst>
                                        </p:cTn>
                                        <p:tgtEl>
                                          <p:spTgt spid="37907"/>
                                        </p:tgtEl>
                                        <p:attrNameLst>
                                          <p:attrName>style.visibility</p:attrName>
                                        </p:attrNameLst>
                                      </p:cBhvr>
                                      <p:to>
                                        <p:strVal val="hidden"/>
                                      </p:to>
                                    </p:set>
                                  </p:childTnLst>
                                  <p:subTnLst>
                                    <p:audio>
                                      <p:cMediaNode>
                                        <p:cTn display="0" masterRel="sameClick">
                                          <p:stCondLst>
                                            <p:cond evt="begin" delay="0">
                                              <p:tn val="102"/>
                                            </p:cond>
                                          </p:stCondLst>
                                          <p:endCondLst>
                                            <p:cond evt="onStopAudio" delay="0">
                                              <p:tgtEl>
                                                <p:sldTgt/>
                                              </p:tgtEl>
                                            </p:cond>
                                          </p:endCondLst>
                                        </p:cTn>
                                        <p:tgtEl>
                                          <p:sndTgt r:embed="rId4" name="hammer.wav"/>
                                        </p:tgtEl>
                                      </p:cMediaNode>
                                    </p:audio>
                                  </p:subTnLst>
                                </p:cTn>
                              </p:par>
                            </p:childTnLst>
                          </p:cTn>
                        </p:par>
                        <p:par>
                          <p:cTn id="104" fill="hold" nodeType="afterGroup">
                            <p:stCondLst>
                              <p:cond delay="7500"/>
                            </p:stCondLst>
                            <p:childTnLst>
                              <p:par>
                                <p:cTn id="105" presetID="1" presetClass="exit" presetSubtype="0" fill="hold" grpId="0" nodeType="afterEffect">
                                  <p:stCondLst>
                                    <p:cond delay="1000"/>
                                  </p:stCondLst>
                                  <p:childTnLst>
                                    <p:set>
                                      <p:cBhvr>
                                        <p:cTn id="106" dur="1" fill="hold">
                                          <p:stCondLst>
                                            <p:cond delay="0"/>
                                          </p:stCondLst>
                                        </p:cTn>
                                        <p:tgtEl>
                                          <p:spTgt spid="37906"/>
                                        </p:tgtEl>
                                        <p:attrNameLst>
                                          <p:attrName>style.visibility</p:attrName>
                                        </p:attrNameLst>
                                      </p:cBhvr>
                                      <p:to>
                                        <p:strVal val="hidden"/>
                                      </p:to>
                                    </p:set>
                                  </p:childTnLst>
                                  <p:subTnLst>
                                    <p:audio>
                                      <p:cMediaNode>
                                        <p:cTn display="0" masterRel="sameClick">
                                          <p:stCondLst>
                                            <p:cond evt="begin" delay="0">
                                              <p:tn val="105"/>
                                            </p:cond>
                                          </p:stCondLst>
                                          <p:endCondLst>
                                            <p:cond evt="onStopAudio" delay="0">
                                              <p:tgtEl>
                                                <p:sldTgt/>
                                              </p:tgtEl>
                                            </p:cond>
                                          </p:endCondLst>
                                        </p:cTn>
                                        <p:tgtEl>
                                          <p:sndTgt r:embed="rId4" name="hammer.wav"/>
                                        </p:tgtEl>
                                      </p:cMediaNode>
                                    </p:audio>
                                  </p:subTnLst>
                                </p:cTn>
                              </p:par>
                            </p:childTnLst>
                          </p:cTn>
                        </p:par>
                        <p:par>
                          <p:cTn id="107" fill="hold" nodeType="afterGroup">
                            <p:stCondLst>
                              <p:cond delay="8500"/>
                            </p:stCondLst>
                            <p:childTnLst>
                              <p:par>
                                <p:cTn id="108" presetID="1" presetClass="exit" presetSubtype="0" fill="hold" nodeType="afterEffect">
                                  <p:stCondLst>
                                    <p:cond delay="1000"/>
                                  </p:stCondLst>
                                  <p:childTnLst>
                                    <p:set>
                                      <p:cBhvr>
                                        <p:cTn id="109" dur="1" fill="hold">
                                          <p:stCondLst>
                                            <p:cond delay="0"/>
                                          </p:stCondLst>
                                        </p:cTn>
                                        <p:tgtEl>
                                          <p:spTgt spid="37905"/>
                                        </p:tgtEl>
                                        <p:attrNameLst>
                                          <p:attrName>style.visibility</p:attrName>
                                        </p:attrNameLst>
                                      </p:cBhvr>
                                      <p:to>
                                        <p:strVal val="hidden"/>
                                      </p:to>
                                    </p:set>
                                  </p:childTnLst>
                                  <p:subTnLst>
                                    <p:audio>
                                      <p:cMediaNode>
                                        <p:cTn display="0" masterRel="sameClick">
                                          <p:stCondLst>
                                            <p:cond evt="begin" delay="0">
                                              <p:tn val="108"/>
                                            </p:cond>
                                          </p:stCondLst>
                                          <p:endCondLst>
                                            <p:cond evt="onStopAudio" delay="0">
                                              <p:tgtEl>
                                                <p:sldTgt/>
                                              </p:tgtEl>
                                            </p:cond>
                                          </p:endCondLst>
                                        </p:cTn>
                                        <p:tgtEl>
                                          <p:sndTgt r:embed="rId4" name="hammer.wav"/>
                                        </p:tgtEl>
                                      </p:cMediaNode>
                                    </p:audio>
                                  </p:subTnLst>
                                </p:cTn>
                              </p:par>
                            </p:childTnLst>
                          </p:cTn>
                        </p:par>
                        <p:par>
                          <p:cTn id="110" fill="hold" nodeType="afterGroup">
                            <p:stCondLst>
                              <p:cond delay="9500"/>
                            </p:stCondLst>
                            <p:childTnLst>
                              <p:par>
                                <p:cTn id="111" presetID="1" presetClass="exit" presetSubtype="0" fill="hold" grpId="1" nodeType="afterEffect">
                                  <p:stCondLst>
                                    <p:cond delay="1000"/>
                                  </p:stCondLst>
                                  <p:childTnLst>
                                    <p:set>
                                      <p:cBhvr>
                                        <p:cTn id="112" dur="1" fill="hold">
                                          <p:stCondLst>
                                            <p:cond delay="0"/>
                                          </p:stCondLst>
                                        </p:cTn>
                                        <p:tgtEl>
                                          <p:spTgt spid="37904"/>
                                        </p:tgtEl>
                                        <p:attrNameLst>
                                          <p:attrName>style.visibility</p:attrName>
                                        </p:attrNameLst>
                                      </p:cBhvr>
                                      <p:to>
                                        <p:strVal val="hidden"/>
                                      </p:to>
                                    </p:set>
                                  </p:childTnLst>
                                  <p:subTnLst>
                                    <p:audio>
                                      <p:cMediaNode>
                                        <p:cTn display="0" masterRel="sameClick">
                                          <p:stCondLst>
                                            <p:cond evt="begin" delay="0">
                                              <p:tn val="111"/>
                                            </p:cond>
                                          </p:stCondLst>
                                          <p:endCondLst>
                                            <p:cond evt="onStopAudio" delay="0">
                                              <p:tgtEl>
                                                <p:sldTgt/>
                                              </p:tgtEl>
                                            </p:cond>
                                          </p:endCondLst>
                                        </p:cTn>
                                        <p:tgtEl>
                                          <p:sndTgt r:embed="rId5" name="bomb.wav"/>
                                        </p:tgtEl>
                                      </p:cMediaNode>
                                    </p:audio>
                                  </p:subTnLst>
                                </p:cTn>
                              </p:par>
                            </p:childTnLst>
                          </p:cTn>
                        </p:par>
                      </p:childTnLst>
                    </p:cTn>
                  </p:par>
                  <p:par>
                    <p:cTn id="113" fill="hold" nodeType="clickPar">
                      <p:stCondLst>
                        <p:cond delay="indefinite"/>
                      </p:stCondLst>
                      <p:childTnLst>
                        <p:par>
                          <p:cTn id="114" fill="hold" nodeType="withGroup">
                            <p:stCondLst>
                              <p:cond delay="0"/>
                            </p:stCondLst>
                            <p:childTnLst>
                              <p:par>
                                <p:cTn id="115" presetID="2" presetClass="entr" presetSubtype="4" fill="hold" grpId="0" nodeType="clickEffect">
                                  <p:stCondLst>
                                    <p:cond delay="0"/>
                                  </p:stCondLst>
                                  <p:childTnLst>
                                    <p:set>
                                      <p:cBhvr>
                                        <p:cTn id="116" dur="1" fill="hold">
                                          <p:stCondLst>
                                            <p:cond delay="0"/>
                                          </p:stCondLst>
                                        </p:cTn>
                                        <p:tgtEl>
                                          <p:spTgt spid="37918"/>
                                        </p:tgtEl>
                                        <p:attrNameLst>
                                          <p:attrName>style.visibility</p:attrName>
                                        </p:attrNameLst>
                                      </p:cBhvr>
                                      <p:to>
                                        <p:strVal val="visible"/>
                                      </p:to>
                                    </p:set>
                                    <p:anim calcmode="lin" valueType="num">
                                      <p:cBhvr additive="base">
                                        <p:cTn id="117" dur="500" fill="hold"/>
                                        <p:tgtEl>
                                          <p:spTgt spid="37918"/>
                                        </p:tgtEl>
                                        <p:attrNameLst>
                                          <p:attrName>ppt_x</p:attrName>
                                        </p:attrNameLst>
                                      </p:cBhvr>
                                      <p:tavLst>
                                        <p:tav tm="0">
                                          <p:val>
                                            <p:strVal val="#ppt_x"/>
                                          </p:val>
                                        </p:tav>
                                        <p:tav tm="100000">
                                          <p:val>
                                            <p:strVal val="#ppt_x"/>
                                          </p:val>
                                        </p:tav>
                                      </p:tavLst>
                                    </p:anim>
                                    <p:anim calcmode="lin" valueType="num">
                                      <p:cBhvr additive="base">
                                        <p:cTn id="118" dur="500" fill="hold"/>
                                        <p:tgtEl>
                                          <p:spTgt spid="37918"/>
                                        </p:tgtEl>
                                        <p:attrNameLst>
                                          <p:attrName>ppt_y</p:attrName>
                                        </p:attrNameLst>
                                      </p:cBhvr>
                                      <p:tavLst>
                                        <p:tav tm="0">
                                          <p:val>
                                            <p:strVal val="1+#ppt_h/2"/>
                                          </p:val>
                                        </p:tav>
                                        <p:tav tm="100000">
                                          <p:val>
                                            <p:strVal val="#ppt_y"/>
                                          </p:val>
                                        </p:tav>
                                      </p:tavLst>
                                    </p:anim>
                                  </p:childTnLst>
                                </p:cTn>
                              </p:par>
                            </p:childTnLst>
                          </p:cTn>
                        </p:par>
                        <p:par>
                          <p:cTn id="119" fill="hold" nodeType="afterGroup">
                            <p:stCondLst>
                              <p:cond delay="500"/>
                            </p:stCondLst>
                            <p:childTnLst>
                              <p:par>
                                <p:cTn id="120" presetID="2" presetClass="entr" presetSubtype="4" fill="hold" grpId="0" nodeType="afterEffect">
                                  <p:stCondLst>
                                    <p:cond delay="0"/>
                                  </p:stCondLst>
                                  <p:childTnLst>
                                    <p:set>
                                      <p:cBhvr>
                                        <p:cTn id="121" dur="1" fill="hold">
                                          <p:stCondLst>
                                            <p:cond delay="0"/>
                                          </p:stCondLst>
                                        </p:cTn>
                                        <p:tgtEl>
                                          <p:spTgt spid="37902"/>
                                        </p:tgtEl>
                                        <p:attrNameLst>
                                          <p:attrName>style.visibility</p:attrName>
                                        </p:attrNameLst>
                                      </p:cBhvr>
                                      <p:to>
                                        <p:strVal val="visible"/>
                                      </p:to>
                                    </p:set>
                                    <p:anim calcmode="lin" valueType="num">
                                      <p:cBhvr additive="base">
                                        <p:cTn id="122" dur="500" fill="hold"/>
                                        <p:tgtEl>
                                          <p:spTgt spid="37902"/>
                                        </p:tgtEl>
                                        <p:attrNameLst>
                                          <p:attrName>ppt_x</p:attrName>
                                        </p:attrNameLst>
                                      </p:cBhvr>
                                      <p:tavLst>
                                        <p:tav tm="0">
                                          <p:val>
                                            <p:strVal val="#ppt_x"/>
                                          </p:val>
                                        </p:tav>
                                        <p:tav tm="100000">
                                          <p:val>
                                            <p:strVal val="#ppt_x"/>
                                          </p:val>
                                        </p:tav>
                                      </p:tavLst>
                                    </p:anim>
                                    <p:anim calcmode="lin" valueType="num">
                                      <p:cBhvr additive="base">
                                        <p:cTn id="123" dur="500" fill="hold"/>
                                        <p:tgtEl>
                                          <p:spTgt spid="3790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3" grpId="0" build="allAtOnce" animBg="1"/>
      <p:bldP spid="37894" grpId="0" animBg="1"/>
      <p:bldP spid="37895" grpId="0" animBg="1"/>
      <p:bldP spid="37896" grpId="0" animBg="1"/>
      <p:bldP spid="37897" grpId="0" animBg="1"/>
      <p:bldP spid="37898" grpId="0" animBg="1"/>
      <p:bldP spid="37902" grpId="0" animBg="1"/>
      <p:bldP spid="37903" grpId="0" animBg="1"/>
      <p:bldP spid="37904" grpId="0" animBg="1"/>
      <p:bldP spid="37904" grpId="1" animBg="1"/>
      <p:bldP spid="37905" grpId="0" animBg="1"/>
      <p:bldP spid="37906" grpId="0" animBg="1"/>
      <p:bldP spid="37907" grpId="0" animBg="1"/>
      <p:bldP spid="37907" grpId="1" animBg="1"/>
      <p:bldP spid="37908" grpId="0" animBg="1"/>
      <p:bldP spid="37908" grpId="1" animBg="1"/>
      <p:bldP spid="37909" grpId="0" animBg="1"/>
      <p:bldP spid="37909" grpId="1" animBg="1"/>
      <p:bldP spid="37910" grpId="0" animBg="1"/>
      <p:bldP spid="37910" grpId="1" animBg="1"/>
      <p:bldP spid="37911" grpId="0" animBg="1"/>
      <p:bldP spid="37911" grpId="1" animBg="1"/>
      <p:bldP spid="37912" grpId="0" animBg="1"/>
      <p:bldP spid="37912" grpId="1" animBg="1"/>
      <p:bldP spid="37913" grpId="0" animBg="1"/>
      <p:bldP spid="37913" grpId="1" animBg="1"/>
      <p:bldP spid="37914" grpId="0" animBg="1"/>
      <p:bldP spid="37914" grpId="1" animBg="1"/>
      <p:bldP spid="3791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40" name="AutoShape 28"/>
          <p:cNvSpPr>
            <a:spLocks noChangeArrowheads="1"/>
          </p:cNvSpPr>
          <p:nvPr/>
        </p:nvSpPr>
        <p:spPr bwMode="auto">
          <a:xfrm>
            <a:off x="2895600" y="1524001"/>
            <a:ext cx="6400800" cy="576263"/>
          </a:xfrm>
          <a:prstGeom prst="flowChartTerminator">
            <a:avLst/>
          </a:prstGeom>
          <a:gradFill rotWithShape="1">
            <a:gsLst>
              <a:gs pos="0">
                <a:srgbClr val="003399"/>
              </a:gs>
              <a:gs pos="50000">
                <a:srgbClr val="0099FF"/>
              </a:gs>
              <a:gs pos="100000">
                <a:srgbClr val="003399"/>
              </a:gs>
            </a:gsLst>
            <a:lin ang="5400000" scaled="1"/>
          </a:gradFill>
          <a:ln w="12700">
            <a:solidFill>
              <a:srgbClr val="FF3300"/>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sz="2800">
                <a:solidFill>
                  <a:srgbClr val="FFFF00"/>
                </a:solidFill>
                <a:latin typeface="Arial" panose="020B0604020202020204" pitchFamily="34" charset="0"/>
              </a:rPr>
              <a:t>Chọn </a:t>
            </a:r>
            <a:r>
              <a:rPr lang="en-US" sz="2800">
                <a:solidFill>
                  <a:srgbClr val="FF3300"/>
                </a:solidFill>
                <a:latin typeface="Arial" panose="020B0604020202020204" pitchFamily="34" charset="0"/>
              </a:rPr>
              <a:t>A</a:t>
            </a:r>
            <a:r>
              <a:rPr lang="en-US" sz="2800">
                <a:solidFill>
                  <a:srgbClr val="FFFF00"/>
                </a:solidFill>
                <a:latin typeface="Arial" panose="020B0604020202020204" pitchFamily="34" charset="0"/>
              </a:rPr>
              <a:t>, hoặc </a:t>
            </a:r>
            <a:r>
              <a:rPr lang="en-US" sz="2800">
                <a:solidFill>
                  <a:srgbClr val="FF3300"/>
                </a:solidFill>
                <a:latin typeface="Arial" panose="020B0604020202020204" pitchFamily="34" charset="0"/>
              </a:rPr>
              <a:t>B</a:t>
            </a:r>
            <a:r>
              <a:rPr lang="en-US" sz="2800">
                <a:solidFill>
                  <a:srgbClr val="FFFF00"/>
                </a:solidFill>
                <a:latin typeface="Arial" panose="020B0604020202020204" pitchFamily="34" charset="0"/>
              </a:rPr>
              <a:t>, hoặc </a:t>
            </a:r>
            <a:r>
              <a:rPr lang="en-US" sz="2800">
                <a:solidFill>
                  <a:srgbClr val="FF3300"/>
                </a:solidFill>
                <a:latin typeface="Arial" panose="020B0604020202020204" pitchFamily="34" charset="0"/>
              </a:rPr>
              <a:t>C</a:t>
            </a:r>
            <a:r>
              <a:rPr lang="en-US" sz="2800">
                <a:solidFill>
                  <a:srgbClr val="FFFF00"/>
                </a:solidFill>
                <a:latin typeface="Arial" panose="020B0604020202020204" pitchFamily="34" charset="0"/>
              </a:rPr>
              <a:t>, hoặc </a:t>
            </a:r>
            <a:r>
              <a:rPr lang="en-US" sz="2800">
                <a:solidFill>
                  <a:srgbClr val="FF3300"/>
                </a:solidFill>
                <a:latin typeface="Arial" panose="020B0604020202020204" pitchFamily="34" charset="0"/>
              </a:rPr>
              <a:t>D</a:t>
            </a:r>
          </a:p>
        </p:txBody>
      </p:sp>
      <p:sp>
        <p:nvSpPr>
          <p:cNvPr id="38941" name="AutoShape 29"/>
          <p:cNvSpPr>
            <a:spLocks noChangeArrowheads="1"/>
          </p:cNvSpPr>
          <p:nvPr/>
        </p:nvSpPr>
        <p:spPr bwMode="auto">
          <a:xfrm>
            <a:off x="2362200" y="2667000"/>
            <a:ext cx="7543800" cy="865188"/>
          </a:xfrm>
          <a:prstGeom prst="roundRect">
            <a:avLst>
              <a:gd name="adj" fmla="val 16667"/>
            </a:avLst>
          </a:prstGeom>
          <a:solidFill>
            <a:schemeClr val="accent1"/>
          </a:solidFill>
          <a:ln w="9525">
            <a:solidFill>
              <a:srgbClr val="0033CC"/>
            </a:solidFill>
            <a:round/>
            <a:headEnd/>
            <a:tailEnd/>
          </a:ln>
          <a:effectLst/>
        </p:spPr>
        <p:txBody>
          <a:bodyPr wrap="none" anchor="ctr"/>
          <a:lstStyle/>
          <a:p>
            <a:pPr eaLnBrk="1" hangingPunct="1">
              <a:defRPr/>
            </a:pPr>
            <a:r>
              <a:rPr lang="en-US" sz="3200">
                <a:solidFill>
                  <a:schemeClr val="bg1">
                    <a:lumMod val="50000"/>
                  </a:schemeClr>
                </a:solidFill>
                <a:latin typeface="Times New Roman" pitchFamily="18" charset="0"/>
                <a:cs typeface="Times New Roman" pitchFamily="18" charset="0"/>
              </a:rPr>
              <a:t>Dòng nào dưới đây là những từ đồng nghĩa?</a:t>
            </a:r>
          </a:p>
        </p:txBody>
      </p:sp>
      <p:sp>
        <p:nvSpPr>
          <p:cNvPr id="38942" name="Oval 30"/>
          <p:cNvSpPr>
            <a:spLocks noChangeArrowheads="1"/>
          </p:cNvSpPr>
          <p:nvPr/>
        </p:nvSpPr>
        <p:spPr bwMode="auto">
          <a:xfrm>
            <a:off x="1371600" y="2438400"/>
            <a:ext cx="1212850" cy="1244600"/>
          </a:xfrm>
          <a:prstGeom prst="ellipse">
            <a:avLst/>
          </a:prstGeom>
          <a:solidFill>
            <a:srgbClr val="FFFF00"/>
          </a:solidFill>
          <a:ln w="12700">
            <a:solidFill>
              <a:srgbClr val="0033CC"/>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sz="2800">
                <a:solidFill>
                  <a:srgbClr val="FF0066"/>
                </a:solidFill>
                <a:latin typeface="Arial" panose="020B0604020202020204" pitchFamily="34" charset="0"/>
              </a:rPr>
              <a:t>Câu 2</a:t>
            </a:r>
            <a:r>
              <a:rPr lang="en-US" sz="2800">
                <a:latin typeface="Arial" panose="020B0604020202020204" pitchFamily="34" charset="0"/>
              </a:rPr>
              <a:t> </a:t>
            </a:r>
          </a:p>
        </p:txBody>
      </p:sp>
      <p:sp>
        <p:nvSpPr>
          <p:cNvPr id="38943" name="AutoShape 31"/>
          <p:cNvSpPr>
            <a:spLocks noChangeArrowheads="1"/>
          </p:cNvSpPr>
          <p:nvPr/>
        </p:nvSpPr>
        <p:spPr bwMode="auto">
          <a:xfrm>
            <a:off x="762000" y="3838574"/>
            <a:ext cx="11125200" cy="503238"/>
          </a:xfrm>
          <a:prstGeom prst="roundRect">
            <a:avLst>
              <a:gd name="adj" fmla="val 16667"/>
            </a:avLst>
          </a:prstGeom>
          <a:solidFill>
            <a:schemeClr val="hlink"/>
          </a:solidFill>
          <a:ln w="19050">
            <a:solidFill>
              <a:srgbClr val="CCFFFF"/>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eaLnBrk="1" hangingPunct="1"/>
            <a:r>
              <a:rPr lang="en-US" sz="4000">
                <a:solidFill>
                  <a:schemeClr val="bg1"/>
                </a:solidFill>
                <a:latin typeface="Arial" panose="020B0604020202020204" pitchFamily="34" charset="0"/>
              </a:rPr>
              <a:t>A. Hồng, đỏ, thẫm.</a:t>
            </a:r>
          </a:p>
        </p:txBody>
      </p:sp>
      <p:sp>
        <p:nvSpPr>
          <p:cNvPr id="38944" name="AutoShape 32"/>
          <p:cNvSpPr>
            <a:spLocks noChangeArrowheads="1"/>
          </p:cNvSpPr>
          <p:nvPr/>
        </p:nvSpPr>
        <p:spPr bwMode="auto">
          <a:xfrm>
            <a:off x="762000" y="4489447"/>
            <a:ext cx="11125200" cy="504825"/>
          </a:xfrm>
          <a:prstGeom prst="roundRect">
            <a:avLst>
              <a:gd name="adj" fmla="val 16667"/>
            </a:avLst>
          </a:prstGeom>
          <a:solidFill>
            <a:schemeClr val="hlink"/>
          </a:solidFill>
          <a:ln w="19050">
            <a:solidFill>
              <a:srgbClr val="CCFFFF"/>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eaLnBrk="1" hangingPunct="1"/>
            <a:r>
              <a:rPr lang="en-US" sz="4000">
                <a:solidFill>
                  <a:schemeClr val="bg1"/>
                </a:solidFill>
                <a:latin typeface="Arial" panose="020B0604020202020204" pitchFamily="34" charset="0"/>
              </a:rPr>
              <a:t>B. Đen đúa, xanh đen, xanh hồ thủy.</a:t>
            </a:r>
          </a:p>
        </p:txBody>
      </p:sp>
      <p:sp>
        <p:nvSpPr>
          <p:cNvPr id="38945" name="AutoShape 33"/>
          <p:cNvSpPr>
            <a:spLocks noChangeArrowheads="1"/>
          </p:cNvSpPr>
          <p:nvPr/>
        </p:nvSpPr>
        <p:spPr bwMode="auto">
          <a:xfrm>
            <a:off x="762000" y="5122862"/>
            <a:ext cx="11125200" cy="504825"/>
          </a:xfrm>
          <a:prstGeom prst="roundRect">
            <a:avLst>
              <a:gd name="adj" fmla="val 16667"/>
            </a:avLst>
          </a:prstGeom>
          <a:solidFill>
            <a:schemeClr val="hlink"/>
          </a:solidFill>
          <a:ln w="19050">
            <a:solidFill>
              <a:srgbClr val="CCFFFF"/>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eaLnBrk="1" hangingPunct="1"/>
            <a:r>
              <a:rPr lang="en-US" sz="4000">
                <a:solidFill>
                  <a:schemeClr val="bg1"/>
                </a:solidFill>
                <a:latin typeface="Arial" panose="020B0604020202020204" pitchFamily="34" charset="0"/>
              </a:rPr>
              <a:t>C. Mang, vác, đi, đứng.</a:t>
            </a:r>
          </a:p>
        </p:txBody>
      </p:sp>
      <p:sp>
        <p:nvSpPr>
          <p:cNvPr id="38946" name="AutoShape 34"/>
          <p:cNvSpPr>
            <a:spLocks noChangeArrowheads="1"/>
          </p:cNvSpPr>
          <p:nvPr/>
        </p:nvSpPr>
        <p:spPr bwMode="auto">
          <a:xfrm>
            <a:off x="762000" y="5718175"/>
            <a:ext cx="11125200" cy="503238"/>
          </a:xfrm>
          <a:prstGeom prst="roundRect">
            <a:avLst>
              <a:gd name="adj" fmla="val 16667"/>
            </a:avLst>
          </a:prstGeom>
          <a:solidFill>
            <a:schemeClr val="hlink"/>
          </a:solidFill>
          <a:ln w="19050">
            <a:solidFill>
              <a:srgbClr val="CCFFFF"/>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eaLnBrk="1" hangingPunct="1"/>
            <a:r>
              <a:rPr lang="en-US" sz="4000" dirty="0">
                <a:solidFill>
                  <a:schemeClr val="bg1"/>
                </a:solidFill>
                <a:latin typeface="Arial" panose="020B0604020202020204" pitchFamily="34" charset="0"/>
              </a:rPr>
              <a:t>D. </a:t>
            </a:r>
            <a:r>
              <a:rPr lang="en-US" sz="4000" dirty="0" err="1">
                <a:solidFill>
                  <a:schemeClr val="bg1"/>
                </a:solidFill>
                <a:latin typeface="Arial" panose="020B0604020202020204" pitchFamily="34" charset="0"/>
              </a:rPr>
              <a:t>Biếu</a:t>
            </a:r>
            <a:r>
              <a:rPr lang="en-US" sz="4000" dirty="0">
                <a:solidFill>
                  <a:schemeClr val="bg1"/>
                </a:solidFill>
                <a:latin typeface="Arial" panose="020B0604020202020204" pitchFamily="34" charset="0"/>
              </a:rPr>
              <a:t>, </a:t>
            </a:r>
            <a:r>
              <a:rPr lang="en-US" sz="4000" dirty="0" err="1">
                <a:solidFill>
                  <a:schemeClr val="bg1"/>
                </a:solidFill>
                <a:latin typeface="Arial" panose="020B0604020202020204" pitchFamily="34" charset="0"/>
              </a:rPr>
              <a:t>tặng</a:t>
            </a:r>
            <a:r>
              <a:rPr lang="en-US" sz="4000" dirty="0">
                <a:solidFill>
                  <a:schemeClr val="bg1"/>
                </a:solidFill>
                <a:latin typeface="Arial" panose="020B0604020202020204" pitchFamily="34" charset="0"/>
              </a:rPr>
              <a:t>, </a:t>
            </a:r>
            <a:r>
              <a:rPr lang="en-US" sz="4000" smtClean="0">
                <a:solidFill>
                  <a:schemeClr val="bg1"/>
                </a:solidFill>
                <a:latin typeface="Arial" panose="020B0604020202020204" pitchFamily="34" charset="0"/>
              </a:rPr>
              <a:t>cho.                </a:t>
            </a:r>
            <a:endParaRPr lang="en-US" sz="4000" dirty="0">
              <a:solidFill>
                <a:schemeClr val="bg1"/>
              </a:solidFill>
              <a:latin typeface="Arial" panose="020B0604020202020204" pitchFamily="34" charset="0"/>
            </a:endParaRPr>
          </a:p>
        </p:txBody>
      </p:sp>
      <p:pic>
        <p:nvPicPr>
          <p:cNvPr id="15372" name="Picture 35" descr="Hinh dong Phao hoa"/>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5400000">
            <a:off x="1141410" y="-250824"/>
            <a:ext cx="1771651" cy="2073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3" name="Picture 36" descr="hinhnen"/>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35088" y="6380164"/>
            <a:ext cx="9180513"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49" name="WordArt 37"/>
          <p:cNvSpPr>
            <a:spLocks noChangeArrowheads="1" noChangeShapeType="1" noTextEdit="1"/>
          </p:cNvSpPr>
          <p:nvPr/>
        </p:nvSpPr>
        <p:spPr bwMode="auto">
          <a:xfrm>
            <a:off x="3859214" y="6516688"/>
            <a:ext cx="4676775" cy="277812"/>
          </a:xfrm>
          <a:prstGeom prst="rect">
            <a:avLst/>
          </a:prstGeom>
        </p:spPr>
        <p:txBody>
          <a:bodyPr wrap="none" fromWordArt="1">
            <a:prstTxWarp prst="textWave1">
              <a:avLst>
                <a:gd name="adj1" fmla="val 13005"/>
                <a:gd name="adj2" fmla="val 0"/>
              </a:avLst>
            </a:prstTxWarp>
          </a:bodyPr>
          <a:lstStyle/>
          <a:p>
            <a:r>
              <a:rPr lang="vi-VN" sz="3600" kern="10">
                <a:ln w="9525">
                  <a:solidFill>
                    <a:srgbClr val="FF3300"/>
                  </a:solidFill>
                  <a:round/>
                  <a:headEnd/>
                  <a:tailEnd/>
                </a:ln>
                <a:gradFill rotWithShape="1">
                  <a:gsLst>
                    <a:gs pos="0">
                      <a:srgbClr val="9999FF"/>
                    </a:gs>
                    <a:gs pos="100000">
                      <a:srgbClr val="009999"/>
                    </a:gs>
                  </a:gsLst>
                  <a:lin ang="5400000" scaled="1"/>
                </a:gradFill>
                <a:effectLst>
                  <a:outerShdw dist="53882" dir="2700000" algn="ctr" rotWithShape="0">
                    <a:srgbClr val="C0C0C0">
                      <a:alpha val="79999"/>
                    </a:srgbClr>
                  </a:outerShdw>
                </a:effectLst>
                <a:latin typeface="Times New Roman" panose="02020603050405020304" pitchFamily="18" charset="0"/>
                <a:cs typeface="Times New Roman" panose="02020603050405020304" pitchFamily="18" charset="0"/>
              </a:rPr>
              <a:t>CHÚC MỪNG CÁC EM !</a:t>
            </a:r>
          </a:p>
        </p:txBody>
      </p:sp>
      <p:sp>
        <p:nvSpPr>
          <p:cNvPr id="38950" name="WordArt 38" descr="Narrow vertical">
            <a:hlinkClick r:id="" action="ppaction://noaction"/>
          </p:cNvPr>
          <p:cNvSpPr>
            <a:spLocks noChangeArrowheads="1" noChangeShapeType="1" noTextEdit="1"/>
          </p:cNvSpPr>
          <p:nvPr/>
        </p:nvSpPr>
        <p:spPr bwMode="auto">
          <a:xfrm rot="-128454">
            <a:off x="3886201" y="304801"/>
            <a:ext cx="4714875" cy="874713"/>
          </a:xfrm>
          <a:prstGeom prst="rect">
            <a:avLst/>
          </a:prstGeom>
        </p:spPr>
        <p:txBody>
          <a:bodyPr wrap="none" fromWordArt="1">
            <a:prstTxWarp prst="textWave1">
              <a:avLst>
                <a:gd name="adj1" fmla="val 13005"/>
                <a:gd name="adj2" fmla="val 0"/>
              </a:avLst>
            </a:prstTxWarp>
          </a:bodyPr>
          <a:lstStyle/>
          <a:p>
            <a:r>
              <a:rPr lang="vi-VN" sz="3600" kern="10">
                <a:ln w="12700">
                  <a:solidFill>
                    <a:srgbClr val="FF3300"/>
                  </a:solidFill>
                  <a:round/>
                  <a:headEnd/>
                  <a:tailEnd/>
                </a:ln>
                <a:pattFill prst="dashHorz">
                  <a:fgClr>
                    <a:srgbClr val="808080"/>
                  </a:fgClr>
                  <a:bgClr>
                    <a:srgbClr val="FFFF00"/>
                  </a:bgClr>
                </a:pattFill>
                <a:effectLst>
                  <a:outerShdw dist="45791" dir="2021404" algn="ctr" rotWithShape="0">
                    <a:srgbClr val="808080">
                      <a:alpha val="79999"/>
                    </a:srgbClr>
                  </a:outerShdw>
                </a:effectLst>
              </a:rPr>
              <a:t>Rung Chuông Vàng</a:t>
            </a:r>
          </a:p>
        </p:txBody>
      </p:sp>
      <p:sp>
        <p:nvSpPr>
          <p:cNvPr id="38951" name="Oval 39"/>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0</a:t>
            </a:r>
          </a:p>
        </p:txBody>
      </p:sp>
      <p:sp>
        <p:nvSpPr>
          <p:cNvPr id="38952" name="Oval 40"/>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1</a:t>
            </a:r>
          </a:p>
        </p:txBody>
      </p:sp>
      <p:sp>
        <p:nvSpPr>
          <p:cNvPr id="38953" name="Oval 41"/>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2</a:t>
            </a:r>
          </a:p>
        </p:txBody>
      </p:sp>
      <p:sp>
        <p:nvSpPr>
          <p:cNvPr id="38954" name="Oval 42"/>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3</a:t>
            </a:r>
          </a:p>
        </p:txBody>
      </p:sp>
      <p:sp>
        <p:nvSpPr>
          <p:cNvPr id="38955" name="Oval 43"/>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4</a:t>
            </a:r>
          </a:p>
        </p:txBody>
      </p:sp>
      <p:sp>
        <p:nvSpPr>
          <p:cNvPr id="38956" name="Oval 44"/>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5</a:t>
            </a:r>
          </a:p>
        </p:txBody>
      </p:sp>
      <p:sp>
        <p:nvSpPr>
          <p:cNvPr id="38957" name="Oval 45"/>
          <p:cNvSpPr>
            <a:spLocks noChangeArrowheads="1"/>
          </p:cNvSpPr>
          <p:nvPr/>
        </p:nvSpPr>
        <p:spPr bwMode="auto">
          <a:xfrm>
            <a:off x="1905000" y="609600"/>
            <a:ext cx="838200" cy="609600"/>
          </a:xfrm>
          <a:prstGeom prst="ellipse">
            <a:avLst/>
          </a:prstGeom>
          <a:gradFill rotWithShape="1">
            <a:gsLst>
              <a:gs pos="0">
                <a:schemeClr val="accent1"/>
              </a:gs>
              <a:gs pos="100000">
                <a:srgbClr val="0099FF"/>
              </a:gs>
            </a:gsLst>
            <a:lin ang="5400000" scaled="1"/>
          </a:gradFill>
          <a:ln w="12700">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sz="2800" b="1">
                <a:latin typeface="Arial" panose="020B0604020202020204" pitchFamily="34" charset="0"/>
              </a:rPr>
              <a:t>6</a:t>
            </a:r>
          </a:p>
        </p:txBody>
      </p:sp>
      <p:sp>
        <p:nvSpPr>
          <p:cNvPr id="38958" name="Oval 46"/>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7</a:t>
            </a:r>
          </a:p>
        </p:txBody>
      </p:sp>
      <p:sp>
        <p:nvSpPr>
          <p:cNvPr id="38959" name="Oval 47"/>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8</a:t>
            </a:r>
          </a:p>
        </p:txBody>
      </p:sp>
      <p:sp>
        <p:nvSpPr>
          <p:cNvPr id="38960" name="Oval 48"/>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9</a:t>
            </a:r>
          </a:p>
        </p:txBody>
      </p:sp>
      <p:sp>
        <p:nvSpPr>
          <p:cNvPr id="38961" name="Oval 49"/>
          <p:cNvSpPr>
            <a:spLocks noChangeArrowheads="1"/>
          </p:cNvSpPr>
          <p:nvPr/>
        </p:nvSpPr>
        <p:spPr bwMode="auto">
          <a:xfrm>
            <a:off x="19050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eaLnBrk="1" hangingPunct="1">
              <a:defRPr/>
            </a:pPr>
            <a:r>
              <a:rPr lang="en-US" sz="2800" b="1">
                <a:latin typeface="Arial" charset="0"/>
              </a:rPr>
              <a:t>10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38950"/>
                                        </p:tgtEl>
                                        <p:attrNameLst>
                                          <p:attrName>style.visibility</p:attrName>
                                        </p:attrNameLst>
                                      </p:cBhvr>
                                      <p:to>
                                        <p:strVal val="visible"/>
                                      </p:to>
                                    </p:set>
                                    <p:animEffect transition="in" filter="fade">
                                      <p:cBhvr>
                                        <p:cTn id="7" dur="385" decel="100000"/>
                                        <p:tgtEl>
                                          <p:spTgt spid="38950"/>
                                        </p:tgtEl>
                                      </p:cBhvr>
                                    </p:animEffect>
                                    <p:animScale>
                                      <p:cBhvr>
                                        <p:cTn id="8" dur="385" decel="100000"/>
                                        <p:tgtEl>
                                          <p:spTgt spid="38950"/>
                                        </p:tgtEl>
                                      </p:cBhvr>
                                      <p:from x="10000" y="10000"/>
                                      <p:to x="200000" y="450000"/>
                                    </p:animScale>
                                    <p:animScale>
                                      <p:cBhvr>
                                        <p:cTn id="9" dur="615" accel="100000" fill="hold">
                                          <p:stCondLst>
                                            <p:cond delay="385"/>
                                          </p:stCondLst>
                                        </p:cTn>
                                        <p:tgtEl>
                                          <p:spTgt spid="38950"/>
                                        </p:tgtEl>
                                      </p:cBhvr>
                                      <p:from x="200000" y="450000"/>
                                      <p:to x="100000" y="100000"/>
                                    </p:animScale>
                                    <p:set>
                                      <p:cBhvr>
                                        <p:cTn id="10" dur="385" fill="hold"/>
                                        <p:tgtEl>
                                          <p:spTgt spid="38950"/>
                                        </p:tgtEl>
                                        <p:attrNameLst>
                                          <p:attrName>ppt_x</p:attrName>
                                        </p:attrNameLst>
                                      </p:cBhvr>
                                      <p:to>
                                        <p:strVal val="(0.5)"/>
                                      </p:to>
                                    </p:set>
                                    <p:anim from="(0.5)" to="(#ppt_x)" calcmode="lin" valueType="num">
                                      <p:cBhvr>
                                        <p:cTn id="11" dur="615" accel="100000" fill="hold">
                                          <p:stCondLst>
                                            <p:cond delay="385"/>
                                          </p:stCondLst>
                                        </p:cTn>
                                        <p:tgtEl>
                                          <p:spTgt spid="38950"/>
                                        </p:tgtEl>
                                        <p:attrNameLst>
                                          <p:attrName>ppt_x</p:attrName>
                                        </p:attrNameLst>
                                      </p:cBhvr>
                                    </p:anim>
                                    <p:set>
                                      <p:cBhvr>
                                        <p:cTn id="12" dur="385" fill="hold"/>
                                        <p:tgtEl>
                                          <p:spTgt spid="38950"/>
                                        </p:tgtEl>
                                        <p:attrNameLst>
                                          <p:attrName>ppt_y</p:attrName>
                                        </p:attrNameLst>
                                      </p:cBhvr>
                                      <p:to>
                                        <p:strVal val="(#ppt_y+0.4)"/>
                                      </p:to>
                                    </p:set>
                                    <p:anim from="(#ppt_y+0.4)" to="(#ppt_y)" calcmode="lin" valueType="num">
                                      <p:cBhvr>
                                        <p:cTn id="13" dur="615" accel="100000" fill="hold">
                                          <p:stCondLst>
                                            <p:cond delay="385"/>
                                          </p:stCondLst>
                                        </p:cTn>
                                        <p:tgtEl>
                                          <p:spTgt spid="38950"/>
                                        </p:tgtEl>
                                        <p:attrNameLst>
                                          <p:attrName>ppt_y</p:attrName>
                                        </p:attrNameLst>
                                      </p:cBhvr>
                                    </p:anim>
                                  </p:childTnLst>
                                  <p:subTnLst>
                                    <p:audio>
                                      <p:cMediaNode>
                                        <p:cTn display="0" masterRel="sameClick">
                                          <p:stCondLst>
                                            <p:cond evt="begin" delay="0">
                                              <p:tn val="5"/>
                                            </p:cond>
                                          </p:stCondLst>
                                          <p:endCondLst>
                                            <p:cond evt="onStopAudio" delay="0">
                                              <p:tgtEl>
                                                <p:sldTgt/>
                                              </p:tgtEl>
                                            </p:cond>
                                          </p:endCondLst>
                                        </p:cTn>
                                        <p:tgtEl>
                                          <p:sndTgt r:embed="rId3" name="explode.wav"/>
                                        </p:tgtEl>
                                      </p:cMediaNode>
                                    </p:audio>
                                  </p:subTnLst>
                                </p:cTn>
                              </p:par>
                            </p:childTnLst>
                          </p:cTn>
                        </p:par>
                        <p:par>
                          <p:cTn id="14" fill="hold" nodeType="afterGroup">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38940">
                                            <p:bg/>
                                          </p:spTgt>
                                        </p:tgtEl>
                                        <p:attrNameLst>
                                          <p:attrName>style.visibility</p:attrName>
                                        </p:attrNameLst>
                                      </p:cBhvr>
                                      <p:to>
                                        <p:strVal val="visible"/>
                                      </p:to>
                                    </p:set>
                                    <p:animEffect transition="in" filter="slide(fromBottom)">
                                      <p:cBhvr>
                                        <p:cTn id="17" dur="500"/>
                                        <p:tgtEl>
                                          <p:spTgt spid="38940">
                                            <p:bg/>
                                          </p:spTgt>
                                        </p:tgtEl>
                                      </p:cBhvr>
                                    </p:animEffect>
                                  </p:childTnLst>
                                </p:cTn>
                              </p:par>
                            </p:childTnLst>
                          </p:cTn>
                        </p:par>
                        <p:par>
                          <p:cTn id="18" fill="hold" nodeType="afterGroup">
                            <p:stCondLst>
                              <p:cond delay="1500"/>
                            </p:stCondLst>
                            <p:childTnLst>
                              <p:par>
                                <p:cTn id="19" presetID="12" presetClass="entr" presetSubtype="4" fill="hold" grpId="0" nodeType="afterEffect">
                                  <p:stCondLst>
                                    <p:cond delay="0"/>
                                  </p:stCondLst>
                                  <p:iterate type="lt">
                                    <p:tmPct val="0"/>
                                  </p:iterate>
                                  <p:childTnLst>
                                    <p:set>
                                      <p:cBhvr>
                                        <p:cTn id="20" dur="1" fill="hold">
                                          <p:stCondLst>
                                            <p:cond delay="0"/>
                                          </p:stCondLst>
                                        </p:cTn>
                                        <p:tgtEl>
                                          <p:spTgt spid="38940">
                                            <p:txEl>
                                              <p:pRg st="0" end="0"/>
                                            </p:txEl>
                                          </p:spTgt>
                                        </p:tgtEl>
                                        <p:attrNameLst>
                                          <p:attrName>style.visibility</p:attrName>
                                        </p:attrNameLst>
                                      </p:cBhvr>
                                      <p:to>
                                        <p:strVal val="visible"/>
                                      </p:to>
                                    </p:set>
                                    <p:animEffect transition="in" filter="slide(fromBottom)">
                                      <p:cBhvr>
                                        <p:cTn id="21" dur="500"/>
                                        <p:tgtEl>
                                          <p:spTgt spid="38940">
                                            <p:txEl>
                                              <p:pRg st="0" end="0"/>
                                            </p:txEl>
                                          </p:spTgt>
                                        </p:tgtEl>
                                      </p:cBhvr>
                                    </p:animEffect>
                                  </p:childTnLst>
                                </p:cTn>
                              </p:par>
                            </p:childTnLst>
                          </p:cTn>
                        </p:par>
                        <p:par>
                          <p:cTn id="22" fill="hold" nodeType="afterGroup">
                            <p:stCondLst>
                              <p:cond delay="2000"/>
                            </p:stCondLst>
                            <p:childTnLst>
                              <p:par>
                                <p:cTn id="23" presetID="4" presetClass="entr" presetSubtype="16" fill="hold" grpId="0" nodeType="afterEffect">
                                  <p:stCondLst>
                                    <p:cond delay="0"/>
                                  </p:stCondLst>
                                  <p:childTnLst>
                                    <p:set>
                                      <p:cBhvr>
                                        <p:cTn id="24" dur="1" fill="hold">
                                          <p:stCondLst>
                                            <p:cond delay="0"/>
                                          </p:stCondLst>
                                        </p:cTn>
                                        <p:tgtEl>
                                          <p:spTgt spid="38942"/>
                                        </p:tgtEl>
                                        <p:attrNameLst>
                                          <p:attrName>style.visibility</p:attrName>
                                        </p:attrNameLst>
                                      </p:cBhvr>
                                      <p:to>
                                        <p:strVal val="visible"/>
                                      </p:to>
                                    </p:set>
                                    <p:animEffect transition="in" filter="box(in)">
                                      <p:cBhvr>
                                        <p:cTn id="25" dur="500"/>
                                        <p:tgtEl>
                                          <p:spTgt spid="38942"/>
                                        </p:tgtEl>
                                      </p:cBhvr>
                                    </p:animEffect>
                                  </p:childTnLst>
                                </p:cTn>
                              </p:par>
                            </p:childTnLst>
                          </p:cTn>
                        </p:par>
                        <p:par>
                          <p:cTn id="26" fill="hold" nodeType="afterGroup">
                            <p:stCondLst>
                              <p:cond delay="2500"/>
                            </p:stCondLst>
                            <p:childTnLst>
                              <p:par>
                                <p:cTn id="27" presetID="12" presetClass="entr" presetSubtype="8" fill="hold" grpId="0" nodeType="afterEffect">
                                  <p:stCondLst>
                                    <p:cond delay="2000"/>
                                  </p:stCondLst>
                                  <p:childTnLst>
                                    <p:set>
                                      <p:cBhvr>
                                        <p:cTn id="28" dur="1" fill="hold">
                                          <p:stCondLst>
                                            <p:cond delay="0"/>
                                          </p:stCondLst>
                                        </p:cTn>
                                        <p:tgtEl>
                                          <p:spTgt spid="38941"/>
                                        </p:tgtEl>
                                        <p:attrNameLst>
                                          <p:attrName>style.visibility</p:attrName>
                                        </p:attrNameLst>
                                      </p:cBhvr>
                                      <p:to>
                                        <p:strVal val="visible"/>
                                      </p:to>
                                    </p:set>
                                    <p:animEffect transition="in" filter="slide(fromLeft)">
                                      <p:cBhvr>
                                        <p:cTn id="29" dur="500"/>
                                        <p:tgtEl>
                                          <p:spTgt spid="38941"/>
                                        </p:tgtEl>
                                      </p:cBhvr>
                                    </p:animEffect>
                                  </p:childTnLst>
                                </p:cTn>
                              </p:par>
                            </p:childTnLst>
                          </p:cTn>
                        </p:par>
                        <p:par>
                          <p:cTn id="30" fill="hold" nodeType="afterGroup">
                            <p:stCondLst>
                              <p:cond delay="5000"/>
                            </p:stCondLst>
                            <p:childTnLst>
                              <p:par>
                                <p:cTn id="31" presetID="2" presetClass="entr" presetSubtype="2" accel="50000" decel="50000" fill="hold" grpId="0" nodeType="afterEffect">
                                  <p:stCondLst>
                                    <p:cond delay="2500"/>
                                  </p:stCondLst>
                                  <p:childTnLst>
                                    <p:set>
                                      <p:cBhvr>
                                        <p:cTn id="32" dur="1" fill="hold">
                                          <p:stCondLst>
                                            <p:cond delay="0"/>
                                          </p:stCondLst>
                                        </p:cTn>
                                        <p:tgtEl>
                                          <p:spTgt spid="38943"/>
                                        </p:tgtEl>
                                        <p:attrNameLst>
                                          <p:attrName>style.visibility</p:attrName>
                                        </p:attrNameLst>
                                      </p:cBhvr>
                                      <p:to>
                                        <p:strVal val="visible"/>
                                      </p:to>
                                    </p:set>
                                    <p:anim calcmode="lin" valueType="num">
                                      <p:cBhvr additive="base">
                                        <p:cTn id="33" dur="500" fill="hold"/>
                                        <p:tgtEl>
                                          <p:spTgt spid="38943"/>
                                        </p:tgtEl>
                                        <p:attrNameLst>
                                          <p:attrName>ppt_x</p:attrName>
                                        </p:attrNameLst>
                                      </p:cBhvr>
                                      <p:tavLst>
                                        <p:tav tm="0">
                                          <p:val>
                                            <p:strVal val="1+#ppt_w/2"/>
                                          </p:val>
                                        </p:tav>
                                        <p:tav tm="100000">
                                          <p:val>
                                            <p:strVal val="#ppt_x"/>
                                          </p:val>
                                        </p:tav>
                                      </p:tavLst>
                                    </p:anim>
                                    <p:anim calcmode="lin" valueType="num">
                                      <p:cBhvr additive="base">
                                        <p:cTn id="34" dur="500" fill="hold"/>
                                        <p:tgtEl>
                                          <p:spTgt spid="3894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4" name="push.wav"/>
                                        </p:tgtEl>
                                      </p:cMediaNode>
                                    </p:audio>
                                  </p:subTnLst>
                                </p:cTn>
                              </p:par>
                            </p:childTnLst>
                          </p:cTn>
                        </p:par>
                        <p:par>
                          <p:cTn id="35" fill="hold" nodeType="afterGroup">
                            <p:stCondLst>
                              <p:cond delay="8000"/>
                            </p:stCondLst>
                            <p:childTnLst>
                              <p:par>
                                <p:cTn id="36" presetID="2" presetClass="entr" presetSubtype="2" accel="50000" decel="50000" fill="hold" grpId="0" nodeType="afterEffect">
                                  <p:stCondLst>
                                    <p:cond delay="3500"/>
                                  </p:stCondLst>
                                  <p:childTnLst>
                                    <p:set>
                                      <p:cBhvr>
                                        <p:cTn id="37" dur="1" fill="hold">
                                          <p:stCondLst>
                                            <p:cond delay="0"/>
                                          </p:stCondLst>
                                        </p:cTn>
                                        <p:tgtEl>
                                          <p:spTgt spid="38944"/>
                                        </p:tgtEl>
                                        <p:attrNameLst>
                                          <p:attrName>style.visibility</p:attrName>
                                        </p:attrNameLst>
                                      </p:cBhvr>
                                      <p:to>
                                        <p:strVal val="visible"/>
                                      </p:to>
                                    </p:set>
                                    <p:anim calcmode="lin" valueType="num">
                                      <p:cBhvr additive="base">
                                        <p:cTn id="38" dur="500" fill="hold"/>
                                        <p:tgtEl>
                                          <p:spTgt spid="38944"/>
                                        </p:tgtEl>
                                        <p:attrNameLst>
                                          <p:attrName>ppt_x</p:attrName>
                                        </p:attrNameLst>
                                      </p:cBhvr>
                                      <p:tavLst>
                                        <p:tav tm="0">
                                          <p:val>
                                            <p:strVal val="1+#ppt_w/2"/>
                                          </p:val>
                                        </p:tav>
                                        <p:tav tm="100000">
                                          <p:val>
                                            <p:strVal val="#ppt_x"/>
                                          </p:val>
                                        </p:tav>
                                      </p:tavLst>
                                    </p:anim>
                                    <p:anim calcmode="lin" valueType="num">
                                      <p:cBhvr additive="base">
                                        <p:cTn id="39" dur="500" fill="hold"/>
                                        <p:tgtEl>
                                          <p:spTgt spid="3894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push.wav"/>
                                        </p:tgtEl>
                                      </p:cMediaNode>
                                    </p:audio>
                                  </p:subTnLst>
                                </p:cTn>
                              </p:par>
                            </p:childTnLst>
                          </p:cTn>
                        </p:par>
                        <p:par>
                          <p:cTn id="40" fill="hold" nodeType="afterGroup">
                            <p:stCondLst>
                              <p:cond delay="12000"/>
                            </p:stCondLst>
                            <p:childTnLst>
                              <p:par>
                                <p:cTn id="41" presetID="2" presetClass="entr" presetSubtype="2" fill="hold" grpId="0" nodeType="afterEffect">
                                  <p:stCondLst>
                                    <p:cond delay="3500"/>
                                  </p:stCondLst>
                                  <p:childTnLst>
                                    <p:set>
                                      <p:cBhvr>
                                        <p:cTn id="42" dur="1" fill="hold">
                                          <p:stCondLst>
                                            <p:cond delay="0"/>
                                          </p:stCondLst>
                                        </p:cTn>
                                        <p:tgtEl>
                                          <p:spTgt spid="38945"/>
                                        </p:tgtEl>
                                        <p:attrNameLst>
                                          <p:attrName>style.visibility</p:attrName>
                                        </p:attrNameLst>
                                      </p:cBhvr>
                                      <p:to>
                                        <p:strVal val="visible"/>
                                      </p:to>
                                    </p:set>
                                    <p:anim calcmode="lin" valueType="num">
                                      <p:cBhvr additive="base">
                                        <p:cTn id="43" dur="500" fill="hold"/>
                                        <p:tgtEl>
                                          <p:spTgt spid="38945"/>
                                        </p:tgtEl>
                                        <p:attrNameLst>
                                          <p:attrName>ppt_x</p:attrName>
                                        </p:attrNameLst>
                                      </p:cBhvr>
                                      <p:tavLst>
                                        <p:tav tm="0">
                                          <p:val>
                                            <p:strVal val="1+#ppt_w/2"/>
                                          </p:val>
                                        </p:tav>
                                        <p:tav tm="100000">
                                          <p:val>
                                            <p:strVal val="#ppt_x"/>
                                          </p:val>
                                        </p:tav>
                                      </p:tavLst>
                                    </p:anim>
                                    <p:anim calcmode="lin" valueType="num">
                                      <p:cBhvr additive="base">
                                        <p:cTn id="44" dur="500" fill="hold"/>
                                        <p:tgtEl>
                                          <p:spTgt spid="3894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push.wav"/>
                                        </p:tgtEl>
                                      </p:cMediaNode>
                                    </p:audio>
                                  </p:subTnLst>
                                </p:cTn>
                              </p:par>
                            </p:childTnLst>
                          </p:cTn>
                        </p:par>
                        <p:par>
                          <p:cTn id="45" fill="hold" nodeType="afterGroup">
                            <p:stCondLst>
                              <p:cond delay="16000"/>
                            </p:stCondLst>
                            <p:childTnLst>
                              <p:par>
                                <p:cTn id="46" presetID="2" presetClass="entr" presetSubtype="2" fill="hold" grpId="0" nodeType="afterEffect">
                                  <p:stCondLst>
                                    <p:cond delay="3500"/>
                                  </p:stCondLst>
                                  <p:childTnLst>
                                    <p:set>
                                      <p:cBhvr>
                                        <p:cTn id="47" dur="1" fill="hold">
                                          <p:stCondLst>
                                            <p:cond delay="0"/>
                                          </p:stCondLst>
                                        </p:cTn>
                                        <p:tgtEl>
                                          <p:spTgt spid="38946"/>
                                        </p:tgtEl>
                                        <p:attrNameLst>
                                          <p:attrName>style.visibility</p:attrName>
                                        </p:attrNameLst>
                                      </p:cBhvr>
                                      <p:to>
                                        <p:strVal val="visible"/>
                                      </p:to>
                                    </p:set>
                                    <p:anim calcmode="lin" valueType="num">
                                      <p:cBhvr additive="base">
                                        <p:cTn id="48" dur="500" fill="hold"/>
                                        <p:tgtEl>
                                          <p:spTgt spid="38946"/>
                                        </p:tgtEl>
                                        <p:attrNameLst>
                                          <p:attrName>ppt_x</p:attrName>
                                        </p:attrNameLst>
                                      </p:cBhvr>
                                      <p:tavLst>
                                        <p:tav tm="0">
                                          <p:val>
                                            <p:strVal val="1+#ppt_w/2"/>
                                          </p:val>
                                        </p:tav>
                                        <p:tav tm="100000">
                                          <p:val>
                                            <p:strVal val="#ppt_x"/>
                                          </p:val>
                                        </p:tav>
                                      </p:tavLst>
                                    </p:anim>
                                    <p:anim calcmode="lin" valueType="num">
                                      <p:cBhvr additive="base">
                                        <p:cTn id="49" dur="500" fill="hold"/>
                                        <p:tgtEl>
                                          <p:spTgt spid="3894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4" name="push.wav"/>
                                        </p:tgtEl>
                                      </p:cMediaNode>
                                    </p:audio>
                                  </p:subTnLst>
                                </p:cTn>
                              </p:par>
                            </p:childTnLst>
                          </p:cTn>
                        </p:par>
                      </p:childTnLst>
                    </p:cTn>
                  </p:par>
                  <p:par>
                    <p:cTn id="50" fill="hold" nodeType="clickPar">
                      <p:stCondLst>
                        <p:cond delay="indefinite"/>
                      </p:stCondLst>
                      <p:childTnLst>
                        <p:par>
                          <p:cTn id="51" fill="hold" nodeType="withGroup">
                            <p:stCondLst>
                              <p:cond delay="0"/>
                            </p:stCondLst>
                            <p:childTnLst>
                              <p:par>
                                <p:cTn id="52" presetID="12" presetClass="entr" presetSubtype="4" fill="hold" grpId="0" nodeType="clickEffect">
                                  <p:stCondLst>
                                    <p:cond delay="0"/>
                                  </p:stCondLst>
                                  <p:childTnLst>
                                    <p:set>
                                      <p:cBhvr>
                                        <p:cTn id="53" dur="1" fill="hold">
                                          <p:stCondLst>
                                            <p:cond delay="0"/>
                                          </p:stCondLst>
                                        </p:cTn>
                                        <p:tgtEl>
                                          <p:spTgt spid="38951"/>
                                        </p:tgtEl>
                                        <p:attrNameLst>
                                          <p:attrName>style.visibility</p:attrName>
                                        </p:attrNameLst>
                                      </p:cBhvr>
                                      <p:to>
                                        <p:strVal val="visible"/>
                                      </p:to>
                                    </p:set>
                                    <p:animEffect transition="in" filter="slide(fromBottom)">
                                      <p:cBhvr>
                                        <p:cTn id="54" dur="500"/>
                                        <p:tgtEl>
                                          <p:spTgt spid="38951"/>
                                        </p:tgtEl>
                                      </p:cBhvr>
                                    </p:animEffect>
                                  </p:childTnLst>
                                </p:cTn>
                              </p:par>
                              <p:par>
                                <p:cTn id="55" presetID="12" presetClass="entr" presetSubtype="4" fill="hold" grpId="0" nodeType="withEffect">
                                  <p:stCondLst>
                                    <p:cond delay="0"/>
                                  </p:stCondLst>
                                  <p:childTnLst>
                                    <p:set>
                                      <p:cBhvr>
                                        <p:cTn id="56" dur="1" fill="hold">
                                          <p:stCondLst>
                                            <p:cond delay="0"/>
                                          </p:stCondLst>
                                        </p:cTn>
                                        <p:tgtEl>
                                          <p:spTgt spid="38952"/>
                                        </p:tgtEl>
                                        <p:attrNameLst>
                                          <p:attrName>style.visibility</p:attrName>
                                        </p:attrNameLst>
                                      </p:cBhvr>
                                      <p:to>
                                        <p:strVal val="visible"/>
                                      </p:to>
                                    </p:set>
                                    <p:animEffect transition="in" filter="slide(fromBottom)">
                                      <p:cBhvr>
                                        <p:cTn id="57" dur="500"/>
                                        <p:tgtEl>
                                          <p:spTgt spid="38952"/>
                                        </p:tgtEl>
                                      </p:cBhvr>
                                    </p:animEffect>
                                  </p:childTnLst>
                                </p:cTn>
                              </p:par>
                              <p:par>
                                <p:cTn id="58" presetID="12" presetClass="entr" presetSubtype="4" fill="hold" nodeType="withEffect">
                                  <p:stCondLst>
                                    <p:cond delay="0"/>
                                  </p:stCondLst>
                                  <p:childTnLst>
                                    <p:set>
                                      <p:cBhvr>
                                        <p:cTn id="59" dur="1" fill="hold">
                                          <p:stCondLst>
                                            <p:cond delay="0"/>
                                          </p:stCondLst>
                                        </p:cTn>
                                        <p:tgtEl>
                                          <p:spTgt spid="38953"/>
                                        </p:tgtEl>
                                        <p:attrNameLst>
                                          <p:attrName>style.visibility</p:attrName>
                                        </p:attrNameLst>
                                      </p:cBhvr>
                                      <p:to>
                                        <p:strVal val="visible"/>
                                      </p:to>
                                    </p:set>
                                    <p:animEffect transition="in" filter="slide(fromBottom)">
                                      <p:cBhvr>
                                        <p:cTn id="60" dur="500"/>
                                        <p:tgtEl>
                                          <p:spTgt spid="38953"/>
                                        </p:tgtEl>
                                      </p:cBhvr>
                                    </p:animEffect>
                                  </p:childTnLst>
                                </p:cTn>
                              </p:par>
                              <p:par>
                                <p:cTn id="61" presetID="12" presetClass="entr" presetSubtype="4" fill="hold" grpId="0" nodeType="withEffect">
                                  <p:stCondLst>
                                    <p:cond delay="0"/>
                                  </p:stCondLst>
                                  <p:childTnLst>
                                    <p:set>
                                      <p:cBhvr>
                                        <p:cTn id="62" dur="1" fill="hold">
                                          <p:stCondLst>
                                            <p:cond delay="0"/>
                                          </p:stCondLst>
                                        </p:cTn>
                                        <p:tgtEl>
                                          <p:spTgt spid="38954"/>
                                        </p:tgtEl>
                                        <p:attrNameLst>
                                          <p:attrName>style.visibility</p:attrName>
                                        </p:attrNameLst>
                                      </p:cBhvr>
                                      <p:to>
                                        <p:strVal val="visible"/>
                                      </p:to>
                                    </p:set>
                                    <p:animEffect transition="in" filter="slide(fromBottom)">
                                      <p:cBhvr>
                                        <p:cTn id="63" dur="500"/>
                                        <p:tgtEl>
                                          <p:spTgt spid="38954"/>
                                        </p:tgtEl>
                                      </p:cBhvr>
                                    </p:animEffect>
                                  </p:childTnLst>
                                </p:cTn>
                              </p:par>
                              <p:par>
                                <p:cTn id="64" presetID="12" presetClass="entr" presetSubtype="4" fill="hold" grpId="0" nodeType="withEffect">
                                  <p:stCondLst>
                                    <p:cond delay="0"/>
                                  </p:stCondLst>
                                  <p:childTnLst>
                                    <p:set>
                                      <p:cBhvr>
                                        <p:cTn id="65" dur="1" fill="hold">
                                          <p:stCondLst>
                                            <p:cond delay="0"/>
                                          </p:stCondLst>
                                        </p:cTn>
                                        <p:tgtEl>
                                          <p:spTgt spid="38955"/>
                                        </p:tgtEl>
                                        <p:attrNameLst>
                                          <p:attrName>style.visibility</p:attrName>
                                        </p:attrNameLst>
                                      </p:cBhvr>
                                      <p:to>
                                        <p:strVal val="visible"/>
                                      </p:to>
                                    </p:set>
                                    <p:animEffect transition="in" filter="slide(fromBottom)">
                                      <p:cBhvr>
                                        <p:cTn id="66" dur="500"/>
                                        <p:tgtEl>
                                          <p:spTgt spid="38955"/>
                                        </p:tgtEl>
                                      </p:cBhvr>
                                    </p:animEffect>
                                  </p:childTnLst>
                                </p:cTn>
                              </p:par>
                              <p:par>
                                <p:cTn id="67" presetID="12" presetClass="entr" presetSubtype="4" fill="hold" grpId="0" nodeType="withEffect">
                                  <p:stCondLst>
                                    <p:cond delay="0"/>
                                  </p:stCondLst>
                                  <p:childTnLst>
                                    <p:set>
                                      <p:cBhvr>
                                        <p:cTn id="68" dur="1" fill="hold">
                                          <p:stCondLst>
                                            <p:cond delay="0"/>
                                          </p:stCondLst>
                                        </p:cTn>
                                        <p:tgtEl>
                                          <p:spTgt spid="38956"/>
                                        </p:tgtEl>
                                        <p:attrNameLst>
                                          <p:attrName>style.visibility</p:attrName>
                                        </p:attrNameLst>
                                      </p:cBhvr>
                                      <p:to>
                                        <p:strVal val="visible"/>
                                      </p:to>
                                    </p:set>
                                    <p:animEffect transition="in" filter="slide(fromBottom)">
                                      <p:cBhvr>
                                        <p:cTn id="69" dur="500"/>
                                        <p:tgtEl>
                                          <p:spTgt spid="38956"/>
                                        </p:tgtEl>
                                      </p:cBhvr>
                                    </p:animEffect>
                                  </p:childTnLst>
                                </p:cTn>
                              </p:par>
                              <p:par>
                                <p:cTn id="70" presetID="12" presetClass="entr" presetSubtype="4" fill="hold" grpId="0" nodeType="withEffect">
                                  <p:stCondLst>
                                    <p:cond delay="0"/>
                                  </p:stCondLst>
                                  <p:childTnLst>
                                    <p:set>
                                      <p:cBhvr>
                                        <p:cTn id="71" dur="1" fill="hold">
                                          <p:stCondLst>
                                            <p:cond delay="0"/>
                                          </p:stCondLst>
                                        </p:cTn>
                                        <p:tgtEl>
                                          <p:spTgt spid="38957"/>
                                        </p:tgtEl>
                                        <p:attrNameLst>
                                          <p:attrName>style.visibility</p:attrName>
                                        </p:attrNameLst>
                                      </p:cBhvr>
                                      <p:to>
                                        <p:strVal val="visible"/>
                                      </p:to>
                                    </p:set>
                                    <p:animEffect transition="in" filter="slide(fromBottom)">
                                      <p:cBhvr>
                                        <p:cTn id="72" dur="500"/>
                                        <p:tgtEl>
                                          <p:spTgt spid="38957"/>
                                        </p:tgtEl>
                                      </p:cBhvr>
                                    </p:animEffect>
                                  </p:childTnLst>
                                </p:cTn>
                              </p:par>
                              <p:par>
                                <p:cTn id="73" presetID="12" presetClass="entr" presetSubtype="4" fill="hold" grpId="0" nodeType="withEffect">
                                  <p:stCondLst>
                                    <p:cond delay="0"/>
                                  </p:stCondLst>
                                  <p:childTnLst>
                                    <p:set>
                                      <p:cBhvr>
                                        <p:cTn id="74" dur="1" fill="hold">
                                          <p:stCondLst>
                                            <p:cond delay="0"/>
                                          </p:stCondLst>
                                        </p:cTn>
                                        <p:tgtEl>
                                          <p:spTgt spid="38958"/>
                                        </p:tgtEl>
                                        <p:attrNameLst>
                                          <p:attrName>style.visibility</p:attrName>
                                        </p:attrNameLst>
                                      </p:cBhvr>
                                      <p:to>
                                        <p:strVal val="visible"/>
                                      </p:to>
                                    </p:set>
                                    <p:animEffect transition="in" filter="slide(fromBottom)">
                                      <p:cBhvr>
                                        <p:cTn id="75" dur="500"/>
                                        <p:tgtEl>
                                          <p:spTgt spid="38958"/>
                                        </p:tgtEl>
                                      </p:cBhvr>
                                    </p:animEffect>
                                  </p:childTnLst>
                                </p:cTn>
                              </p:par>
                              <p:par>
                                <p:cTn id="76" presetID="12" presetClass="entr" presetSubtype="4" fill="hold" grpId="0" nodeType="withEffect">
                                  <p:stCondLst>
                                    <p:cond delay="0"/>
                                  </p:stCondLst>
                                  <p:childTnLst>
                                    <p:set>
                                      <p:cBhvr>
                                        <p:cTn id="77" dur="1" fill="hold">
                                          <p:stCondLst>
                                            <p:cond delay="0"/>
                                          </p:stCondLst>
                                        </p:cTn>
                                        <p:tgtEl>
                                          <p:spTgt spid="38959"/>
                                        </p:tgtEl>
                                        <p:attrNameLst>
                                          <p:attrName>style.visibility</p:attrName>
                                        </p:attrNameLst>
                                      </p:cBhvr>
                                      <p:to>
                                        <p:strVal val="visible"/>
                                      </p:to>
                                    </p:set>
                                    <p:animEffect transition="in" filter="slide(fromBottom)">
                                      <p:cBhvr>
                                        <p:cTn id="78" dur="500"/>
                                        <p:tgtEl>
                                          <p:spTgt spid="38959"/>
                                        </p:tgtEl>
                                      </p:cBhvr>
                                    </p:animEffect>
                                  </p:childTnLst>
                                </p:cTn>
                              </p:par>
                              <p:par>
                                <p:cTn id="79" presetID="12" presetClass="entr" presetSubtype="4" fill="hold" grpId="0" nodeType="withEffect">
                                  <p:stCondLst>
                                    <p:cond delay="0"/>
                                  </p:stCondLst>
                                  <p:childTnLst>
                                    <p:set>
                                      <p:cBhvr>
                                        <p:cTn id="80" dur="1" fill="hold">
                                          <p:stCondLst>
                                            <p:cond delay="0"/>
                                          </p:stCondLst>
                                        </p:cTn>
                                        <p:tgtEl>
                                          <p:spTgt spid="38960"/>
                                        </p:tgtEl>
                                        <p:attrNameLst>
                                          <p:attrName>style.visibility</p:attrName>
                                        </p:attrNameLst>
                                      </p:cBhvr>
                                      <p:to>
                                        <p:strVal val="visible"/>
                                      </p:to>
                                    </p:set>
                                    <p:animEffect transition="in" filter="slide(fromBottom)">
                                      <p:cBhvr>
                                        <p:cTn id="81" dur="500"/>
                                        <p:tgtEl>
                                          <p:spTgt spid="38960"/>
                                        </p:tgtEl>
                                      </p:cBhvr>
                                    </p:animEffect>
                                  </p:childTnLst>
                                </p:cTn>
                              </p:par>
                              <p:par>
                                <p:cTn id="82" presetID="12" presetClass="entr" presetSubtype="4" fill="hold" grpId="0" nodeType="withEffect">
                                  <p:stCondLst>
                                    <p:cond delay="0"/>
                                  </p:stCondLst>
                                  <p:childTnLst>
                                    <p:set>
                                      <p:cBhvr>
                                        <p:cTn id="83" dur="1" fill="hold">
                                          <p:stCondLst>
                                            <p:cond delay="0"/>
                                          </p:stCondLst>
                                        </p:cTn>
                                        <p:tgtEl>
                                          <p:spTgt spid="38961"/>
                                        </p:tgtEl>
                                        <p:attrNameLst>
                                          <p:attrName>style.visibility</p:attrName>
                                        </p:attrNameLst>
                                      </p:cBhvr>
                                      <p:to>
                                        <p:strVal val="visible"/>
                                      </p:to>
                                    </p:set>
                                    <p:animEffect transition="in" filter="slide(fromBottom)">
                                      <p:cBhvr>
                                        <p:cTn id="84" dur="500"/>
                                        <p:tgtEl>
                                          <p:spTgt spid="38961"/>
                                        </p:tgtEl>
                                      </p:cBhvr>
                                    </p:animEffect>
                                  </p:childTnLst>
                                </p:cTn>
                              </p:par>
                            </p:childTnLst>
                          </p:cTn>
                        </p:par>
                        <p:par>
                          <p:cTn id="85" fill="hold" nodeType="afterGroup">
                            <p:stCondLst>
                              <p:cond delay="500"/>
                            </p:stCondLst>
                            <p:childTnLst>
                              <p:par>
                                <p:cTn id="86" presetID="1" presetClass="exit" presetSubtype="0" fill="hold" grpId="1" nodeType="afterEffect">
                                  <p:stCondLst>
                                    <p:cond delay="0"/>
                                  </p:stCondLst>
                                  <p:childTnLst>
                                    <p:set>
                                      <p:cBhvr>
                                        <p:cTn id="87" dur="1" fill="hold">
                                          <p:stCondLst>
                                            <p:cond delay="0"/>
                                          </p:stCondLst>
                                        </p:cTn>
                                        <p:tgtEl>
                                          <p:spTgt spid="38961"/>
                                        </p:tgtEl>
                                        <p:attrNameLst>
                                          <p:attrName>style.visibility</p:attrName>
                                        </p:attrNameLst>
                                      </p:cBhvr>
                                      <p:to>
                                        <p:strVal val="hidden"/>
                                      </p:to>
                                    </p:set>
                                  </p:childTnLst>
                                  <p:subTnLst>
                                    <p:audio>
                                      <p:cMediaNode>
                                        <p:cTn display="0" masterRel="sameClick">
                                          <p:stCondLst>
                                            <p:cond evt="begin" delay="0">
                                              <p:tn val="86"/>
                                            </p:cond>
                                          </p:stCondLst>
                                          <p:endCondLst>
                                            <p:cond evt="onStopAudio" delay="0">
                                              <p:tgtEl>
                                                <p:sldTgt/>
                                              </p:tgtEl>
                                            </p:cond>
                                          </p:endCondLst>
                                        </p:cTn>
                                        <p:tgtEl>
                                          <p:sndTgt r:embed="rId5" name="hammer.wav"/>
                                        </p:tgtEl>
                                      </p:cMediaNode>
                                    </p:audio>
                                  </p:subTnLst>
                                </p:cTn>
                              </p:par>
                            </p:childTnLst>
                          </p:cTn>
                        </p:par>
                        <p:par>
                          <p:cTn id="88" fill="hold" nodeType="afterGroup">
                            <p:stCondLst>
                              <p:cond delay="500"/>
                            </p:stCondLst>
                            <p:childTnLst>
                              <p:par>
                                <p:cTn id="89" presetID="1" presetClass="exit" presetSubtype="0" fill="hold" grpId="1" nodeType="afterEffect">
                                  <p:stCondLst>
                                    <p:cond delay="1000"/>
                                  </p:stCondLst>
                                  <p:childTnLst>
                                    <p:set>
                                      <p:cBhvr>
                                        <p:cTn id="90" dur="1" fill="hold">
                                          <p:stCondLst>
                                            <p:cond delay="0"/>
                                          </p:stCondLst>
                                        </p:cTn>
                                        <p:tgtEl>
                                          <p:spTgt spid="38960"/>
                                        </p:tgtEl>
                                        <p:attrNameLst>
                                          <p:attrName>style.visibility</p:attrName>
                                        </p:attrNameLst>
                                      </p:cBhvr>
                                      <p:to>
                                        <p:strVal val="hidden"/>
                                      </p:to>
                                    </p:set>
                                  </p:childTnLst>
                                  <p:subTnLst>
                                    <p:audio>
                                      <p:cMediaNode>
                                        <p:cTn display="0" masterRel="sameClick">
                                          <p:stCondLst>
                                            <p:cond evt="begin" delay="0">
                                              <p:tn val="89"/>
                                            </p:cond>
                                          </p:stCondLst>
                                          <p:endCondLst>
                                            <p:cond evt="onStopAudio" delay="0">
                                              <p:tgtEl>
                                                <p:sldTgt/>
                                              </p:tgtEl>
                                            </p:cond>
                                          </p:endCondLst>
                                        </p:cTn>
                                        <p:tgtEl>
                                          <p:sndTgt r:embed="rId5" name="hammer.wav"/>
                                        </p:tgtEl>
                                      </p:cMediaNode>
                                    </p:audio>
                                  </p:subTnLst>
                                </p:cTn>
                              </p:par>
                            </p:childTnLst>
                          </p:cTn>
                        </p:par>
                        <p:par>
                          <p:cTn id="91" fill="hold" nodeType="afterGroup">
                            <p:stCondLst>
                              <p:cond delay="1500"/>
                            </p:stCondLst>
                            <p:childTnLst>
                              <p:par>
                                <p:cTn id="92" presetID="1" presetClass="exit" presetSubtype="0" fill="hold" grpId="1" nodeType="afterEffect">
                                  <p:stCondLst>
                                    <p:cond delay="1000"/>
                                  </p:stCondLst>
                                  <p:childTnLst>
                                    <p:set>
                                      <p:cBhvr>
                                        <p:cTn id="93" dur="1" fill="hold">
                                          <p:stCondLst>
                                            <p:cond delay="0"/>
                                          </p:stCondLst>
                                        </p:cTn>
                                        <p:tgtEl>
                                          <p:spTgt spid="38959"/>
                                        </p:tgtEl>
                                        <p:attrNameLst>
                                          <p:attrName>style.visibility</p:attrName>
                                        </p:attrNameLst>
                                      </p:cBhvr>
                                      <p:to>
                                        <p:strVal val="hidden"/>
                                      </p:to>
                                    </p:set>
                                  </p:childTnLst>
                                  <p:subTnLst>
                                    <p:audio>
                                      <p:cMediaNode>
                                        <p:cTn display="0" masterRel="sameClick">
                                          <p:stCondLst>
                                            <p:cond evt="begin" delay="0">
                                              <p:tn val="92"/>
                                            </p:cond>
                                          </p:stCondLst>
                                          <p:endCondLst>
                                            <p:cond evt="onStopAudio" delay="0">
                                              <p:tgtEl>
                                                <p:sldTgt/>
                                              </p:tgtEl>
                                            </p:cond>
                                          </p:endCondLst>
                                        </p:cTn>
                                        <p:tgtEl>
                                          <p:sndTgt r:embed="rId5" name="hammer.wav"/>
                                        </p:tgtEl>
                                      </p:cMediaNode>
                                    </p:audio>
                                  </p:subTnLst>
                                </p:cTn>
                              </p:par>
                            </p:childTnLst>
                          </p:cTn>
                        </p:par>
                        <p:par>
                          <p:cTn id="94" fill="hold" nodeType="afterGroup">
                            <p:stCondLst>
                              <p:cond delay="2500"/>
                            </p:stCondLst>
                            <p:childTnLst>
                              <p:par>
                                <p:cTn id="95" presetID="1" presetClass="exit" presetSubtype="0" fill="hold" grpId="1" nodeType="afterEffect">
                                  <p:stCondLst>
                                    <p:cond delay="1000"/>
                                  </p:stCondLst>
                                  <p:childTnLst>
                                    <p:set>
                                      <p:cBhvr>
                                        <p:cTn id="96" dur="1" fill="hold">
                                          <p:stCondLst>
                                            <p:cond delay="0"/>
                                          </p:stCondLst>
                                        </p:cTn>
                                        <p:tgtEl>
                                          <p:spTgt spid="38958"/>
                                        </p:tgtEl>
                                        <p:attrNameLst>
                                          <p:attrName>style.visibility</p:attrName>
                                        </p:attrNameLst>
                                      </p:cBhvr>
                                      <p:to>
                                        <p:strVal val="hidden"/>
                                      </p:to>
                                    </p:set>
                                  </p:childTnLst>
                                  <p:subTnLst>
                                    <p:audio>
                                      <p:cMediaNode>
                                        <p:cTn display="0" masterRel="sameClick">
                                          <p:stCondLst>
                                            <p:cond evt="begin" delay="0">
                                              <p:tn val="95"/>
                                            </p:cond>
                                          </p:stCondLst>
                                          <p:endCondLst>
                                            <p:cond evt="onStopAudio" delay="0">
                                              <p:tgtEl>
                                                <p:sldTgt/>
                                              </p:tgtEl>
                                            </p:cond>
                                          </p:endCondLst>
                                        </p:cTn>
                                        <p:tgtEl>
                                          <p:sndTgt r:embed="rId5" name="hammer.wav"/>
                                        </p:tgtEl>
                                      </p:cMediaNode>
                                    </p:audio>
                                  </p:subTnLst>
                                </p:cTn>
                              </p:par>
                            </p:childTnLst>
                          </p:cTn>
                        </p:par>
                        <p:par>
                          <p:cTn id="97" fill="hold" nodeType="afterGroup">
                            <p:stCondLst>
                              <p:cond delay="3500"/>
                            </p:stCondLst>
                            <p:childTnLst>
                              <p:par>
                                <p:cTn id="98" presetID="1" presetClass="exit" presetSubtype="0" fill="hold" grpId="1" nodeType="afterEffect">
                                  <p:stCondLst>
                                    <p:cond delay="1000"/>
                                  </p:stCondLst>
                                  <p:childTnLst>
                                    <p:set>
                                      <p:cBhvr>
                                        <p:cTn id="99" dur="1" fill="hold">
                                          <p:stCondLst>
                                            <p:cond delay="0"/>
                                          </p:stCondLst>
                                        </p:cTn>
                                        <p:tgtEl>
                                          <p:spTgt spid="38957"/>
                                        </p:tgtEl>
                                        <p:attrNameLst>
                                          <p:attrName>style.visibility</p:attrName>
                                        </p:attrNameLst>
                                      </p:cBhvr>
                                      <p:to>
                                        <p:strVal val="hidden"/>
                                      </p:to>
                                    </p:set>
                                  </p:childTnLst>
                                  <p:subTnLst>
                                    <p:audio>
                                      <p:cMediaNode>
                                        <p:cTn display="0" masterRel="sameClick">
                                          <p:stCondLst>
                                            <p:cond evt="begin" delay="0">
                                              <p:tn val="98"/>
                                            </p:cond>
                                          </p:stCondLst>
                                          <p:endCondLst>
                                            <p:cond evt="onStopAudio" delay="0">
                                              <p:tgtEl>
                                                <p:sldTgt/>
                                              </p:tgtEl>
                                            </p:cond>
                                          </p:endCondLst>
                                        </p:cTn>
                                        <p:tgtEl>
                                          <p:sndTgt r:embed="rId5" name="hammer.wav"/>
                                        </p:tgtEl>
                                      </p:cMediaNode>
                                    </p:audio>
                                  </p:subTnLst>
                                </p:cTn>
                              </p:par>
                            </p:childTnLst>
                          </p:cTn>
                        </p:par>
                        <p:par>
                          <p:cTn id="100" fill="hold" nodeType="afterGroup">
                            <p:stCondLst>
                              <p:cond delay="4500"/>
                            </p:stCondLst>
                            <p:childTnLst>
                              <p:par>
                                <p:cTn id="101" presetID="1" presetClass="exit" presetSubtype="0" fill="hold" grpId="1" nodeType="afterEffect">
                                  <p:stCondLst>
                                    <p:cond delay="1000"/>
                                  </p:stCondLst>
                                  <p:childTnLst>
                                    <p:set>
                                      <p:cBhvr>
                                        <p:cTn id="102" dur="1" fill="hold">
                                          <p:stCondLst>
                                            <p:cond delay="0"/>
                                          </p:stCondLst>
                                        </p:cTn>
                                        <p:tgtEl>
                                          <p:spTgt spid="38956"/>
                                        </p:tgtEl>
                                        <p:attrNameLst>
                                          <p:attrName>style.visibility</p:attrName>
                                        </p:attrNameLst>
                                      </p:cBhvr>
                                      <p:to>
                                        <p:strVal val="hidden"/>
                                      </p:to>
                                    </p:set>
                                  </p:childTnLst>
                                  <p:subTnLst>
                                    <p:audio>
                                      <p:cMediaNode>
                                        <p:cTn display="0" masterRel="sameClick">
                                          <p:stCondLst>
                                            <p:cond evt="begin" delay="0">
                                              <p:tn val="101"/>
                                            </p:cond>
                                          </p:stCondLst>
                                          <p:endCondLst>
                                            <p:cond evt="onStopAudio" delay="0">
                                              <p:tgtEl>
                                                <p:sldTgt/>
                                              </p:tgtEl>
                                            </p:cond>
                                          </p:endCondLst>
                                        </p:cTn>
                                        <p:tgtEl>
                                          <p:sndTgt r:embed="rId5" name="hammer.wav"/>
                                        </p:tgtEl>
                                      </p:cMediaNode>
                                    </p:audio>
                                  </p:subTnLst>
                                </p:cTn>
                              </p:par>
                            </p:childTnLst>
                          </p:cTn>
                        </p:par>
                        <p:par>
                          <p:cTn id="103" fill="hold" nodeType="afterGroup">
                            <p:stCondLst>
                              <p:cond delay="5500"/>
                            </p:stCondLst>
                            <p:childTnLst>
                              <p:par>
                                <p:cTn id="104" presetID="1" presetClass="exit" presetSubtype="0" fill="hold" grpId="1" nodeType="afterEffect">
                                  <p:stCondLst>
                                    <p:cond delay="1000"/>
                                  </p:stCondLst>
                                  <p:childTnLst>
                                    <p:set>
                                      <p:cBhvr>
                                        <p:cTn id="105" dur="1" fill="hold">
                                          <p:stCondLst>
                                            <p:cond delay="0"/>
                                          </p:stCondLst>
                                        </p:cTn>
                                        <p:tgtEl>
                                          <p:spTgt spid="38955"/>
                                        </p:tgtEl>
                                        <p:attrNameLst>
                                          <p:attrName>style.visibility</p:attrName>
                                        </p:attrNameLst>
                                      </p:cBhvr>
                                      <p:to>
                                        <p:strVal val="hidden"/>
                                      </p:to>
                                    </p:set>
                                  </p:childTnLst>
                                  <p:subTnLst>
                                    <p:audio>
                                      <p:cMediaNode>
                                        <p:cTn display="0" masterRel="sameClick">
                                          <p:stCondLst>
                                            <p:cond evt="begin" delay="0">
                                              <p:tn val="104"/>
                                            </p:cond>
                                          </p:stCondLst>
                                          <p:endCondLst>
                                            <p:cond evt="onStopAudio" delay="0">
                                              <p:tgtEl>
                                                <p:sldTgt/>
                                              </p:tgtEl>
                                            </p:cond>
                                          </p:endCondLst>
                                        </p:cTn>
                                        <p:tgtEl>
                                          <p:sndTgt r:embed="rId5" name="hammer.wav"/>
                                        </p:tgtEl>
                                      </p:cMediaNode>
                                    </p:audio>
                                  </p:subTnLst>
                                </p:cTn>
                              </p:par>
                            </p:childTnLst>
                          </p:cTn>
                        </p:par>
                        <p:par>
                          <p:cTn id="106" fill="hold" nodeType="afterGroup">
                            <p:stCondLst>
                              <p:cond delay="6500"/>
                            </p:stCondLst>
                            <p:childTnLst>
                              <p:par>
                                <p:cTn id="107" presetID="1" presetClass="exit" presetSubtype="0" fill="hold" grpId="1" nodeType="afterEffect">
                                  <p:stCondLst>
                                    <p:cond delay="1000"/>
                                  </p:stCondLst>
                                  <p:childTnLst>
                                    <p:set>
                                      <p:cBhvr>
                                        <p:cTn id="108" dur="1" fill="hold">
                                          <p:stCondLst>
                                            <p:cond delay="0"/>
                                          </p:stCondLst>
                                        </p:cTn>
                                        <p:tgtEl>
                                          <p:spTgt spid="38954"/>
                                        </p:tgtEl>
                                        <p:attrNameLst>
                                          <p:attrName>style.visibility</p:attrName>
                                        </p:attrNameLst>
                                      </p:cBhvr>
                                      <p:to>
                                        <p:strVal val="hidden"/>
                                      </p:to>
                                    </p:set>
                                  </p:childTnLst>
                                  <p:subTnLst>
                                    <p:audio>
                                      <p:cMediaNode>
                                        <p:cTn display="0" masterRel="sameClick">
                                          <p:stCondLst>
                                            <p:cond evt="begin" delay="0">
                                              <p:tn val="107"/>
                                            </p:cond>
                                          </p:stCondLst>
                                          <p:endCondLst>
                                            <p:cond evt="onStopAudio" delay="0">
                                              <p:tgtEl>
                                                <p:sldTgt/>
                                              </p:tgtEl>
                                            </p:cond>
                                          </p:endCondLst>
                                        </p:cTn>
                                        <p:tgtEl>
                                          <p:sndTgt r:embed="rId5" name="hammer.wav"/>
                                        </p:tgtEl>
                                      </p:cMediaNode>
                                    </p:audio>
                                  </p:subTnLst>
                                </p:cTn>
                              </p:par>
                            </p:childTnLst>
                          </p:cTn>
                        </p:par>
                        <p:par>
                          <p:cTn id="109" fill="hold" nodeType="afterGroup">
                            <p:stCondLst>
                              <p:cond delay="7500"/>
                            </p:stCondLst>
                            <p:childTnLst>
                              <p:par>
                                <p:cTn id="110" presetID="1" presetClass="exit" presetSubtype="0" fill="hold" grpId="0" nodeType="afterEffect">
                                  <p:stCondLst>
                                    <p:cond delay="1000"/>
                                  </p:stCondLst>
                                  <p:childTnLst>
                                    <p:set>
                                      <p:cBhvr>
                                        <p:cTn id="111" dur="1" fill="hold">
                                          <p:stCondLst>
                                            <p:cond delay="0"/>
                                          </p:stCondLst>
                                        </p:cTn>
                                        <p:tgtEl>
                                          <p:spTgt spid="38953"/>
                                        </p:tgtEl>
                                        <p:attrNameLst>
                                          <p:attrName>style.visibility</p:attrName>
                                        </p:attrNameLst>
                                      </p:cBhvr>
                                      <p:to>
                                        <p:strVal val="hidden"/>
                                      </p:to>
                                    </p:set>
                                  </p:childTnLst>
                                  <p:subTnLst>
                                    <p:audio>
                                      <p:cMediaNode>
                                        <p:cTn display="0" masterRel="sameClick">
                                          <p:stCondLst>
                                            <p:cond evt="begin" delay="0">
                                              <p:tn val="110"/>
                                            </p:cond>
                                          </p:stCondLst>
                                          <p:endCondLst>
                                            <p:cond evt="onStopAudio" delay="0">
                                              <p:tgtEl>
                                                <p:sldTgt/>
                                              </p:tgtEl>
                                            </p:cond>
                                          </p:endCondLst>
                                        </p:cTn>
                                        <p:tgtEl>
                                          <p:sndTgt r:embed="rId5" name="hammer.wav"/>
                                        </p:tgtEl>
                                      </p:cMediaNode>
                                    </p:audio>
                                  </p:subTnLst>
                                </p:cTn>
                              </p:par>
                            </p:childTnLst>
                          </p:cTn>
                        </p:par>
                        <p:par>
                          <p:cTn id="112" fill="hold" nodeType="afterGroup">
                            <p:stCondLst>
                              <p:cond delay="8500"/>
                            </p:stCondLst>
                            <p:childTnLst>
                              <p:par>
                                <p:cTn id="113" presetID="1" presetClass="exit" presetSubtype="0" fill="hold" nodeType="afterEffect">
                                  <p:stCondLst>
                                    <p:cond delay="1000"/>
                                  </p:stCondLst>
                                  <p:childTnLst>
                                    <p:set>
                                      <p:cBhvr>
                                        <p:cTn id="114" dur="1" fill="hold">
                                          <p:stCondLst>
                                            <p:cond delay="0"/>
                                          </p:stCondLst>
                                        </p:cTn>
                                        <p:tgtEl>
                                          <p:spTgt spid="38952"/>
                                        </p:tgtEl>
                                        <p:attrNameLst>
                                          <p:attrName>style.visibility</p:attrName>
                                        </p:attrNameLst>
                                      </p:cBhvr>
                                      <p:to>
                                        <p:strVal val="hidden"/>
                                      </p:to>
                                    </p:set>
                                  </p:childTnLst>
                                  <p:subTnLst>
                                    <p:audio>
                                      <p:cMediaNode>
                                        <p:cTn display="0" masterRel="sameClick">
                                          <p:stCondLst>
                                            <p:cond evt="begin" delay="0">
                                              <p:tn val="113"/>
                                            </p:cond>
                                          </p:stCondLst>
                                          <p:endCondLst>
                                            <p:cond evt="onStopAudio" delay="0">
                                              <p:tgtEl>
                                                <p:sldTgt/>
                                              </p:tgtEl>
                                            </p:cond>
                                          </p:endCondLst>
                                        </p:cTn>
                                        <p:tgtEl>
                                          <p:sndTgt r:embed="rId5" name="hammer.wav"/>
                                        </p:tgtEl>
                                      </p:cMediaNode>
                                    </p:audio>
                                  </p:subTnLst>
                                </p:cTn>
                              </p:par>
                            </p:childTnLst>
                          </p:cTn>
                        </p:par>
                        <p:par>
                          <p:cTn id="115" fill="hold" nodeType="afterGroup">
                            <p:stCondLst>
                              <p:cond delay="9500"/>
                            </p:stCondLst>
                            <p:childTnLst>
                              <p:par>
                                <p:cTn id="116" presetID="1" presetClass="exit" presetSubtype="0" fill="hold" grpId="1" nodeType="afterEffect">
                                  <p:stCondLst>
                                    <p:cond delay="1000"/>
                                  </p:stCondLst>
                                  <p:childTnLst>
                                    <p:set>
                                      <p:cBhvr>
                                        <p:cTn id="117" dur="1" fill="hold">
                                          <p:stCondLst>
                                            <p:cond delay="0"/>
                                          </p:stCondLst>
                                        </p:cTn>
                                        <p:tgtEl>
                                          <p:spTgt spid="38951"/>
                                        </p:tgtEl>
                                        <p:attrNameLst>
                                          <p:attrName>style.visibility</p:attrName>
                                        </p:attrNameLst>
                                      </p:cBhvr>
                                      <p:to>
                                        <p:strVal val="hidden"/>
                                      </p:to>
                                    </p:set>
                                  </p:childTnLst>
                                  <p:subTnLst>
                                    <p:audio>
                                      <p:cMediaNode>
                                        <p:cTn display="0" masterRel="sameClick">
                                          <p:stCondLst>
                                            <p:cond evt="begin" delay="0">
                                              <p:tn val="116"/>
                                            </p:cond>
                                          </p:stCondLst>
                                          <p:endCondLst>
                                            <p:cond evt="onStopAudio" delay="0">
                                              <p:tgtEl>
                                                <p:sldTgt/>
                                              </p:tgtEl>
                                            </p:cond>
                                          </p:endCondLst>
                                        </p:cTn>
                                        <p:tgtEl>
                                          <p:sndTgt r:embed="rId6" name="bomb.wav"/>
                                        </p:tgtEl>
                                      </p:cMediaNode>
                                    </p:audio>
                                  </p:subTnLst>
                                </p:cTn>
                              </p:par>
                            </p:childTnLst>
                          </p:cTn>
                        </p:par>
                      </p:childTnLst>
                    </p:cTn>
                  </p:par>
                  <p:par>
                    <p:cTn id="118" fill="hold" nodeType="clickPar">
                      <p:stCondLst>
                        <p:cond delay="indefinite"/>
                      </p:stCondLst>
                      <p:childTnLst>
                        <p:par>
                          <p:cTn id="119" fill="hold" nodeType="withGroup">
                            <p:stCondLst>
                              <p:cond delay="0"/>
                            </p:stCondLst>
                            <p:childTnLst>
                              <p:par>
                                <p:cTn id="120" presetID="1" presetClass="emph" presetSubtype="2" fill="hold" nodeType="clickEffect">
                                  <p:stCondLst>
                                    <p:cond delay="0"/>
                                  </p:stCondLst>
                                  <p:childTnLst>
                                    <p:animClr clrSpc="rgb" dir="cw">
                                      <p:cBhvr>
                                        <p:cTn id="121" dur="2000" fill="hold"/>
                                        <p:tgtEl>
                                          <p:spTgt spid="38946"/>
                                        </p:tgtEl>
                                        <p:attrNameLst>
                                          <p:attrName>fillcolor</p:attrName>
                                        </p:attrNameLst>
                                      </p:cBhvr>
                                      <p:to>
                                        <a:srgbClr val="FF0000"/>
                                      </p:to>
                                    </p:animClr>
                                    <p:set>
                                      <p:cBhvr>
                                        <p:cTn id="122" dur="2000" fill="hold"/>
                                        <p:tgtEl>
                                          <p:spTgt spid="38946"/>
                                        </p:tgtEl>
                                        <p:attrNameLst>
                                          <p:attrName>fill.type</p:attrName>
                                        </p:attrNameLst>
                                      </p:cBhvr>
                                      <p:to>
                                        <p:strVal val="solid"/>
                                      </p:to>
                                    </p:set>
                                    <p:set>
                                      <p:cBhvr>
                                        <p:cTn id="123" dur="2000" fill="hold"/>
                                        <p:tgtEl>
                                          <p:spTgt spid="38946"/>
                                        </p:tgtEl>
                                        <p:attrNameLst>
                                          <p:attrName>fill.on</p:attrName>
                                        </p:attrNameLst>
                                      </p:cBhvr>
                                      <p:to>
                                        <p:strVal val="true"/>
                                      </p:to>
                                    </p:set>
                                  </p:childTnLst>
                                  <p:subTnLst>
                                    <p:audio>
                                      <p:cMediaNode>
                                        <p:cTn display="0" masterRel="sameClick">
                                          <p:stCondLst>
                                            <p:cond evt="begin" delay="0">
                                              <p:tn val="120"/>
                                            </p:cond>
                                          </p:stCondLst>
                                          <p:endCondLst>
                                            <p:cond evt="onStopAudio" delay="0">
                                              <p:tgtEl>
                                                <p:sldTgt/>
                                              </p:tgtEl>
                                            </p:cond>
                                          </p:endCondLst>
                                        </p:cTn>
                                        <p:tgtEl>
                                          <p:sndTgt r:embed="rId7" name="applause.wav"/>
                                        </p:tgtEl>
                                      </p:cMediaNode>
                                    </p:audio>
                                  </p:subTnLst>
                                </p:cTn>
                              </p:par>
                            </p:childTnLst>
                          </p:cTn>
                        </p:par>
                        <p:par>
                          <p:cTn id="124" fill="hold" nodeType="afterGroup">
                            <p:stCondLst>
                              <p:cond delay="2000"/>
                            </p:stCondLst>
                            <p:childTnLst>
                              <p:par>
                                <p:cTn id="125" presetID="2" presetClass="entr" presetSubtype="4" fill="hold" grpId="0" nodeType="afterEffect">
                                  <p:stCondLst>
                                    <p:cond delay="0"/>
                                  </p:stCondLst>
                                  <p:childTnLst>
                                    <p:set>
                                      <p:cBhvr>
                                        <p:cTn id="126" dur="1" fill="hold">
                                          <p:stCondLst>
                                            <p:cond delay="0"/>
                                          </p:stCondLst>
                                        </p:cTn>
                                        <p:tgtEl>
                                          <p:spTgt spid="38949"/>
                                        </p:tgtEl>
                                        <p:attrNameLst>
                                          <p:attrName>style.visibility</p:attrName>
                                        </p:attrNameLst>
                                      </p:cBhvr>
                                      <p:to>
                                        <p:strVal val="visible"/>
                                      </p:to>
                                    </p:set>
                                    <p:anim calcmode="lin" valueType="num">
                                      <p:cBhvr additive="base">
                                        <p:cTn id="127" dur="500" fill="hold"/>
                                        <p:tgtEl>
                                          <p:spTgt spid="38949"/>
                                        </p:tgtEl>
                                        <p:attrNameLst>
                                          <p:attrName>ppt_x</p:attrName>
                                        </p:attrNameLst>
                                      </p:cBhvr>
                                      <p:tavLst>
                                        <p:tav tm="0">
                                          <p:val>
                                            <p:strVal val="#ppt_x"/>
                                          </p:val>
                                        </p:tav>
                                        <p:tav tm="100000">
                                          <p:val>
                                            <p:strVal val="#ppt_x"/>
                                          </p:val>
                                        </p:tav>
                                      </p:tavLst>
                                    </p:anim>
                                    <p:anim calcmode="lin" valueType="num">
                                      <p:cBhvr additive="base">
                                        <p:cTn id="128" dur="500" fill="hold"/>
                                        <p:tgtEl>
                                          <p:spTgt spid="389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40" grpId="0" build="allAtOnce" animBg="1"/>
      <p:bldP spid="38941" grpId="0" animBg="1"/>
      <p:bldP spid="38942" grpId="0" animBg="1"/>
      <p:bldP spid="38943" grpId="0" animBg="1"/>
      <p:bldP spid="38944" grpId="0" animBg="1"/>
      <p:bldP spid="38945" grpId="0" animBg="1"/>
      <p:bldP spid="38946" grpId="0" animBg="1"/>
      <p:bldP spid="38949" grpId="0" animBg="1"/>
      <p:bldP spid="38950" grpId="0" animBg="1"/>
      <p:bldP spid="38951" grpId="0" animBg="1"/>
      <p:bldP spid="38951" grpId="1" animBg="1"/>
      <p:bldP spid="38952" grpId="0" animBg="1"/>
      <p:bldP spid="38953" grpId="0" animBg="1"/>
      <p:bldP spid="38954" grpId="0" animBg="1"/>
      <p:bldP spid="38954" grpId="1" animBg="1"/>
      <p:bldP spid="38955" grpId="0" animBg="1"/>
      <p:bldP spid="38955" grpId="1" animBg="1"/>
      <p:bldP spid="38956" grpId="0" animBg="1"/>
      <p:bldP spid="38956" grpId="1" animBg="1"/>
      <p:bldP spid="38957" grpId="0" animBg="1"/>
      <p:bldP spid="38957" grpId="1" animBg="1"/>
      <p:bldP spid="38958" grpId="0" animBg="1"/>
      <p:bldP spid="38958" grpId="1" animBg="1"/>
      <p:bldP spid="38959" grpId="0" animBg="1"/>
      <p:bldP spid="38959" grpId="1" animBg="1"/>
      <p:bldP spid="38960" grpId="0" animBg="1"/>
      <p:bldP spid="38960" grpId="1" animBg="1"/>
      <p:bldP spid="38961" grpId="0" animBg="1"/>
      <p:bldP spid="38961"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title" idx="4294967295"/>
          </p:nvPr>
        </p:nvSpPr>
        <p:spPr>
          <a:xfrm>
            <a:off x="228600" y="0"/>
            <a:ext cx="11353800" cy="3276600"/>
          </a:xfrm>
        </p:spPr>
        <p:txBody>
          <a:bodyPr/>
          <a:lstStyle/>
          <a:p>
            <a:pPr algn="ctr" eaLnBrk="1" hangingPunct="1">
              <a:defRPr/>
            </a:pPr>
            <a:r>
              <a:rPr lang="en-US" sz="4800" dirty="0" err="1">
                <a:solidFill>
                  <a:schemeClr val="accent4">
                    <a:lumMod val="10000"/>
                  </a:schemeClr>
                </a:solidFill>
                <a:effectLst/>
                <a:latin typeface="Arial" panose="020B0604020202020204" pitchFamily="34" charset="0"/>
                <a:cs typeface="Arial" panose="020B0604020202020204" pitchFamily="34" charset="0"/>
              </a:rPr>
              <a:t>Thứ</a:t>
            </a:r>
            <a:r>
              <a:rPr lang="en-US" sz="4800" dirty="0">
                <a:solidFill>
                  <a:schemeClr val="accent4">
                    <a:lumMod val="10000"/>
                  </a:schemeClr>
                </a:solidFill>
                <a:effectLst/>
                <a:latin typeface="Arial" panose="020B0604020202020204" pitchFamily="34" charset="0"/>
                <a:cs typeface="Arial" panose="020B0604020202020204" pitchFamily="34" charset="0"/>
              </a:rPr>
              <a:t> </a:t>
            </a:r>
            <a:r>
              <a:rPr lang="en-US" sz="4800" dirty="0" err="1" smtClean="0">
                <a:solidFill>
                  <a:schemeClr val="accent4">
                    <a:lumMod val="10000"/>
                  </a:schemeClr>
                </a:solidFill>
                <a:effectLst/>
                <a:latin typeface="Arial" panose="020B0604020202020204" pitchFamily="34" charset="0"/>
                <a:cs typeface="Arial" panose="020B0604020202020204" pitchFamily="34" charset="0"/>
              </a:rPr>
              <a:t>tư</a:t>
            </a:r>
            <a:r>
              <a:rPr lang="en-US" sz="4800" dirty="0" smtClean="0">
                <a:solidFill>
                  <a:schemeClr val="accent4">
                    <a:lumMod val="10000"/>
                  </a:schemeClr>
                </a:solidFill>
                <a:effectLst/>
                <a:latin typeface="Arial" panose="020B0604020202020204" pitchFamily="34" charset="0"/>
                <a:cs typeface="Arial" panose="020B0604020202020204" pitchFamily="34" charset="0"/>
              </a:rPr>
              <a:t> </a:t>
            </a:r>
            <a:r>
              <a:rPr lang="en-US" sz="4800" dirty="0" err="1" smtClean="0">
                <a:solidFill>
                  <a:schemeClr val="accent4">
                    <a:lumMod val="10000"/>
                  </a:schemeClr>
                </a:solidFill>
                <a:effectLst/>
                <a:latin typeface="Arial" panose="020B0604020202020204" pitchFamily="34" charset="0"/>
                <a:cs typeface="Arial" panose="020B0604020202020204" pitchFamily="34" charset="0"/>
              </a:rPr>
              <a:t>ngày</a:t>
            </a:r>
            <a:r>
              <a:rPr lang="en-US" sz="4800" dirty="0" smtClean="0">
                <a:solidFill>
                  <a:schemeClr val="accent4">
                    <a:lumMod val="10000"/>
                  </a:schemeClr>
                </a:solidFill>
                <a:effectLst/>
                <a:latin typeface="Arial" panose="020B0604020202020204" pitchFamily="34" charset="0"/>
                <a:cs typeface="Arial" panose="020B0604020202020204" pitchFamily="34" charset="0"/>
              </a:rPr>
              <a:t> 9 </a:t>
            </a:r>
            <a:r>
              <a:rPr lang="en-US" sz="4800" dirty="0" err="1">
                <a:solidFill>
                  <a:schemeClr val="accent4">
                    <a:lumMod val="10000"/>
                  </a:schemeClr>
                </a:solidFill>
                <a:effectLst/>
                <a:latin typeface="Arial" panose="020B0604020202020204" pitchFamily="34" charset="0"/>
                <a:cs typeface="Arial" panose="020B0604020202020204" pitchFamily="34" charset="0"/>
              </a:rPr>
              <a:t>tháng</a:t>
            </a:r>
            <a:r>
              <a:rPr lang="en-US" sz="4800" dirty="0">
                <a:solidFill>
                  <a:schemeClr val="accent4">
                    <a:lumMod val="10000"/>
                  </a:schemeClr>
                </a:solidFill>
                <a:effectLst/>
                <a:latin typeface="Arial" panose="020B0604020202020204" pitchFamily="34" charset="0"/>
                <a:cs typeface="Arial" panose="020B0604020202020204" pitchFamily="34" charset="0"/>
              </a:rPr>
              <a:t> </a:t>
            </a:r>
            <a:r>
              <a:rPr lang="en-US" sz="4800" dirty="0" smtClean="0">
                <a:solidFill>
                  <a:schemeClr val="accent4">
                    <a:lumMod val="10000"/>
                  </a:schemeClr>
                </a:solidFill>
                <a:effectLst/>
                <a:latin typeface="Arial" panose="020B0604020202020204" pitchFamily="34" charset="0"/>
                <a:cs typeface="Arial" panose="020B0604020202020204" pitchFamily="34" charset="0"/>
              </a:rPr>
              <a:t>9 </a:t>
            </a:r>
            <a:r>
              <a:rPr lang="en-US" sz="4800" dirty="0" err="1">
                <a:solidFill>
                  <a:schemeClr val="accent4">
                    <a:lumMod val="10000"/>
                  </a:schemeClr>
                </a:solidFill>
                <a:effectLst/>
                <a:latin typeface="Arial" panose="020B0604020202020204" pitchFamily="34" charset="0"/>
                <a:cs typeface="Arial" panose="020B0604020202020204" pitchFamily="34" charset="0"/>
              </a:rPr>
              <a:t>năm</a:t>
            </a:r>
            <a:r>
              <a:rPr lang="en-US" sz="4800" dirty="0">
                <a:solidFill>
                  <a:schemeClr val="accent4">
                    <a:lumMod val="10000"/>
                  </a:schemeClr>
                </a:solidFill>
                <a:effectLst/>
                <a:latin typeface="Arial" panose="020B0604020202020204" pitchFamily="34" charset="0"/>
                <a:cs typeface="Arial" panose="020B0604020202020204" pitchFamily="34" charset="0"/>
              </a:rPr>
              <a:t> </a:t>
            </a:r>
            <a:r>
              <a:rPr lang="en-US" sz="4800" dirty="0" smtClean="0">
                <a:solidFill>
                  <a:schemeClr val="accent4">
                    <a:lumMod val="10000"/>
                  </a:schemeClr>
                </a:solidFill>
                <a:effectLst/>
                <a:latin typeface="Arial" panose="020B0604020202020204" pitchFamily="34" charset="0"/>
                <a:cs typeface="Arial" panose="020B0604020202020204" pitchFamily="34" charset="0"/>
              </a:rPr>
              <a:t>2020</a:t>
            </a:r>
            <a:r>
              <a:rPr lang="en-US" sz="4800" dirty="0">
                <a:solidFill>
                  <a:schemeClr val="accent4">
                    <a:lumMod val="10000"/>
                  </a:schemeClr>
                </a:solidFill>
                <a:effectLst/>
                <a:latin typeface="Arial" panose="020B0604020202020204" pitchFamily="34" charset="0"/>
                <a:cs typeface="Arial" panose="020B0604020202020204" pitchFamily="34" charset="0"/>
              </a:rPr>
              <a:t/>
            </a:r>
            <a:br>
              <a:rPr lang="en-US" sz="4800" dirty="0">
                <a:solidFill>
                  <a:schemeClr val="accent4">
                    <a:lumMod val="10000"/>
                  </a:schemeClr>
                </a:solidFill>
                <a:effectLst/>
                <a:latin typeface="Arial" panose="020B0604020202020204" pitchFamily="34" charset="0"/>
                <a:cs typeface="Arial" panose="020B0604020202020204" pitchFamily="34" charset="0"/>
              </a:rPr>
            </a:br>
            <a:r>
              <a:rPr lang="en-US" sz="4800" u="sng" dirty="0" err="1">
                <a:solidFill>
                  <a:schemeClr val="accent4">
                    <a:lumMod val="10000"/>
                  </a:schemeClr>
                </a:solidFill>
                <a:effectLst/>
                <a:latin typeface="Arial" panose="020B0604020202020204" pitchFamily="34" charset="0"/>
                <a:cs typeface="Arial" panose="020B0604020202020204" pitchFamily="34" charset="0"/>
              </a:rPr>
              <a:t>Luyện</a:t>
            </a:r>
            <a:r>
              <a:rPr lang="en-US" sz="4800" u="sng" dirty="0">
                <a:solidFill>
                  <a:schemeClr val="accent4">
                    <a:lumMod val="10000"/>
                  </a:schemeClr>
                </a:solidFill>
                <a:effectLst/>
                <a:latin typeface="Arial" panose="020B0604020202020204" pitchFamily="34" charset="0"/>
                <a:cs typeface="Arial" panose="020B0604020202020204" pitchFamily="34" charset="0"/>
              </a:rPr>
              <a:t> </a:t>
            </a:r>
            <a:r>
              <a:rPr lang="en-US" sz="4800" u="sng" dirty="0" err="1" smtClean="0">
                <a:solidFill>
                  <a:schemeClr val="accent4">
                    <a:lumMod val="10000"/>
                  </a:schemeClr>
                </a:solidFill>
                <a:effectLst/>
                <a:latin typeface="Arial" panose="020B0604020202020204" pitchFamily="34" charset="0"/>
                <a:cs typeface="Arial" panose="020B0604020202020204" pitchFamily="34" charset="0"/>
              </a:rPr>
              <a:t>từ</a:t>
            </a:r>
            <a:r>
              <a:rPr lang="en-US" sz="4800" u="sng" dirty="0" smtClean="0">
                <a:solidFill>
                  <a:schemeClr val="accent4">
                    <a:lumMod val="10000"/>
                  </a:schemeClr>
                </a:solidFill>
                <a:effectLst/>
                <a:latin typeface="Arial" panose="020B0604020202020204" pitchFamily="34" charset="0"/>
                <a:cs typeface="Arial" panose="020B0604020202020204" pitchFamily="34" charset="0"/>
              </a:rPr>
              <a:t> </a:t>
            </a:r>
            <a:r>
              <a:rPr lang="en-US" sz="4800" u="sng" dirty="0" err="1">
                <a:solidFill>
                  <a:schemeClr val="accent4">
                    <a:lumMod val="10000"/>
                  </a:schemeClr>
                </a:solidFill>
                <a:effectLst/>
                <a:latin typeface="Arial" panose="020B0604020202020204" pitchFamily="34" charset="0"/>
                <a:cs typeface="Arial" panose="020B0604020202020204" pitchFamily="34" charset="0"/>
              </a:rPr>
              <a:t>và</a:t>
            </a:r>
            <a:r>
              <a:rPr lang="en-US" sz="4800" u="sng" dirty="0">
                <a:solidFill>
                  <a:schemeClr val="accent4">
                    <a:lumMod val="10000"/>
                  </a:schemeClr>
                </a:solidFill>
                <a:effectLst/>
                <a:latin typeface="Arial" panose="020B0604020202020204" pitchFamily="34" charset="0"/>
                <a:cs typeface="Arial" panose="020B0604020202020204" pitchFamily="34" charset="0"/>
              </a:rPr>
              <a:t> </a:t>
            </a:r>
            <a:r>
              <a:rPr lang="en-US" sz="4800" u="sng" dirty="0" err="1" smtClean="0">
                <a:solidFill>
                  <a:schemeClr val="accent4">
                    <a:lumMod val="10000"/>
                  </a:schemeClr>
                </a:solidFill>
                <a:effectLst/>
                <a:latin typeface="Arial" panose="020B0604020202020204" pitchFamily="34" charset="0"/>
                <a:cs typeface="Arial" panose="020B0604020202020204" pitchFamily="34" charset="0"/>
              </a:rPr>
              <a:t>câu</a:t>
            </a:r>
            <a:r>
              <a:rPr lang="en-US" sz="4800" u="sng" dirty="0" smtClean="0">
                <a:solidFill>
                  <a:schemeClr val="accent4">
                    <a:lumMod val="10000"/>
                  </a:schemeClr>
                </a:solidFill>
                <a:effectLst/>
                <a:latin typeface="Arial" panose="020B0604020202020204" pitchFamily="34" charset="0"/>
                <a:cs typeface="Arial" panose="020B0604020202020204" pitchFamily="34" charset="0"/>
              </a:rPr>
              <a:t>:</a:t>
            </a:r>
            <a:r>
              <a:rPr lang="en-US" sz="4800" dirty="0" smtClean="0">
                <a:solidFill>
                  <a:schemeClr val="accent4">
                    <a:lumMod val="10000"/>
                  </a:schemeClr>
                </a:solidFill>
                <a:effectLst/>
                <a:latin typeface="Arial" panose="020B0604020202020204" pitchFamily="34" charset="0"/>
                <a:cs typeface="Arial" panose="020B0604020202020204" pitchFamily="34" charset="0"/>
              </a:rPr>
              <a:t> </a:t>
            </a:r>
            <a:r>
              <a:rPr lang="en-US" sz="5400" dirty="0">
                <a:solidFill>
                  <a:schemeClr val="accent4">
                    <a:lumMod val="10000"/>
                  </a:schemeClr>
                </a:solidFill>
                <a:latin typeface="Arial" panose="020B0604020202020204" pitchFamily="34" charset="0"/>
                <a:cs typeface="Arial" panose="020B0604020202020204" pitchFamily="34" charset="0"/>
              </a:rPr>
              <a:t/>
            </a:r>
            <a:br>
              <a:rPr lang="en-US" sz="5400" dirty="0">
                <a:solidFill>
                  <a:schemeClr val="accent4">
                    <a:lumMod val="10000"/>
                  </a:schemeClr>
                </a:solidFill>
                <a:latin typeface="Arial" panose="020B0604020202020204" pitchFamily="34" charset="0"/>
                <a:cs typeface="Arial" panose="020B0604020202020204" pitchFamily="34" charset="0"/>
              </a:rPr>
            </a:br>
            <a:r>
              <a:rPr lang="en-US" sz="6600" dirty="0" err="1">
                <a:solidFill>
                  <a:srgbClr val="FF0000"/>
                </a:solidFill>
                <a:effectLst/>
                <a:latin typeface="Arial" panose="020B0604020202020204" pitchFamily="34" charset="0"/>
                <a:cs typeface="Arial" panose="020B0604020202020204" pitchFamily="34" charset="0"/>
              </a:rPr>
              <a:t>Từ</a:t>
            </a:r>
            <a:r>
              <a:rPr lang="en-US" sz="6600" dirty="0">
                <a:solidFill>
                  <a:srgbClr val="FF0000"/>
                </a:solidFill>
                <a:effectLst/>
                <a:latin typeface="Arial" panose="020B0604020202020204" pitchFamily="34" charset="0"/>
                <a:cs typeface="Arial" panose="020B0604020202020204" pitchFamily="34" charset="0"/>
              </a:rPr>
              <a:t> </a:t>
            </a:r>
            <a:r>
              <a:rPr lang="en-US" sz="6600" dirty="0" err="1">
                <a:solidFill>
                  <a:srgbClr val="FF0000"/>
                </a:solidFill>
                <a:effectLst/>
                <a:latin typeface="Arial" panose="020B0604020202020204" pitchFamily="34" charset="0"/>
                <a:cs typeface="Arial" panose="020B0604020202020204" pitchFamily="34" charset="0"/>
              </a:rPr>
              <a:t>đồng</a:t>
            </a:r>
            <a:r>
              <a:rPr lang="en-US" sz="6600" dirty="0">
                <a:solidFill>
                  <a:srgbClr val="FF0000"/>
                </a:solidFill>
                <a:effectLst/>
                <a:latin typeface="Arial" panose="020B0604020202020204" pitchFamily="34" charset="0"/>
                <a:cs typeface="Arial" panose="020B0604020202020204" pitchFamily="34" charset="0"/>
              </a:rPr>
              <a:t> </a:t>
            </a:r>
            <a:r>
              <a:rPr lang="en-US" sz="6600" dirty="0" err="1" smtClean="0">
                <a:solidFill>
                  <a:srgbClr val="FF0000"/>
                </a:solidFill>
                <a:effectLst/>
                <a:latin typeface="Arial" panose="020B0604020202020204" pitchFamily="34" charset="0"/>
                <a:cs typeface="Arial" panose="020B0604020202020204" pitchFamily="34" charset="0"/>
              </a:rPr>
              <a:t>nghĩa</a:t>
            </a:r>
            <a:r>
              <a:rPr lang="en-US" sz="5400" dirty="0" smtClean="0">
                <a:solidFill>
                  <a:schemeClr val="accent4">
                    <a:lumMod val="10000"/>
                  </a:schemeClr>
                </a:solidFill>
                <a:latin typeface="Arial" panose="020B0604020202020204" pitchFamily="34" charset="0"/>
                <a:cs typeface="Arial" panose="020B0604020202020204" pitchFamily="34" charset="0"/>
              </a:rPr>
              <a:t> </a:t>
            </a:r>
            <a:endParaRPr lang="en-US" sz="5400" dirty="0">
              <a:solidFill>
                <a:schemeClr val="accent4">
                  <a:lumMod val="10000"/>
                </a:schemeClr>
              </a:solidFill>
              <a:latin typeface="Arial" panose="020B0604020202020204" pitchFamily="34" charset="0"/>
              <a:cs typeface="Arial" panose="020B0604020202020204" pitchFamily="34" charset="0"/>
            </a:endParaRPr>
          </a:p>
        </p:txBody>
      </p:sp>
      <p:sp>
        <p:nvSpPr>
          <p:cNvPr id="4099" name="Hộp_Văn_Bản 3"/>
          <p:cNvSpPr txBox="1">
            <a:spLocks noChangeArrowheads="1"/>
          </p:cNvSpPr>
          <p:nvPr/>
        </p:nvSpPr>
        <p:spPr bwMode="auto">
          <a:xfrm>
            <a:off x="800100" y="3152773"/>
            <a:ext cx="57531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a:r>
              <a:rPr lang="en-US" sz="5400" u="sng">
                <a:solidFill>
                  <a:schemeClr val="accent4">
                    <a:lumMod val="10000"/>
                  </a:schemeClr>
                </a:solidFill>
                <a:latin typeface="Arial" panose="020B0604020202020204" pitchFamily="34" charset="0"/>
                <a:cs typeface="Arial" panose="020B0604020202020204" pitchFamily="34" charset="0"/>
              </a:rPr>
              <a:t>I. Nhận xét</a:t>
            </a:r>
          </a:p>
        </p:txBody>
      </p:sp>
      <p:sp>
        <p:nvSpPr>
          <p:cNvPr id="4100" name="Hộp_Văn_Bản 4"/>
          <p:cNvSpPr txBox="1">
            <a:spLocks noChangeArrowheads="1"/>
          </p:cNvSpPr>
          <p:nvPr/>
        </p:nvSpPr>
        <p:spPr bwMode="auto">
          <a:xfrm>
            <a:off x="742950" y="4244875"/>
            <a:ext cx="103251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a:r>
              <a:rPr lang="en-US" sz="5400" u="sng">
                <a:solidFill>
                  <a:schemeClr val="accent4">
                    <a:lumMod val="10000"/>
                  </a:schemeClr>
                </a:solidFill>
                <a:latin typeface="Arial" panose="020B0604020202020204" pitchFamily="34" charset="0"/>
                <a:cs typeface="Arial" panose="020B0604020202020204" pitchFamily="34" charset="0"/>
              </a:rPr>
              <a:t>II. Ghi nhớ</a:t>
            </a:r>
            <a:r>
              <a:rPr lang="en-US" sz="5400">
                <a:solidFill>
                  <a:schemeClr val="accent4">
                    <a:lumMod val="10000"/>
                  </a:schemeClr>
                </a:solidFill>
                <a:latin typeface="Arial" panose="020B0604020202020204" pitchFamily="34" charset="0"/>
                <a:cs typeface="Arial" panose="020B0604020202020204" pitchFamily="34" charset="0"/>
              </a:rPr>
              <a:t> - SGK trang 8</a:t>
            </a:r>
          </a:p>
        </p:txBody>
      </p:sp>
      <p:sp>
        <p:nvSpPr>
          <p:cNvPr id="4101" name="Hộp_Văn_Bản 5"/>
          <p:cNvSpPr txBox="1">
            <a:spLocks noChangeArrowheads="1"/>
          </p:cNvSpPr>
          <p:nvPr/>
        </p:nvSpPr>
        <p:spPr bwMode="auto">
          <a:xfrm>
            <a:off x="800100" y="5336977"/>
            <a:ext cx="5600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a:r>
              <a:rPr lang="en-US" sz="5400" u="sng">
                <a:solidFill>
                  <a:schemeClr val="accent4">
                    <a:lumMod val="10000"/>
                  </a:schemeClr>
                </a:solidFill>
                <a:latin typeface="Arial" panose="020B0604020202020204" pitchFamily="34" charset="0"/>
                <a:cs typeface="Arial" panose="020B0604020202020204" pitchFamily="34" charset="0"/>
              </a:rPr>
              <a:t>III. Luyện tập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 calcmode="lin" valueType="num">
                                      <p:cBhvr>
                                        <p:cTn id="7" dur="500" fill="hold"/>
                                        <p:tgtEl>
                                          <p:spTgt spid="16388"/>
                                        </p:tgtEl>
                                        <p:attrNameLst>
                                          <p:attrName>ppt_w</p:attrName>
                                        </p:attrNameLst>
                                      </p:cBhvr>
                                      <p:tavLst>
                                        <p:tav tm="0">
                                          <p:val>
                                            <p:fltVal val="0"/>
                                          </p:val>
                                        </p:tav>
                                        <p:tav tm="100000">
                                          <p:val>
                                            <p:strVal val="#ppt_w"/>
                                          </p:val>
                                        </p:tav>
                                      </p:tavLst>
                                    </p:anim>
                                    <p:anim calcmode="lin" valueType="num">
                                      <p:cBhvr>
                                        <p:cTn id="8" dur="500" fill="hold"/>
                                        <p:tgtEl>
                                          <p:spTgt spid="16388"/>
                                        </p:tgtEl>
                                        <p:attrNameLst>
                                          <p:attrName>ppt_h</p:attrName>
                                        </p:attrNameLst>
                                      </p:cBhvr>
                                      <p:tavLst>
                                        <p:tav tm="0">
                                          <p:val>
                                            <p:fltVal val="0"/>
                                          </p:val>
                                        </p:tav>
                                        <p:tav tm="100000">
                                          <p:val>
                                            <p:strVal val="#ppt_h"/>
                                          </p:val>
                                        </p:tav>
                                      </p:tavLst>
                                    </p:anim>
                                    <p:animEffect transition="in" filter="fade">
                                      <p:cBhvr>
                                        <p:cTn id="9" dur="5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5"/>
          <p:cNvSpPr>
            <a:spLocks noGrp="1" noChangeArrowheads="1"/>
          </p:cNvSpPr>
          <p:nvPr>
            <p:ph type="body" sz="half" idx="4294967295"/>
          </p:nvPr>
        </p:nvSpPr>
        <p:spPr>
          <a:xfrm>
            <a:off x="228600" y="228600"/>
            <a:ext cx="11430000" cy="6629400"/>
          </a:xfrm>
        </p:spPr>
        <p:txBody>
          <a:bodyPr/>
          <a:lstStyle/>
          <a:p>
            <a:pPr marL="0" indent="0" eaLnBrk="1" hangingPunct="1">
              <a:lnSpc>
                <a:spcPct val="90000"/>
              </a:lnSpc>
              <a:buNone/>
              <a:defRPr/>
            </a:pPr>
            <a:r>
              <a:rPr lang="en-US" sz="4400" b="1" smtClean="0">
                <a:solidFill>
                  <a:srgbClr val="002060"/>
                </a:solidFill>
                <a:effectLst/>
                <a:latin typeface="Times New Roman" pitchFamily="18" charset="0"/>
              </a:rPr>
              <a:t>Nhận xét:</a:t>
            </a:r>
          </a:p>
          <a:p>
            <a:pPr marL="533400" indent="-533400" eaLnBrk="1" hangingPunct="1">
              <a:lnSpc>
                <a:spcPct val="90000"/>
              </a:lnSpc>
              <a:buNone/>
              <a:defRPr/>
            </a:pPr>
            <a:r>
              <a:rPr lang="en-US" sz="4400">
                <a:solidFill>
                  <a:srgbClr val="002060"/>
                </a:solidFill>
                <a:effectLst/>
                <a:latin typeface="Times New Roman" pitchFamily="18" charset="0"/>
              </a:rPr>
              <a:t>1- </a:t>
            </a:r>
            <a:r>
              <a:rPr lang="en-US" sz="4400" b="1" i="1">
                <a:solidFill>
                  <a:srgbClr val="FF0066"/>
                </a:solidFill>
                <a:effectLst/>
                <a:latin typeface="Times New Roman" pitchFamily="18" charset="0"/>
              </a:rPr>
              <a:t>So sánh nghĩa của các từ in đậm trong mỗi ví dụ sau:</a:t>
            </a:r>
            <a:endParaRPr lang="en-US" sz="4400">
              <a:effectLst/>
              <a:latin typeface="Times New Roman" pitchFamily="18" charset="0"/>
            </a:endParaRPr>
          </a:p>
          <a:p>
            <a:pPr marL="0" indent="-533400" eaLnBrk="1" hangingPunct="1">
              <a:lnSpc>
                <a:spcPct val="90000"/>
              </a:lnSpc>
              <a:buFontTx/>
              <a:buAutoNum type="alphaLcParenR"/>
              <a:defRPr/>
            </a:pPr>
            <a:r>
              <a:rPr lang="en-US" sz="4400" smtClean="0">
                <a:solidFill>
                  <a:schemeClr val="bg1">
                    <a:lumMod val="50000"/>
                  </a:schemeClr>
                </a:solidFill>
                <a:effectLst/>
                <a:latin typeface="Times New Roman" pitchFamily="18" charset="0"/>
              </a:rPr>
              <a:t>Sau 80 năm giời nô lệ làm cho nước nhà bị yếu hèn, ngày nay chúng ta cần phải </a:t>
            </a:r>
            <a:r>
              <a:rPr lang="en-US" sz="4400" b="1" i="1" smtClean="0">
                <a:solidFill>
                  <a:srgbClr val="FF0000"/>
                </a:solidFill>
                <a:effectLst/>
                <a:latin typeface="Times New Roman" pitchFamily="18" charset="0"/>
              </a:rPr>
              <a:t>xây dựng</a:t>
            </a:r>
            <a:r>
              <a:rPr lang="en-US" sz="4400" b="1" smtClean="0">
                <a:solidFill>
                  <a:schemeClr val="bg1">
                    <a:lumMod val="50000"/>
                  </a:schemeClr>
                </a:solidFill>
                <a:effectLst/>
                <a:latin typeface="Times New Roman" pitchFamily="18" charset="0"/>
              </a:rPr>
              <a:t> </a:t>
            </a:r>
            <a:r>
              <a:rPr lang="en-US" sz="4400" smtClean="0">
                <a:solidFill>
                  <a:schemeClr val="bg1">
                    <a:lumMod val="50000"/>
                  </a:schemeClr>
                </a:solidFill>
                <a:effectLst/>
                <a:latin typeface="Times New Roman" pitchFamily="18" charset="0"/>
              </a:rPr>
              <a:t>lại cơ đồ mà tổ tiên đã </a:t>
            </a:r>
            <a:r>
              <a:rPr lang="en-US" sz="4400">
                <a:solidFill>
                  <a:schemeClr val="bg1">
                    <a:lumMod val="50000"/>
                  </a:schemeClr>
                </a:solidFill>
                <a:effectLst/>
                <a:latin typeface="Times New Roman" pitchFamily="18" charset="0"/>
              </a:rPr>
              <a:t>để lại cho chúng ta, làm sao cho chúng ta theo kịp các nước khác trên hoàn cầu. Trong công cuộc</a:t>
            </a:r>
            <a:r>
              <a:rPr lang="en-US" sz="4400">
                <a:effectLst/>
                <a:latin typeface="Times New Roman" pitchFamily="18" charset="0"/>
              </a:rPr>
              <a:t> </a:t>
            </a:r>
            <a:r>
              <a:rPr lang="en-US" sz="4400" b="1" i="1">
                <a:solidFill>
                  <a:srgbClr val="FF0000"/>
                </a:solidFill>
                <a:effectLst/>
                <a:latin typeface="Times New Roman" pitchFamily="18" charset="0"/>
              </a:rPr>
              <a:t>kiến thiết</a:t>
            </a:r>
            <a:r>
              <a:rPr lang="en-US" sz="4400" b="1">
                <a:solidFill>
                  <a:srgbClr val="FF0000"/>
                </a:solidFill>
                <a:effectLst/>
                <a:latin typeface="Times New Roman" pitchFamily="18" charset="0"/>
              </a:rPr>
              <a:t> </a:t>
            </a:r>
            <a:r>
              <a:rPr lang="en-US" sz="4400">
                <a:solidFill>
                  <a:schemeClr val="bg1">
                    <a:lumMod val="50000"/>
                  </a:schemeClr>
                </a:solidFill>
                <a:effectLst/>
                <a:latin typeface="Times New Roman" pitchFamily="18" charset="0"/>
              </a:rPr>
              <a:t>đó, nước nhà trông mong chờ đợi ở các em rất nhiều.</a:t>
            </a:r>
          </a:p>
          <a:p>
            <a:pPr marL="0" indent="-533400" eaLnBrk="1" hangingPunct="1">
              <a:lnSpc>
                <a:spcPct val="90000"/>
              </a:lnSpc>
              <a:buNone/>
              <a:defRPr/>
            </a:pPr>
            <a:r>
              <a:rPr lang="en-US" sz="4400" i="1" smtClean="0">
                <a:solidFill>
                  <a:schemeClr val="bg1">
                    <a:lumMod val="50000"/>
                  </a:schemeClr>
                </a:solidFill>
                <a:effectLst/>
                <a:latin typeface="Times New Roman" pitchFamily="18" charset="0"/>
              </a:rPr>
              <a:t>                 Hồ </a:t>
            </a:r>
            <a:r>
              <a:rPr lang="en-US" sz="4400" i="1">
                <a:solidFill>
                  <a:schemeClr val="bg1">
                    <a:lumMod val="50000"/>
                  </a:schemeClr>
                </a:solidFill>
                <a:effectLst/>
                <a:latin typeface="Times New Roman" pitchFamily="18" charset="0"/>
              </a:rPr>
              <a:t>Chí </a:t>
            </a:r>
            <a:r>
              <a:rPr lang="en-US" sz="4400" i="1" smtClean="0">
                <a:solidFill>
                  <a:schemeClr val="bg1">
                    <a:lumMod val="50000"/>
                  </a:schemeClr>
                </a:solidFill>
                <a:effectLst/>
                <a:latin typeface="Times New Roman" pitchFamily="18" charset="0"/>
              </a:rPr>
              <a:t>Minh</a:t>
            </a:r>
            <a:endParaRPr lang="en-US" sz="4400" i="1">
              <a:solidFill>
                <a:schemeClr val="bg1">
                  <a:lumMod val="50000"/>
                </a:schemeClr>
              </a:solidFill>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16389">
                                            <p:txEl>
                                              <p:pRg st="0" end="0"/>
                                            </p:txEl>
                                          </p:spTgt>
                                        </p:tgtEl>
                                        <p:attrNameLst>
                                          <p:attrName>style.visibility</p:attrName>
                                        </p:attrNameLst>
                                      </p:cBhvr>
                                      <p:to>
                                        <p:strVal val="visible"/>
                                      </p:to>
                                    </p:set>
                                    <p:anim calcmode="lin" valueType="num">
                                      <p:cBhvr>
                                        <p:cTn id="7" dur="1000" fill="hold"/>
                                        <p:tgtEl>
                                          <p:spTgt spid="16389">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6389">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638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16389">
                                            <p:txEl>
                                              <p:pRg st="1" end="1"/>
                                            </p:txEl>
                                          </p:spTgt>
                                        </p:tgtEl>
                                        <p:attrNameLst>
                                          <p:attrName>style.visibility</p:attrName>
                                        </p:attrNameLst>
                                      </p:cBhvr>
                                      <p:to>
                                        <p:strVal val="visible"/>
                                      </p:to>
                                    </p:set>
                                    <p:animEffect transition="in" filter="box(in)">
                                      <p:cBhvr>
                                        <p:cTn id="14" dur="500"/>
                                        <p:tgtEl>
                                          <p:spTgt spid="16389">
                                            <p:txEl>
                                              <p:pRg st="1" end="1"/>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16389">
                                            <p:txEl>
                                              <p:pRg st="2" end="2"/>
                                            </p:txEl>
                                          </p:spTgt>
                                        </p:tgtEl>
                                        <p:attrNameLst>
                                          <p:attrName>style.visibility</p:attrName>
                                        </p:attrNameLst>
                                      </p:cBhvr>
                                      <p:to>
                                        <p:strVal val="visible"/>
                                      </p:to>
                                    </p:set>
                                    <p:anim calcmode="lin" valueType="num">
                                      <p:cBhvr>
                                        <p:cTn id="19" dur="500" fill="hold"/>
                                        <p:tgtEl>
                                          <p:spTgt spid="16389">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6389">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16389">
                                            <p:txEl>
                                              <p:pRg st="2" end="2"/>
                                            </p:txEl>
                                          </p:spTgt>
                                        </p:tgtEl>
                                      </p:cBhvr>
                                    </p:animEffect>
                                  </p:childTnLst>
                                </p:cTn>
                              </p:par>
                              <p:par>
                                <p:cTn id="22" presetID="53" presetClass="entr" presetSubtype="0" fill="hold" nodeType="withEffect">
                                  <p:stCondLst>
                                    <p:cond delay="0"/>
                                  </p:stCondLst>
                                  <p:childTnLst>
                                    <p:set>
                                      <p:cBhvr>
                                        <p:cTn id="23" dur="1" fill="hold">
                                          <p:stCondLst>
                                            <p:cond delay="0"/>
                                          </p:stCondLst>
                                        </p:cTn>
                                        <p:tgtEl>
                                          <p:spTgt spid="16389">
                                            <p:txEl>
                                              <p:pRg st="3" end="3"/>
                                            </p:txEl>
                                          </p:spTgt>
                                        </p:tgtEl>
                                        <p:attrNameLst>
                                          <p:attrName>style.visibility</p:attrName>
                                        </p:attrNameLst>
                                      </p:cBhvr>
                                      <p:to>
                                        <p:strVal val="visible"/>
                                      </p:to>
                                    </p:set>
                                    <p:anim calcmode="lin" valueType="num">
                                      <p:cBhvr>
                                        <p:cTn id="24" dur="500" fill="hold"/>
                                        <p:tgtEl>
                                          <p:spTgt spid="16389">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16389">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1638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5"/>
          <p:cNvSpPr>
            <a:spLocks noGrp="1" noChangeArrowheads="1"/>
          </p:cNvSpPr>
          <p:nvPr>
            <p:ph type="body" sz="half" idx="4294967295"/>
          </p:nvPr>
        </p:nvSpPr>
        <p:spPr>
          <a:xfrm>
            <a:off x="457200" y="685800"/>
            <a:ext cx="10972800" cy="4267200"/>
          </a:xfrm>
        </p:spPr>
        <p:txBody>
          <a:bodyPr/>
          <a:lstStyle/>
          <a:p>
            <a:pPr marL="0" indent="-533400" eaLnBrk="1" hangingPunct="1">
              <a:lnSpc>
                <a:spcPct val="90000"/>
              </a:lnSpc>
              <a:buNone/>
              <a:defRPr/>
            </a:pPr>
            <a:r>
              <a:rPr lang="en-US" sz="4800" smtClean="0">
                <a:solidFill>
                  <a:schemeClr val="bg1">
                    <a:lumMod val="50000"/>
                  </a:schemeClr>
                </a:solidFill>
                <a:effectLst/>
                <a:latin typeface="Times New Roman" pitchFamily="18" charset="0"/>
              </a:rPr>
              <a:t>b</a:t>
            </a:r>
            <a:r>
              <a:rPr lang="en-US" sz="4800">
                <a:solidFill>
                  <a:schemeClr val="bg1">
                    <a:lumMod val="50000"/>
                  </a:schemeClr>
                </a:solidFill>
                <a:effectLst/>
                <a:latin typeface="Times New Roman" pitchFamily="18" charset="0"/>
              </a:rPr>
              <a:t>)   Màu lúa chín dưới đồng </a:t>
            </a:r>
            <a:r>
              <a:rPr lang="en-US" sz="4800" b="1" i="1">
                <a:solidFill>
                  <a:srgbClr val="FF0000"/>
                </a:solidFill>
                <a:effectLst/>
                <a:latin typeface="Times New Roman" pitchFamily="18" charset="0"/>
              </a:rPr>
              <a:t>vàng xuộm</a:t>
            </a:r>
            <a:r>
              <a:rPr lang="en-US" sz="4800" b="1">
                <a:solidFill>
                  <a:srgbClr val="FF0000"/>
                </a:solidFill>
                <a:effectLst/>
                <a:latin typeface="Times New Roman" pitchFamily="18" charset="0"/>
              </a:rPr>
              <a:t> </a:t>
            </a:r>
            <a:r>
              <a:rPr lang="en-US" sz="4800">
                <a:solidFill>
                  <a:schemeClr val="bg1">
                    <a:lumMod val="50000"/>
                  </a:schemeClr>
                </a:solidFill>
                <a:effectLst/>
                <a:latin typeface="Times New Roman" pitchFamily="18" charset="0"/>
              </a:rPr>
              <a:t>lại. Nắng nhạt ngả màu </a:t>
            </a:r>
            <a:r>
              <a:rPr lang="en-US" sz="4800" b="1" i="1">
                <a:solidFill>
                  <a:srgbClr val="FF0000"/>
                </a:solidFill>
                <a:effectLst/>
                <a:latin typeface="Times New Roman" pitchFamily="18" charset="0"/>
              </a:rPr>
              <a:t>vàng hoe</a:t>
            </a:r>
            <a:r>
              <a:rPr lang="en-US" sz="4800">
                <a:solidFill>
                  <a:srgbClr val="FF0000"/>
                </a:solidFill>
                <a:effectLst/>
                <a:latin typeface="Times New Roman" pitchFamily="18" charset="0"/>
              </a:rPr>
              <a:t>. </a:t>
            </a:r>
            <a:r>
              <a:rPr lang="en-US" sz="4800">
                <a:solidFill>
                  <a:schemeClr val="bg1">
                    <a:lumMod val="50000"/>
                  </a:schemeClr>
                </a:solidFill>
                <a:effectLst/>
                <a:latin typeface="Times New Roman" pitchFamily="18" charset="0"/>
              </a:rPr>
              <a:t>Trong vườn, lắc lư những chùm quả xoan </a:t>
            </a:r>
            <a:r>
              <a:rPr lang="en-US" sz="4800" b="1" i="1">
                <a:solidFill>
                  <a:srgbClr val="FF0000"/>
                </a:solidFill>
                <a:effectLst/>
                <a:latin typeface="Times New Roman" pitchFamily="18" charset="0"/>
              </a:rPr>
              <a:t>vàng lịm</a:t>
            </a:r>
            <a:r>
              <a:rPr lang="en-US" sz="4800" b="1">
                <a:solidFill>
                  <a:srgbClr val="FF0000"/>
                </a:solidFill>
                <a:effectLst/>
                <a:latin typeface="Times New Roman" pitchFamily="18" charset="0"/>
              </a:rPr>
              <a:t> </a:t>
            </a:r>
            <a:r>
              <a:rPr lang="en-US" sz="4800">
                <a:solidFill>
                  <a:schemeClr val="bg1">
                    <a:lumMod val="50000"/>
                  </a:schemeClr>
                </a:solidFill>
                <a:effectLst/>
                <a:latin typeface="Times New Roman" pitchFamily="18" charset="0"/>
              </a:rPr>
              <a:t>không trông thấy cuống, như những chuỗi tràng hạt bồ đề treo lơ lửng.</a:t>
            </a:r>
          </a:p>
          <a:p>
            <a:pPr marL="0" lvl="1" indent="-457200" eaLnBrk="1" hangingPunct="1">
              <a:lnSpc>
                <a:spcPct val="90000"/>
              </a:lnSpc>
              <a:buNone/>
              <a:defRPr/>
            </a:pPr>
            <a:r>
              <a:rPr lang="en-US" sz="4800">
                <a:solidFill>
                  <a:schemeClr val="bg1">
                    <a:lumMod val="50000"/>
                  </a:schemeClr>
                </a:solidFill>
                <a:effectLst/>
                <a:latin typeface="Times New Roman" pitchFamily="18" charset="0"/>
              </a:rPr>
              <a:t>	                                          </a:t>
            </a:r>
            <a:r>
              <a:rPr lang="en-US" sz="4800" i="1" smtClean="0">
                <a:solidFill>
                  <a:schemeClr val="bg1">
                    <a:lumMod val="50000"/>
                  </a:schemeClr>
                </a:solidFill>
                <a:effectLst/>
                <a:latin typeface="Times New Roman" pitchFamily="18" charset="0"/>
              </a:rPr>
              <a:t>Tô Hoài</a:t>
            </a:r>
            <a:endParaRPr lang="en-US" sz="2400" i="1">
              <a:latin typeface="Times New Roman" pitchFamily="18" charset="0"/>
            </a:endParaRPr>
          </a:p>
        </p:txBody>
      </p:sp>
    </p:spTree>
    <p:extLst>
      <p:ext uri="{BB962C8B-B14F-4D97-AF65-F5344CB8AC3E}">
        <p14:creationId xmlns:p14="http://schemas.microsoft.com/office/powerpoint/2010/main" val="13023691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withEffect">
                                  <p:stCondLst>
                                    <p:cond delay="0"/>
                                  </p:stCondLst>
                                  <p:childTnLst>
                                    <p:set>
                                      <p:cBhvr>
                                        <p:cTn id="6" dur="1" fill="hold">
                                          <p:stCondLst>
                                            <p:cond delay="0"/>
                                          </p:stCondLst>
                                        </p:cTn>
                                        <p:tgtEl>
                                          <p:spTgt spid="16389">
                                            <p:txEl>
                                              <p:pRg st="0" end="0"/>
                                            </p:txEl>
                                          </p:spTgt>
                                        </p:tgtEl>
                                        <p:attrNameLst>
                                          <p:attrName>style.visibility</p:attrName>
                                        </p:attrNameLst>
                                      </p:cBhvr>
                                      <p:to>
                                        <p:strVal val="visible"/>
                                      </p:to>
                                    </p:set>
                                    <p:anim calcmode="lin" valueType="num">
                                      <p:cBhvr>
                                        <p:cTn id="7" dur="500" fill="hold"/>
                                        <p:tgtEl>
                                          <p:spTgt spid="1638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638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6389">
                                            <p:txEl>
                                              <p:pRg st="0" end="0"/>
                                            </p:txEl>
                                          </p:spTgt>
                                        </p:tgtEl>
                                      </p:cBhvr>
                                    </p:animEffect>
                                  </p:childTnLst>
                                </p:cTn>
                              </p:par>
                              <p:par>
                                <p:cTn id="10" presetID="53" presetClass="entr" presetSubtype="0" fill="hold" nodeType="withEffect">
                                  <p:stCondLst>
                                    <p:cond delay="0"/>
                                  </p:stCondLst>
                                  <p:childTnLst>
                                    <p:set>
                                      <p:cBhvr>
                                        <p:cTn id="11" dur="1" fill="hold">
                                          <p:stCondLst>
                                            <p:cond delay="0"/>
                                          </p:stCondLst>
                                        </p:cTn>
                                        <p:tgtEl>
                                          <p:spTgt spid="16389">
                                            <p:txEl>
                                              <p:pRg st="1" end="1"/>
                                            </p:txEl>
                                          </p:spTgt>
                                        </p:tgtEl>
                                        <p:attrNameLst>
                                          <p:attrName>style.visibility</p:attrName>
                                        </p:attrNameLst>
                                      </p:cBhvr>
                                      <p:to>
                                        <p:strVal val="visible"/>
                                      </p:to>
                                    </p:set>
                                    <p:anim calcmode="lin" valueType="num">
                                      <p:cBhvr>
                                        <p:cTn id="12" dur="500" fill="hold"/>
                                        <p:tgtEl>
                                          <p:spTgt spid="16389">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16389">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1638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4294967295"/>
          </p:nvPr>
        </p:nvSpPr>
        <p:spPr>
          <a:xfrm>
            <a:off x="285750" y="0"/>
            <a:ext cx="11201400" cy="3352800"/>
          </a:xfrm>
        </p:spPr>
        <p:txBody>
          <a:bodyPr/>
          <a:lstStyle/>
          <a:p>
            <a:pPr marL="0" indent="-609600" eaLnBrk="1" hangingPunct="1">
              <a:spcBef>
                <a:spcPts val="0"/>
              </a:spcBef>
              <a:buNone/>
              <a:defRPr/>
            </a:pPr>
            <a:r>
              <a:rPr lang="en-US" sz="4800" b="1" smtClean="0">
                <a:solidFill>
                  <a:srgbClr val="FF0000"/>
                </a:solidFill>
                <a:effectLst/>
                <a:latin typeface="Times New Roman" pitchFamily="18" charset="0"/>
              </a:rPr>
              <a:t>Em có nhận xét gì về nghĩa của các từ trong mỗi ý?</a:t>
            </a:r>
          </a:p>
          <a:p>
            <a:pPr marL="0" indent="-609600" eaLnBrk="1" hangingPunct="1">
              <a:spcBef>
                <a:spcPts val="0"/>
              </a:spcBef>
              <a:buNone/>
              <a:defRPr/>
            </a:pPr>
            <a:r>
              <a:rPr lang="en-US" sz="4800" smtClean="0">
                <a:solidFill>
                  <a:schemeClr val="bg1">
                    <a:lumMod val="50000"/>
                  </a:schemeClr>
                </a:solidFill>
                <a:effectLst/>
                <a:latin typeface="Times New Roman" pitchFamily="18" charset="0"/>
              </a:rPr>
              <a:t>a) Xây dựng – kiến thiết</a:t>
            </a:r>
          </a:p>
          <a:p>
            <a:pPr marL="0" indent="-609600" eaLnBrk="1" hangingPunct="1">
              <a:spcBef>
                <a:spcPts val="0"/>
              </a:spcBef>
              <a:buNone/>
              <a:defRPr/>
            </a:pPr>
            <a:r>
              <a:rPr lang="en-US" sz="4800" smtClean="0">
                <a:solidFill>
                  <a:schemeClr val="bg1">
                    <a:lumMod val="50000"/>
                  </a:schemeClr>
                </a:solidFill>
                <a:effectLst/>
                <a:latin typeface="Times New Roman" pitchFamily="18" charset="0"/>
              </a:rPr>
              <a:t>b) Vàng xuộm – vàng hoe – vàng lịm</a:t>
            </a:r>
          </a:p>
        </p:txBody>
      </p:sp>
      <p:sp>
        <p:nvSpPr>
          <p:cNvPr id="22532" name="Rectangle 4"/>
          <p:cNvSpPr>
            <a:spLocks noChangeArrowheads="1"/>
          </p:cNvSpPr>
          <p:nvPr/>
        </p:nvSpPr>
        <p:spPr bwMode="auto">
          <a:xfrm>
            <a:off x="304800" y="3048000"/>
            <a:ext cx="11182350" cy="3810000"/>
          </a:xfrm>
          <a:prstGeom prst="rect">
            <a:avLst/>
          </a:prstGeom>
          <a:solidFill>
            <a:schemeClr val="fo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l"/>
            <a:r>
              <a:rPr lang="en-US" sz="4800">
                <a:solidFill>
                  <a:srgbClr val="FF0066"/>
                </a:solidFill>
                <a:latin typeface="Times New Roman" panose="02020603050405020304" pitchFamily="18" charset="0"/>
              </a:rPr>
              <a:t>Kết luận</a:t>
            </a:r>
            <a:r>
              <a:rPr lang="en-US" sz="4800">
                <a:latin typeface="Times New Roman" panose="02020603050405020304" pitchFamily="18" charset="0"/>
              </a:rPr>
              <a:t>: </a:t>
            </a:r>
          </a:p>
          <a:p>
            <a:pPr algn="l">
              <a:buFontTx/>
              <a:buChar char="-"/>
            </a:pPr>
            <a:r>
              <a:rPr lang="en-US" sz="4800">
                <a:solidFill>
                  <a:srgbClr val="FF0066"/>
                </a:solidFill>
                <a:latin typeface="Times New Roman" panose="02020603050405020304" pitchFamily="18" charset="0"/>
              </a:rPr>
              <a:t>Nghĩa của các từ trong mỗi ý giống nhau</a:t>
            </a:r>
          </a:p>
          <a:p>
            <a:pPr algn="l"/>
            <a:r>
              <a:rPr lang="en-US" sz="4800">
                <a:solidFill>
                  <a:srgbClr val="FF0066"/>
                </a:solidFill>
                <a:latin typeface="Times New Roman" panose="02020603050405020304" pitchFamily="18" charset="0"/>
              </a:rPr>
              <a:t> (cùng chỉ một hoạt động, một màu)</a:t>
            </a:r>
          </a:p>
          <a:p>
            <a:pPr algn="l">
              <a:buFontTx/>
              <a:buChar char="-"/>
            </a:pPr>
            <a:r>
              <a:rPr lang="en-US" sz="4800">
                <a:solidFill>
                  <a:srgbClr val="FF0066"/>
                </a:solidFill>
                <a:latin typeface="Times New Roman" panose="02020603050405020304" pitchFamily="18" charset="0"/>
              </a:rPr>
              <a:t>Những từ có nghĩa giống nhau như vậy</a:t>
            </a:r>
          </a:p>
          <a:p>
            <a:pPr algn="l"/>
            <a:r>
              <a:rPr lang="en-US" sz="4800">
                <a:solidFill>
                  <a:srgbClr val="FF0066"/>
                </a:solidFill>
                <a:latin typeface="Times New Roman" panose="02020603050405020304" pitchFamily="18" charset="0"/>
              </a:rPr>
              <a:t>là các từ đồng nghĩa</a:t>
            </a:r>
            <a:r>
              <a:rPr lang="en-US" sz="4800" smtClean="0">
                <a:solidFill>
                  <a:srgbClr val="FF0066"/>
                </a:solidFill>
                <a:latin typeface="Times New Roman" panose="02020603050405020304" pitchFamily="18" charset="0"/>
              </a:rPr>
              <a:t>.</a:t>
            </a:r>
            <a:endParaRPr lang="en-US" sz="4800">
              <a:solidFill>
                <a:srgbClr val="FF0066"/>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box(in)">
                                      <p:cBhvr>
                                        <p:cTn id="7" dur="500"/>
                                        <p:tgtEl>
                                          <p:spTgt spid="225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box(in)">
                                      <p:cBhvr>
                                        <p:cTn id="12" dur="500"/>
                                        <p:tgtEl>
                                          <p:spTgt spid="225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box(in)">
                                      <p:cBhvr>
                                        <p:cTn id="17" dur="500"/>
                                        <p:tgtEl>
                                          <p:spTgt spid="225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22532">
                                            <p:txEl>
                                              <p:pRg st="0" end="0"/>
                                            </p:txEl>
                                          </p:spTgt>
                                        </p:tgtEl>
                                        <p:attrNameLst>
                                          <p:attrName>style.visibility</p:attrName>
                                        </p:attrNameLst>
                                      </p:cBhvr>
                                      <p:to>
                                        <p:strVal val="visible"/>
                                      </p:to>
                                    </p:set>
                                    <p:anim calcmode="lin" valueType="num">
                                      <p:cBhvr additive="base">
                                        <p:cTn id="22" dur="500" fill="hold"/>
                                        <p:tgtEl>
                                          <p:spTgt spid="22532">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253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22532">
                                            <p:txEl>
                                              <p:pRg st="1" end="1"/>
                                            </p:txEl>
                                          </p:spTgt>
                                        </p:tgtEl>
                                        <p:attrNameLst>
                                          <p:attrName>style.visibility</p:attrName>
                                        </p:attrNameLst>
                                      </p:cBhvr>
                                      <p:to>
                                        <p:strVal val="visible"/>
                                      </p:to>
                                    </p:set>
                                    <p:anim calcmode="lin" valueType="num">
                                      <p:cBhvr additive="base">
                                        <p:cTn id="28" dur="500" fill="hold"/>
                                        <p:tgtEl>
                                          <p:spTgt spid="22532">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2532">
                                            <p:txEl>
                                              <p:pRg st="1" end="1"/>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22532">
                                            <p:txEl>
                                              <p:pRg st="2" end="2"/>
                                            </p:txEl>
                                          </p:spTgt>
                                        </p:tgtEl>
                                        <p:attrNameLst>
                                          <p:attrName>style.visibility</p:attrName>
                                        </p:attrNameLst>
                                      </p:cBhvr>
                                      <p:to>
                                        <p:strVal val="visible"/>
                                      </p:to>
                                    </p:set>
                                    <p:anim calcmode="lin" valueType="num">
                                      <p:cBhvr additive="base">
                                        <p:cTn id="32" dur="500" fill="hold"/>
                                        <p:tgtEl>
                                          <p:spTgt spid="22532">
                                            <p:txEl>
                                              <p:p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253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22532">
                                            <p:txEl>
                                              <p:pRg st="3" end="3"/>
                                            </p:txEl>
                                          </p:spTgt>
                                        </p:tgtEl>
                                        <p:attrNameLst>
                                          <p:attrName>style.visibility</p:attrName>
                                        </p:attrNameLst>
                                      </p:cBhvr>
                                      <p:to>
                                        <p:strVal val="visible"/>
                                      </p:to>
                                    </p:set>
                                    <p:anim calcmode="lin" valueType="num">
                                      <p:cBhvr additive="base">
                                        <p:cTn id="38" dur="500" fill="hold"/>
                                        <p:tgtEl>
                                          <p:spTgt spid="22532">
                                            <p:txEl>
                                              <p:pRg st="3" end="3"/>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22532">
                                            <p:txEl>
                                              <p:pRg st="3" end="3"/>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22532">
                                            <p:txEl>
                                              <p:pRg st="4" end="4"/>
                                            </p:txEl>
                                          </p:spTgt>
                                        </p:tgtEl>
                                        <p:attrNameLst>
                                          <p:attrName>style.visibility</p:attrName>
                                        </p:attrNameLst>
                                      </p:cBhvr>
                                      <p:to>
                                        <p:strVal val="visible"/>
                                      </p:to>
                                    </p:set>
                                    <p:anim calcmode="lin" valueType="num">
                                      <p:cBhvr additive="base">
                                        <p:cTn id="42" dur="500" fill="hold"/>
                                        <p:tgtEl>
                                          <p:spTgt spid="22532">
                                            <p:txEl>
                                              <p:pRg st="4" end="4"/>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2253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sz="half" idx="4294967295"/>
          </p:nvPr>
        </p:nvSpPr>
        <p:spPr>
          <a:xfrm>
            <a:off x="228600" y="152400"/>
            <a:ext cx="11430000" cy="5486400"/>
          </a:xfrm>
        </p:spPr>
        <p:txBody>
          <a:bodyPr/>
          <a:lstStyle/>
          <a:p>
            <a:pPr marL="0" indent="-533400" eaLnBrk="1" hangingPunct="1">
              <a:lnSpc>
                <a:spcPct val="90000"/>
              </a:lnSpc>
              <a:spcBef>
                <a:spcPts val="600"/>
              </a:spcBef>
              <a:buNone/>
              <a:defRPr/>
            </a:pPr>
            <a:r>
              <a:rPr lang="en-US" sz="4400">
                <a:solidFill>
                  <a:srgbClr val="FF0000"/>
                </a:solidFill>
                <a:effectLst/>
                <a:latin typeface="Times New Roman" panose="02020603050405020304" pitchFamily="18" charset="0"/>
                <a:cs typeface="Times New Roman" panose="02020603050405020304" pitchFamily="18" charset="0"/>
              </a:rPr>
              <a:t>2- </a:t>
            </a:r>
            <a:r>
              <a:rPr lang="en-US" sz="4400" smtClean="0">
                <a:solidFill>
                  <a:srgbClr val="FF0000"/>
                </a:solidFill>
                <a:effectLst/>
                <a:latin typeface="Times New Roman" panose="02020603050405020304" pitchFamily="18" charset="0"/>
                <a:cs typeface="Times New Roman" panose="02020603050405020304" pitchFamily="18" charset="0"/>
              </a:rPr>
              <a:t>Thay những từ in đậm trong mỗi ví dụ trên cho nhau rồi rút ra nhận xét: Những từ nào thay thế được cho nhau? Những từ nào không thay thế được cho nhau? Vì sao?</a:t>
            </a:r>
          </a:p>
          <a:p>
            <a:pPr marL="0" indent="-533400" eaLnBrk="1" hangingPunct="1">
              <a:lnSpc>
                <a:spcPct val="90000"/>
              </a:lnSpc>
              <a:spcBef>
                <a:spcPts val="600"/>
              </a:spcBef>
              <a:buFontTx/>
              <a:buAutoNum type="alphaLcParenR"/>
              <a:defRPr/>
            </a:pPr>
            <a:r>
              <a:rPr lang="en-US" sz="4400" smtClean="0">
                <a:solidFill>
                  <a:schemeClr val="bg1">
                    <a:lumMod val="50000"/>
                  </a:schemeClr>
                </a:solidFill>
                <a:effectLst/>
                <a:latin typeface="Times New Roman" panose="02020603050405020304" pitchFamily="18" charset="0"/>
                <a:cs typeface="Times New Roman" panose="02020603050405020304" pitchFamily="18" charset="0"/>
              </a:rPr>
              <a:t>Sau 80 năm giời nô lệ làm cho nước nhà bị yếu hèn, ngày nay chúng ta cần phải </a:t>
            </a:r>
            <a:r>
              <a:rPr lang="en-US" sz="4400" smtClean="0">
                <a:effectLst/>
                <a:latin typeface="Times New Roman" panose="02020603050405020304" pitchFamily="18" charset="0"/>
                <a:cs typeface="Times New Roman" panose="02020603050405020304" pitchFamily="18" charset="0"/>
              </a:rPr>
              <a:t> </a:t>
            </a:r>
            <a:r>
              <a:rPr lang="en-US" sz="4400" smtClean="0">
                <a:solidFill>
                  <a:srgbClr val="FF0066"/>
                </a:solidFill>
                <a:effectLst/>
                <a:latin typeface="Times New Roman" panose="02020603050405020304" pitchFamily="18" charset="0"/>
                <a:cs typeface="Times New Roman" panose="02020603050405020304" pitchFamily="18" charset="0"/>
              </a:rPr>
              <a:t>xây dựng</a:t>
            </a:r>
            <a:r>
              <a:rPr lang="en-US" sz="4400" smtClean="0">
                <a:effectLst/>
                <a:latin typeface="Times New Roman" panose="02020603050405020304" pitchFamily="18" charset="0"/>
                <a:cs typeface="Times New Roman" panose="02020603050405020304" pitchFamily="18" charset="0"/>
              </a:rPr>
              <a:t> </a:t>
            </a:r>
            <a:r>
              <a:rPr lang="en-US" sz="4400" smtClean="0">
                <a:solidFill>
                  <a:schemeClr val="bg1">
                    <a:lumMod val="50000"/>
                  </a:schemeClr>
                </a:solidFill>
                <a:effectLst/>
                <a:latin typeface="Times New Roman" panose="02020603050405020304" pitchFamily="18" charset="0"/>
                <a:cs typeface="Times New Roman" panose="02020603050405020304" pitchFamily="18" charset="0"/>
              </a:rPr>
              <a:t>lại cơ  đồ mà tổ tiên đã để lại cho chúng ta, làm sao cho chúng ta theo kịp các nước khác trên hoàn cầu. Trong công cuộc</a:t>
            </a:r>
            <a:r>
              <a:rPr lang="en-US" sz="4400" smtClean="0">
                <a:effectLst/>
                <a:latin typeface="Times New Roman" panose="02020603050405020304" pitchFamily="18" charset="0"/>
                <a:cs typeface="Times New Roman" panose="02020603050405020304" pitchFamily="18" charset="0"/>
              </a:rPr>
              <a:t> </a:t>
            </a:r>
            <a:r>
              <a:rPr lang="en-US" sz="4400" smtClean="0">
                <a:solidFill>
                  <a:srgbClr val="FF0066"/>
                </a:solidFill>
                <a:effectLst/>
                <a:latin typeface="Times New Roman" panose="02020603050405020304" pitchFamily="18" charset="0"/>
                <a:cs typeface="Times New Roman" panose="02020603050405020304" pitchFamily="18" charset="0"/>
              </a:rPr>
              <a:t>kiến thiết</a:t>
            </a:r>
            <a:r>
              <a:rPr lang="en-US" sz="4400" smtClean="0">
                <a:effectLst/>
                <a:latin typeface="Times New Roman" panose="02020603050405020304" pitchFamily="18" charset="0"/>
                <a:cs typeface="Times New Roman" panose="02020603050405020304" pitchFamily="18" charset="0"/>
              </a:rPr>
              <a:t> </a:t>
            </a:r>
            <a:r>
              <a:rPr lang="en-US" sz="4400" smtClean="0">
                <a:solidFill>
                  <a:schemeClr val="bg1">
                    <a:lumMod val="50000"/>
                  </a:schemeClr>
                </a:solidFill>
                <a:effectLst/>
                <a:latin typeface="Times New Roman" panose="02020603050405020304" pitchFamily="18" charset="0"/>
                <a:cs typeface="Times New Roman" panose="02020603050405020304" pitchFamily="18" charset="0"/>
              </a:rPr>
              <a:t>đó, nước nhà trông mong chờ đợi ở các em rất nhiều.</a:t>
            </a:r>
          </a:p>
          <a:p>
            <a:pPr marL="914400" lvl="1" indent="-457200" eaLnBrk="1" hangingPunct="1">
              <a:lnSpc>
                <a:spcPct val="90000"/>
              </a:lnSpc>
              <a:buNone/>
              <a:defRPr/>
            </a:pPr>
            <a:r>
              <a:rPr lang="en-US" sz="4400" smtClean="0">
                <a:latin typeface="Times New Roman" panose="02020603050405020304" pitchFamily="18" charset="0"/>
                <a:cs typeface="Times New Roman" panose="02020603050405020304" pitchFamily="18" charset="0"/>
              </a:rPr>
              <a:t>	</a:t>
            </a:r>
            <a:endParaRPr lang="en-US" sz="4400">
              <a:latin typeface="Times New Roman" panose="02020603050405020304" pitchFamily="18" charset="0"/>
              <a:cs typeface="Times New Roman" panose="02020603050405020304" pitchFamily="18" charset="0"/>
            </a:endParaRPr>
          </a:p>
        </p:txBody>
      </p:sp>
      <p:sp>
        <p:nvSpPr>
          <p:cNvPr id="25604" name="Rectangle 4"/>
          <p:cNvSpPr>
            <a:spLocks noChangeArrowheads="1"/>
          </p:cNvSpPr>
          <p:nvPr/>
        </p:nvSpPr>
        <p:spPr bwMode="auto">
          <a:xfrm>
            <a:off x="7696200" y="3352800"/>
            <a:ext cx="2228850" cy="533400"/>
          </a:xfrm>
          <a:prstGeom prst="rect">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r>
              <a:rPr lang="en-US" sz="4400">
                <a:solidFill>
                  <a:srgbClr val="FF0066"/>
                </a:solidFill>
                <a:latin typeface="Times New Roman" panose="02020603050405020304" pitchFamily="18" charset="0"/>
                <a:cs typeface="Times New Roman" panose="02020603050405020304" pitchFamily="18" charset="0"/>
              </a:rPr>
              <a:t>kiến thiết</a:t>
            </a:r>
            <a:r>
              <a:rPr lang="en-US" sz="4400">
                <a:latin typeface="Times New Roman" panose="02020603050405020304" pitchFamily="18" charset="0"/>
                <a:cs typeface="Times New Roman" panose="02020603050405020304" pitchFamily="18" charset="0"/>
              </a:rPr>
              <a:t> </a:t>
            </a:r>
          </a:p>
        </p:txBody>
      </p:sp>
      <p:sp>
        <p:nvSpPr>
          <p:cNvPr id="25605" name="Rectangle 5"/>
          <p:cNvSpPr>
            <a:spLocks noChangeArrowheads="1"/>
          </p:cNvSpPr>
          <p:nvPr/>
        </p:nvSpPr>
        <p:spPr bwMode="auto">
          <a:xfrm>
            <a:off x="4267200" y="5010150"/>
            <a:ext cx="2133600" cy="628650"/>
          </a:xfrm>
          <a:prstGeom prst="rect">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r>
              <a:rPr lang="en-US" sz="4400">
                <a:solidFill>
                  <a:srgbClr val="FF0066"/>
                </a:solidFill>
                <a:latin typeface="Times New Roman" panose="02020603050405020304" pitchFamily="18" charset="0"/>
                <a:cs typeface="Times New Roman" panose="02020603050405020304" pitchFamily="18" charset="0"/>
              </a:rPr>
              <a:t>xây dựng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nodeType="clickEffect">
                                  <p:stCondLst>
                                    <p:cond delay="0"/>
                                  </p:stCondLst>
                                  <p:childTnLst>
                                    <p:set>
                                      <p:cBhvr>
                                        <p:cTn id="12" dur="1" fill="hold">
                                          <p:stCondLst>
                                            <p:cond delay="0"/>
                                          </p:stCondLst>
                                        </p:cTn>
                                        <p:tgtEl>
                                          <p:spTgt spid="25603">
                                            <p:txEl>
                                              <p:pRg st="1" end="1"/>
                                            </p:txEl>
                                          </p:spTgt>
                                        </p:tgtEl>
                                        <p:attrNameLst>
                                          <p:attrName>style.visibility</p:attrName>
                                        </p:attrNameLst>
                                      </p:cBhvr>
                                      <p:to>
                                        <p:strVal val="visible"/>
                                      </p:to>
                                    </p:set>
                                    <p:animEffect transition="in" filter="box(in)">
                                      <p:cBhvr>
                                        <p:cTn id="13" dur="500"/>
                                        <p:tgtEl>
                                          <p:spTgt spid="25603">
                                            <p:txEl>
                                              <p:pRg st="1" end="1"/>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25603">
                                            <p:txEl>
                                              <p:pRg st="2" end="2"/>
                                            </p:txEl>
                                          </p:spTgt>
                                        </p:tgtEl>
                                        <p:attrNameLst>
                                          <p:attrName>style.visibility</p:attrName>
                                        </p:attrNameLst>
                                      </p:cBhvr>
                                      <p:to>
                                        <p:strVal val="visible"/>
                                      </p:to>
                                    </p:set>
                                    <p:animEffect transition="in" filter="box(in)">
                                      <p:cBhvr>
                                        <p:cTn id="16" dur="500"/>
                                        <p:tgtEl>
                                          <p:spTgt spid="25603">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5604"/>
                                        </p:tgtEl>
                                        <p:attrNameLst>
                                          <p:attrName>style.visibility</p:attrName>
                                        </p:attrNameLst>
                                      </p:cBhvr>
                                      <p:to>
                                        <p:strVal val="visible"/>
                                      </p:to>
                                    </p:set>
                                    <p:anim calcmode="lin" valueType="num">
                                      <p:cBhvr additive="base">
                                        <p:cTn id="21" dur="500" fill="hold"/>
                                        <p:tgtEl>
                                          <p:spTgt spid="25604"/>
                                        </p:tgtEl>
                                        <p:attrNameLst>
                                          <p:attrName>ppt_x</p:attrName>
                                        </p:attrNameLst>
                                      </p:cBhvr>
                                      <p:tavLst>
                                        <p:tav tm="0">
                                          <p:val>
                                            <p:strVal val="#ppt_x"/>
                                          </p:val>
                                        </p:tav>
                                        <p:tav tm="100000">
                                          <p:val>
                                            <p:strVal val="#ppt_x"/>
                                          </p:val>
                                        </p:tav>
                                      </p:tavLst>
                                    </p:anim>
                                    <p:anim calcmode="lin" valueType="num">
                                      <p:cBhvr additive="base">
                                        <p:cTn id="22" dur="500" fill="hold"/>
                                        <p:tgtEl>
                                          <p:spTgt spid="25604"/>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5605"/>
                                        </p:tgtEl>
                                        <p:attrNameLst>
                                          <p:attrName>style.visibility</p:attrName>
                                        </p:attrNameLst>
                                      </p:cBhvr>
                                      <p:to>
                                        <p:strVal val="visible"/>
                                      </p:to>
                                    </p:set>
                                    <p:anim calcmode="lin" valueType="num">
                                      <p:cBhvr additive="base">
                                        <p:cTn id="27" dur="500" fill="hold"/>
                                        <p:tgtEl>
                                          <p:spTgt spid="25605"/>
                                        </p:tgtEl>
                                        <p:attrNameLst>
                                          <p:attrName>ppt_x</p:attrName>
                                        </p:attrNameLst>
                                      </p:cBhvr>
                                      <p:tavLst>
                                        <p:tav tm="0">
                                          <p:val>
                                            <p:strVal val="#ppt_x"/>
                                          </p:val>
                                        </p:tav>
                                        <p:tav tm="100000">
                                          <p:val>
                                            <p:strVal val="#ppt_x"/>
                                          </p:val>
                                        </p:tav>
                                      </p:tavLst>
                                    </p:anim>
                                    <p:anim calcmode="lin" valueType="num">
                                      <p:cBhvr additive="base">
                                        <p:cTn id="28" dur="500" fill="hold"/>
                                        <p:tgtEl>
                                          <p:spTgt spid="256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nimBg="1"/>
      <p:bldP spid="2560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28600" y="228600"/>
            <a:ext cx="11430000" cy="6400800"/>
          </a:xfrm>
        </p:spPr>
        <p:txBody>
          <a:bodyPr/>
          <a:lstStyle/>
          <a:p>
            <a:pPr eaLnBrk="1" hangingPunct="1"/>
            <a:r>
              <a:rPr lang="en-US" sz="5400" smtClean="0">
                <a:solidFill>
                  <a:srgbClr val="002060"/>
                </a:solidFill>
                <a:effectLst/>
                <a:latin typeface="Times New Roman" panose="02020603050405020304" pitchFamily="18" charset="0"/>
              </a:rPr>
              <a:t>    Từ</a:t>
            </a:r>
            <a:r>
              <a:rPr lang="en-US" sz="5400" smtClean="0">
                <a:effectLst/>
                <a:latin typeface="Times New Roman" panose="02020603050405020304" pitchFamily="18" charset="0"/>
              </a:rPr>
              <a:t> </a:t>
            </a:r>
            <a:r>
              <a:rPr lang="en-US" sz="5400" i="1">
                <a:solidFill>
                  <a:srgbClr val="FF0066"/>
                </a:solidFill>
                <a:effectLst/>
                <a:latin typeface="Times New Roman" panose="02020603050405020304" pitchFamily="18" charset="0"/>
              </a:rPr>
              <a:t>xây dựng</a:t>
            </a:r>
            <a:r>
              <a:rPr lang="en-US" sz="5400">
                <a:effectLst/>
                <a:latin typeface="Times New Roman" panose="02020603050405020304" pitchFamily="18" charset="0"/>
              </a:rPr>
              <a:t> </a:t>
            </a:r>
            <a:r>
              <a:rPr lang="en-US" sz="5400">
                <a:solidFill>
                  <a:srgbClr val="002060"/>
                </a:solidFill>
                <a:effectLst/>
                <a:latin typeface="Times New Roman" panose="02020603050405020304" pitchFamily="18" charset="0"/>
              </a:rPr>
              <a:t>và</a:t>
            </a:r>
            <a:r>
              <a:rPr lang="en-US" sz="5400">
                <a:effectLst/>
                <a:latin typeface="Times New Roman" panose="02020603050405020304" pitchFamily="18" charset="0"/>
              </a:rPr>
              <a:t> </a:t>
            </a:r>
            <a:r>
              <a:rPr lang="en-US" sz="5400" i="1">
                <a:solidFill>
                  <a:srgbClr val="FF0066"/>
                </a:solidFill>
                <a:effectLst/>
                <a:latin typeface="Times New Roman" panose="02020603050405020304" pitchFamily="18" charset="0"/>
              </a:rPr>
              <a:t>kiến thiết</a:t>
            </a:r>
            <a:r>
              <a:rPr lang="en-US" sz="5400">
                <a:effectLst/>
                <a:latin typeface="Times New Roman" panose="02020603050405020304" pitchFamily="18" charset="0"/>
              </a:rPr>
              <a:t> </a:t>
            </a:r>
            <a:r>
              <a:rPr lang="en-US" sz="5400">
                <a:solidFill>
                  <a:srgbClr val="002060"/>
                </a:solidFill>
                <a:effectLst/>
                <a:latin typeface="Times New Roman" panose="02020603050405020304" pitchFamily="18" charset="0"/>
              </a:rPr>
              <a:t>có thể thay thế cho nhau được vì nghĩa của các từ ấy giống nhau hoàn toàn (</a:t>
            </a:r>
            <a:r>
              <a:rPr lang="en-US" sz="5400" i="1">
                <a:solidFill>
                  <a:srgbClr val="002060"/>
                </a:solidFill>
                <a:effectLst/>
                <a:latin typeface="Times New Roman" panose="02020603050405020304" pitchFamily="18" charset="0"/>
              </a:rPr>
              <a:t>làm nên một công trình kiến trúc, hình thành một tổ chức hay một chế độ chính trị, xã hội, kinh tế).</a:t>
            </a:r>
            <a:r>
              <a:rPr lang="en-US" sz="5400" i="1">
                <a:effectLst/>
                <a:latin typeface="Times New Roman" panose="02020603050405020304" pitchFamily="18" charset="0"/>
              </a:rPr>
              <a:t/>
            </a:r>
            <a:br>
              <a:rPr lang="en-US" sz="5400" i="1">
                <a:effectLst/>
                <a:latin typeface="Times New Roman" panose="02020603050405020304" pitchFamily="18" charset="0"/>
              </a:rPr>
            </a:br>
            <a:endParaRPr lang="en-US" sz="5400" i="1">
              <a:effectLst/>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p:cTn id="7" dur="1000" fill="hold"/>
                                        <p:tgtEl>
                                          <p:spTgt spid="29698"/>
                                        </p:tgtEl>
                                        <p:attrNameLst>
                                          <p:attrName>ppt_w</p:attrName>
                                        </p:attrNameLst>
                                      </p:cBhvr>
                                      <p:tavLst>
                                        <p:tav tm="0">
                                          <p:val>
                                            <p:strVal val="#ppt_w*0.70"/>
                                          </p:val>
                                        </p:tav>
                                        <p:tav tm="100000">
                                          <p:val>
                                            <p:strVal val="#ppt_w"/>
                                          </p:val>
                                        </p:tav>
                                      </p:tavLst>
                                    </p:anim>
                                    <p:anim calcmode="lin" valueType="num">
                                      <p:cBhvr>
                                        <p:cTn id="8" dur="1000" fill="hold"/>
                                        <p:tgtEl>
                                          <p:spTgt spid="29698"/>
                                        </p:tgtEl>
                                        <p:attrNameLst>
                                          <p:attrName>ppt_h</p:attrName>
                                        </p:attrNameLst>
                                      </p:cBhvr>
                                      <p:tavLst>
                                        <p:tav tm="0">
                                          <p:val>
                                            <p:strVal val="#ppt_h"/>
                                          </p:val>
                                        </p:tav>
                                        <p:tav tm="100000">
                                          <p:val>
                                            <p:strVal val="#ppt_h"/>
                                          </p:val>
                                        </p:tav>
                                      </p:tavLst>
                                    </p:anim>
                                    <p:animEffect transition="in" filter="fade">
                                      <p:cBhvr>
                                        <p:cTn id="9" dur="1000"/>
                                        <p:tgtEl>
                                          <p:spTgt spid="29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304800" y="76200"/>
            <a:ext cx="11353800" cy="4724400"/>
          </a:xfrm>
        </p:spPr>
        <p:txBody>
          <a:bodyPr/>
          <a:lstStyle/>
          <a:p>
            <a:pPr marL="0" eaLnBrk="1" hangingPunct="1">
              <a:lnSpc>
                <a:spcPct val="90000"/>
              </a:lnSpc>
              <a:spcBef>
                <a:spcPts val="600"/>
              </a:spcBef>
              <a:spcAft>
                <a:spcPts val="600"/>
              </a:spcAft>
              <a:buNone/>
              <a:defRPr/>
            </a:pPr>
            <a:r>
              <a:rPr lang="en-US" sz="4400" smtClean="0">
                <a:effectLst/>
                <a:latin typeface="Times New Roman" pitchFamily="18" charset="0"/>
              </a:rPr>
              <a:t>b</a:t>
            </a:r>
            <a:r>
              <a:rPr lang="en-US" sz="4400" smtClean="0">
                <a:solidFill>
                  <a:schemeClr val="bg1">
                    <a:lumMod val="50000"/>
                  </a:schemeClr>
                </a:solidFill>
                <a:effectLst/>
                <a:latin typeface="Times New Roman" pitchFamily="18" charset="0"/>
              </a:rPr>
              <a:t>Màu </a:t>
            </a:r>
            <a:r>
              <a:rPr lang="en-US" sz="4400">
                <a:solidFill>
                  <a:schemeClr val="bg1">
                    <a:lumMod val="50000"/>
                  </a:schemeClr>
                </a:solidFill>
                <a:effectLst/>
                <a:latin typeface="Times New Roman" pitchFamily="18" charset="0"/>
              </a:rPr>
              <a:t>lúa chín dưới đồng  </a:t>
            </a:r>
            <a:r>
              <a:rPr lang="en-US" sz="4400" i="1">
                <a:solidFill>
                  <a:srgbClr val="FF0000"/>
                </a:solidFill>
                <a:effectLst/>
                <a:latin typeface="Times New Roman" pitchFamily="18" charset="0"/>
              </a:rPr>
              <a:t>và</a:t>
            </a:r>
            <a:r>
              <a:rPr lang="en-US" sz="4400" i="1">
                <a:solidFill>
                  <a:srgbClr val="FF0066"/>
                </a:solidFill>
                <a:effectLst/>
                <a:latin typeface="Times New Roman" pitchFamily="18" charset="0"/>
              </a:rPr>
              <a:t>ng xuộm</a:t>
            </a:r>
            <a:r>
              <a:rPr lang="en-US" sz="4400">
                <a:effectLst/>
                <a:latin typeface="Times New Roman" pitchFamily="18" charset="0"/>
              </a:rPr>
              <a:t> </a:t>
            </a:r>
            <a:r>
              <a:rPr lang="en-US" sz="4400">
                <a:solidFill>
                  <a:schemeClr val="bg1">
                    <a:lumMod val="50000"/>
                  </a:schemeClr>
                </a:solidFill>
                <a:effectLst/>
                <a:latin typeface="Times New Roman" pitchFamily="18" charset="0"/>
              </a:rPr>
              <a:t>lại. Nắng nhạt ngả màu   </a:t>
            </a:r>
            <a:r>
              <a:rPr lang="en-US" sz="4400" i="1">
                <a:solidFill>
                  <a:srgbClr val="FF0066"/>
                </a:solidFill>
                <a:effectLst/>
                <a:latin typeface="Times New Roman" pitchFamily="18" charset="0"/>
              </a:rPr>
              <a:t>vàng hoe</a:t>
            </a:r>
            <a:r>
              <a:rPr lang="en-US" sz="4400" i="1">
                <a:solidFill>
                  <a:schemeClr val="bg1">
                    <a:lumMod val="50000"/>
                  </a:schemeClr>
                </a:solidFill>
                <a:effectLst/>
                <a:latin typeface="Times New Roman" pitchFamily="18" charset="0"/>
              </a:rPr>
              <a:t> </a:t>
            </a:r>
            <a:r>
              <a:rPr lang="en-US" sz="4400">
                <a:solidFill>
                  <a:schemeClr val="bg1">
                    <a:lumMod val="50000"/>
                  </a:schemeClr>
                </a:solidFill>
                <a:effectLst/>
                <a:latin typeface="Times New Roman" pitchFamily="18" charset="0"/>
              </a:rPr>
              <a:t>. Trong vườn, lắc lư những chùm quả xoan  </a:t>
            </a:r>
            <a:r>
              <a:rPr lang="en-US" sz="4400" i="1">
                <a:solidFill>
                  <a:srgbClr val="FF0066"/>
                </a:solidFill>
                <a:effectLst/>
                <a:latin typeface="Times New Roman" pitchFamily="18" charset="0"/>
              </a:rPr>
              <a:t>vàng lịm</a:t>
            </a:r>
            <a:r>
              <a:rPr lang="en-US" sz="4400">
                <a:effectLst/>
                <a:latin typeface="Times New Roman" pitchFamily="18" charset="0"/>
              </a:rPr>
              <a:t>    </a:t>
            </a:r>
            <a:r>
              <a:rPr lang="en-US" sz="4400">
                <a:solidFill>
                  <a:schemeClr val="bg1">
                    <a:lumMod val="50000"/>
                  </a:schemeClr>
                </a:solidFill>
                <a:effectLst/>
                <a:latin typeface="Times New Roman" pitchFamily="18" charset="0"/>
              </a:rPr>
              <a:t>không trông thấy cuống, như những chuỗi tràng hạt bồ đề treo lơ lửng</a:t>
            </a:r>
            <a:r>
              <a:rPr lang="en-US" sz="4400">
                <a:effectLst/>
                <a:latin typeface="Times New Roman" pitchFamily="18" charset="0"/>
              </a:rPr>
              <a:t>.</a:t>
            </a:r>
          </a:p>
          <a:p>
            <a:pPr marL="0" eaLnBrk="1" hangingPunct="1">
              <a:lnSpc>
                <a:spcPct val="90000"/>
              </a:lnSpc>
              <a:spcBef>
                <a:spcPts val="600"/>
              </a:spcBef>
              <a:defRPr/>
            </a:pPr>
            <a:r>
              <a:rPr lang="en-US" sz="4400" i="1">
                <a:solidFill>
                  <a:srgbClr val="FF0066"/>
                </a:solidFill>
                <a:effectLst/>
                <a:latin typeface="Times New Roman" pitchFamily="18" charset="0"/>
              </a:rPr>
              <a:t>Vàng xuộm</a:t>
            </a:r>
            <a:r>
              <a:rPr lang="en-US" sz="4400" i="1">
                <a:effectLst/>
                <a:latin typeface="Times New Roman" pitchFamily="18" charset="0"/>
              </a:rPr>
              <a:t>,</a:t>
            </a:r>
            <a:r>
              <a:rPr lang="en-US" sz="4400" i="1">
                <a:solidFill>
                  <a:srgbClr val="FF0066"/>
                </a:solidFill>
                <a:effectLst/>
                <a:latin typeface="Times New Roman" pitchFamily="18" charset="0"/>
              </a:rPr>
              <a:t> vàng hoe</a:t>
            </a:r>
            <a:r>
              <a:rPr lang="en-US" sz="4400">
                <a:effectLst/>
                <a:latin typeface="Times New Roman" pitchFamily="18" charset="0"/>
              </a:rPr>
              <a:t>, </a:t>
            </a:r>
            <a:r>
              <a:rPr lang="en-US" sz="4400" i="1">
                <a:solidFill>
                  <a:srgbClr val="FF0066"/>
                </a:solidFill>
                <a:effectLst/>
                <a:latin typeface="Times New Roman" pitchFamily="18" charset="0"/>
              </a:rPr>
              <a:t>vàng lịm</a:t>
            </a:r>
            <a:r>
              <a:rPr lang="en-US" sz="4400">
                <a:effectLst/>
                <a:latin typeface="Times New Roman" pitchFamily="18" charset="0"/>
              </a:rPr>
              <a:t> </a:t>
            </a:r>
            <a:r>
              <a:rPr lang="en-US" sz="4400">
                <a:solidFill>
                  <a:schemeClr val="bg1">
                    <a:lumMod val="50000"/>
                  </a:schemeClr>
                </a:solidFill>
                <a:effectLst/>
                <a:latin typeface="Times New Roman" pitchFamily="18" charset="0"/>
              </a:rPr>
              <a:t>không thể thay thế cho nhau vì nghĩa của chúng không giống nhau hoàn toàn</a:t>
            </a:r>
            <a:r>
              <a:rPr lang="en-US" sz="4400">
                <a:effectLst/>
                <a:latin typeface="Times New Roman" pitchFamily="18" charset="0"/>
              </a:rPr>
              <a:t>. </a:t>
            </a:r>
            <a:r>
              <a:rPr lang="en-US" sz="4400" i="1">
                <a:solidFill>
                  <a:srgbClr val="FF0066"/>
                </a:solidFill>
                <a:effectLst/>
                <a:latin typeface="Times New Roman" pitchFamily="18" charset="0"/>
              </a:rPr>
              <a:t>Vàng xuộm</a:t>
            </a:r>
            <a:r>
              <a:rPr lang="en-US" sz="4400">
                <a:effectLst/>
                <a:latin typeface="Times New Roman" pitchFamily="18" charset="0"/>
              </a:rPr>
              <a:t> </a:t>
            </a:r>
            <a:r>
              <a:rPr lang="en-US" sz="4400">
                <a:solidFill>
                  <a:schemeClr val="bg1">
                    <a:lumMod val="50000"/>
                  </a:schemeClr>
                </a:solidFill>
                <a:effectLst/>
                <a:latin typeface="Times New Roman" pitchFamily="18" charset="0"/>
              </a:rPr>
              <a:t>chỉ màu vàng đậm của lúa chín</a:t>
            </a:r>
            <a:r>
              <a:rPr lang="en-US" sz="4400">
                <a:effectLst/>
                <a:latin typeface="Times New Roman" pitchFamily="18" charset="0"/>
              </a:rPr>
              <a:t>. </a:t>
            </a:r>
            <a:r>
              <a:rPr lang="en-US" sz="4400" i="1">
                <a:solidFill>
                  <a:srgbClr val="FF0066"/>
                </a:solidFill>
                <a:effectLst/>
                <a:latin typeface="Times New Roman" pitchFamily="18" charset="0"/>
              </a:rPr>
              <a:t>Vàng hoe</a:t>
            </a:r>
            <a:r>
              <a:rPr lang="en-US" sz="4400">
                <a:effectLst/>
                <a:latin typeface="Times New Roman" pitchFamily="18" charset="0"/>
              </a:rPr>
              <a:t> </a:t>
            </a:r>
            <a:r>
              <a:rPr lang="en-US" sz="4400">
                <a:solidFill>
                  <a:schemeClr val="bg1">
                    <a:lumMod val="50000"/>
                  </a:schemeClr>
                </a:solidFill>
                <a:effectLst/>
                <a:latin typeface="Times New Roman" pitchFamily="18" charset="0"/>
              </a:rPr>
              <a:t>chỉ màu vàng nhạt, tươi, ánh lên. Còn </a:t>
            </a:r>
            <a:r>
              <a:rPr lang="en-US" sz="4400" i="1">
                <a:solidFill>
                  <a:srgbClr val="FF0066"/>
                </a:solidFill>
                <a:effectLst/>
                <a:latin typeface="Times New Roman" pitchFamily="18" charset="0"/>
              </a:rPr>
              <a:t>vàng lịm</a:t>
            </a:r>
            <a:r>
              <a:rPr lang="en-US" sz="4400">
                <a:effectLst/>
                <a:latin typeface="Times New Roman" pitchFamily="18" charset="0"/>
              </a:rPr>
              <a:t> </a:t>
            </a:r>
            <a:r>
              <a:rPr lang="en-US" sz="4400">
                <a:solidFill>
                  <a:schemeClr val="bg1">
                    <a:lumMod val="50000"/>
                  </a:schemeClr>
                </a:solidFill>
                <a:effectLst/>
                <a:latin typeface="Times New Roman" pitchFamily="18" charset="0"/>
              </a:rPr>
              <a:t>chỉ màu vàng của quả chín, gợi cảm giác rất ngọt.</a:t>
            </a:r>
          </a:p>
        </p:txBody>
      </p:sp>
      <p:sp>
        <p:nvSpPr>
          <p:cNvPr id="29702" name="Rectangle 6"/>
          <p:cNvSpPr>
            <a:spLocks noChangeArrowheads="1"/>
          </p:cNvSpPr>
          <p:nvPr/>
        </p:nvSpPr>
        <p:spPr bwMode="auto">
          <a:xfrm>
            <a:off x="5562600" y="1371600"/>
            <a:ext cx="2438400" cy="638175"/>
          </a:xfrm>
          <a:prstGeom prst="rect">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r>
              <a:rPr lang="en-US" sz="4400" i="1">
                <a:solidFill>
                  <a:srgbClr val="FF0066"/>
                </a:solidFill>
                <a:latin typeface="Times New Roman" panose="02020603050405020304" pitchFamily="18" charset="0"/>
              </a:rPr>
              <a:t>vàng xuộm</a:t>
            </a:r>
          </a:p>
        </p:txBody>
      </p:sp>
      <p:sp>
        <p:nvSpPr>
          <p:cNvPr id="29703" name="Rectangle 7"/>
          <p:cNvSpPr>
            <a:spLocks noChangeArrowheads="1"/>
          </p:cNvSpPr>
          <p:nvPr/>
        </p:nvSpPr>
        <p:spPr bwMode="auto">
          <a:xfrm>
            <a:off x="6136141" y="98524"/>
            <a:ext cx="2831647" cy="533400"/>
          </a:xfrm>
          <a:prstGeom prst="rect">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r>
              <a:rPr lang="en-US" sz="4400" i="1">
                <a:solidFill>
                  <a:srgbClr val="FF0066"/>
                </a:solidFill>
                <a:latin typeface="Times New Roman" panose="02020603050405020304" pitchFamily="18" charset="0"/>
              </a:rPr>
              <a:t>vàng hoe</a:t>
            </a:r>
          </a:p>
        </p:txBody>
      </p:sp>
      <p:sp>
        <p:nvSpPr>
          <p:cNvPr id="29704" name="Rectangle 8"/>
          <p:cNvSpPr>
            <a:spLocks noChangeArrowheads="1"/>
          </p:cNvSpPr>
          <p:nvPr/>
        </p:nvSpPr>
        <p:spPr bwMode="auto">
          <a:xfrm>
            <a:off x="3788909" y="658118"/>
            <a:ext cx="2192791" cy="583406"/>
          </a:xfrm>
          <a:prstGeom prst="rect">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r>
              <a:rPr lang="en-US" sz="4400" i="1">
                <a:solidFill>
                  <a:srgbClr val="FF0066"/>
                </a:solidFill>
                <a:latin typeface="Times New Roman" panose="02020603050405020304" pitchFamily="18" charset="0"/>
              </a:rPr>
              <a:t>vàng lịm</a:t>
            </a:r>
          </a:p>
        </p:txBody>
      </p:sp>
    </p:spTree>
    <p:extLst>
      <p:ext uri="{BB962C8B-B14F-4D97-AF65-F5344CB8AC3E}">
        <p14:creationId xmlns:p14="http://schemas.microsoft.com/office/powerpoint/2010/main" val="6511179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box(in)">
                                      <p:cBhvr>
                                        <p:cTn id="7" dur="500"/>
                                        <p:tgtEl>
                                          <p:spTgt spid="29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9703"/>
                                        </p:tgtEl>
                                        <p:attrNameLst>
                                          <p:attrName>style.visibility</p:attrName>
                                        </p:attrNameLst>
                                      </p:cBhvr>
                                      <p:to>
                                        <p:strVal val="visible"/>
                                      </p:to>
                                    </p:set>
                                    <p:anim calcmode="lin" valueType="num">
                                      <p:cBhvr additive="base">
                                        <p:cTn id="12" dur="500" fill="hold"/>
                                        <p:tgtEl>
                                          <p:spTgt spid="29703"/>
                                        </p:tgtEl>
                                        <p:attrNameLst>
                                          <p:attrName>ppt_x</p:attrName>
                                        </p:attrNameLst>
                                      </p:cBhvr>
                                      <p:tavLst>
                                        <p:tav tm="0">
                                          <p:val>
                                            <p:strVal val="#ppt_x"/>
                                          </p:val>
                                        </p:tav>
                                        <p:tav tm="100000">
                                          <p:val>
                                            <p:strVal val="#ppt_x"/>
                                          </p:val>
                                        </p:tav>
                                      </p:tavLst>
                                    </p:anim>
                                    <p:anim calcmode="lin" valueType="num">
                                      <p:cBhvr additive="base">
                                        <p:cTn id="13" dur="500" fill="hold"/>
                                        <p:tgtEl>
                                          <p:spTgt spid="29703"/>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29704"/>
                                        </p:tgtEl>
                                        <p:attrNameLst>
                                          <p:attrName>style.visibility</p:attrName>
                                        </p:attrNameLst>
                                      </p:cBhvr>
                                      <p:to>
                                        <p:strVal val="visible"/>
                                      </p:to>
                                    </p:set>
                                    <p:anim calcmode="lin" valueType="num">
                                      <p:cBhvr additive="base">
                                        <p:cTn id="16" dur="500" fill="hold"/>
                                        <p:tgtEl>
                                          <p:spTgt spid="29704"/>
                                        </p:tgtEl>
                                        <p:attrNameLst>
                                          <p:attrName>ppt_x</p:attrName>
                                        </p:attrNameLst>
                                      </p:cBhvr>
                                      <p:tavLst>
                                        <p:tav tm="0">
                                          <p:val>
                                            <p:strVal val="#ppt_x"/>
                                          </p:val>
                                        </p:tav>
                                        <p:tav tm="100000">
                                          <p:val>
                                            <p:strVal val="#ppt_x"/>
                                          </p:val>
                                        </p:tav>
                                      </p:tavLst>
                                    </p:anim>
                                    <p:anim calcmode="lin" valueType="num">
                                      <p:cBhvr additive="base">
                                        <p:cTn id="17" dur="500" fill="hold"/>
                                        <p:tgtEl>
                                          <p:spTgt spid="29704"/>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29702"/>
                                        </p:tgtEl>
                                        <p:attrNameLst>
                                          <p:attrName>style.visibility</p:attrName>
                                        </p:attrNameLst>
                                      </p:cBhvr>
                                      <p:to>
                                        <p:strVal val="visible"/>
                                      </p:to>
                                    </p:set>
                                    <p:anim calcmode="lin" valueType="num">
                                      <p:cBhvr additive="base">
                                        <p:cTn id="20" dur="500" fill="hold"/>
                                        <p:tgtEl>
                                          <p:spTgt spid="29702"/>
                                        </p:tgtEl>
                                        <p:attrNameLst>
                                          <p:attrName>ppt_x</p:attrName>
                                        </p:attrNameLst>
                                      </p:cBhvr>
                                      <p:tavLst>
                                        <p:tav tm="0">
                                          <p:val>
                                            <p:strVal val="#ppt_x"/>
                                          </p:val>
                                        </p:tav>
                                        <p:tav tm="100000">
                                          <p:val>
                                            <p:strVal val="#ppt_x"/>
                                          </p:val>
                                        </p:tav>
                                      </p:tavLst>
                                    </p:anim>
                                    <p:anim calcmode="lin" valueType="num">
                                      <p:cBhvr additive="base">
                                        <p:cTn id="21" dur="500" fill="hold"/>
                                        <p:tgtEl>
                                          <p:spTgt spid="29702"/>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nodeType="clickEffect">
                                  <p:stCondLst>
                                    <p:cond delay="0"/>
                                  </p:stCondLst>
                                  <p:childTnLst>
                                    <p:set>
                                      <p:cBhvr>
                                        <p:cTn id="25" dur="1" fill="hold">
                                          <p:stCondLst>
                                            <p:cond delay="0"/>
                                          </p:stCondLst>
                                        </p:cTn>
                                        <p:tgtEl>
                                          <p:spTgt spid="29699">
                                            <p:txEl>
                                              <p:pRg st="1" end="1"/>
                                            </p:txEl>
                                          </p:spTgt>
                                        </p:tgtEl>
                                        <p:attrNameLst>
                                          <p:attrName>style.visibility</p:attrName>
                                        </p:attrNameLst>
                                      </p:cBhvr>
                                      <p:to>
                                        <p:strVal val="visible"/>
                                      </p:to>
                                    </p:set>
                                    <p:animEffect transition="in" filter="diamond(in)">
                                      <p:cBhvr>
                                        <p:cTn id="26" dur="2000"/>
                                        <p:tgtEl>
                                          <p:spTgt spid="296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animBg="1"/>
      <p:bldP spid="29703" grpId="0" animBg="1"/>
      <p:bldP spid="2970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0" y="228600"/>
            <a:ext cx="11658600" cy="6629400"/>
          </a:xfrm>
        </p:spPr>
        <p:txBody>
          <a:bodyPr/>
          <a:lstStyle/>
          <a:p>
            <a:pPr marL="609600" indent="-609600" eaLnBrk="1" hangingPunct="1">
              <a:lnSpc>
                <a:spcPct val="80000"/>
              </a:lnSpc>
              <a:buNone/>
              <a:defRPr/>
            </a:pPr>
            <a:r>
              <a:rPr lang="en-US" sz="3600" b="1" u="sng" smtClean="0">
                <a:solidFill>
                  <a:schemeClr val="bg1">
                    <a:lumMod val="50000"/>
                  </a:schemeClr>
                </a:solidFill>
                <a:effectLst/>
                <a:latin typeface="Times New Roman" pitchFamily="18" charset="0"/>
              </a:rPr>
              <a:t>Ghi nhớ:</a:t>
            </a:r>
          </a:p>
          <a:p>
            <a:pPr marL="609600" indent="-609600" eaLnBrk="1" hangingPunct="1">
              <a:lnSpc>
                <a:spcPct val="80000"/>
              </a:lnSpc>
              <a:buNone/>
              <a:defRPr/>
            </a:pPr>
            <a:r>
              <a:rPr lang="en-US" sz="3600">
                <a:solidFill>
                  <a:schemeClr val="bg1">
                    <a:lumMod val="50000"/>
                  </a:schemeClr>
                </a:solidFill>
                <a:effectLst/>
                <a:latin typeface="Times New Roman" pitchFamily="18" charset="0"/>
              </a:rPr>
              <a:t>1. Từ đồng nghĩa là những từ có nghĩa giống nhau hoặc gần giống nhau.</a:t>
            </a:r>
          </a:p>
          <a:p>
            <a:pPr marL="609600" indent="-609600" eaLnBrk="1" hangingPunct="1">
              <a:lnSpc>
                <a:spcPct val="80000"/>
              </a:lnSpc>
              <a:buNone/>
              <a:defRPr/>
            </a:pPr>
            <a:r>
              <a:rPr lang="en-US" sz="3600">
                <a:solidFill>
                  <a:schemeClr val="bg1">
                    <a:lumMod val="50000"/>
                  </a:schemeClr>
                </a:solidFill>
                <a:effectLst/>
                <a:latin typeface="Times New Roman" pitchFamily="18" charset="0"/>
              </a:rPr>
              <a:t>VD: siêng năng, chăm chỉ, cần cù, …</a:t>
            </a:r>
          </a:p>
          <a:p>
            <a:pPr marL="609600" indent="-609600" eaLnBrk="1" hangingPunct="1">
              <a:lnSpc>
                <a:spcPct val="80000"/>
              </a:lnSpc>
              <a:buNone/>
              <a:defRPr/>
            </a:pPr>
            <a:r>
              <a:rPr lang="en-US" sz="3600">
                <a:solidFill>
                  <a:schemeClr val="bg1">
                    <a:lumMod val="50000"/>
                  </a:schemeClr>
                </a:solidFill>
                <a:effectLst/>
                <a:latin typeface="Times New Roman" pitchFamily="18" charset="0"/>
              </a:rPr>
              <a:t>2. Có những từ đồng nghĩa hoàn toàn, có thể thay thế cho nhau trong lời nói. </a:t>
            </a:r>
          </a:p>
          <a:p>
            <a:pPr marL="609600" indent="-609600" eaLnBrk="1" hangingPunct="1">
              <a:lnSpc>
                <a:spcPct val="80000"/>
              </a:lnSpc>
              <a:buNone/>
              <a:defRPr/>
            </a:pPr>
            <a:r>
              <a:rPr lang="en-US" sz="3600">
                <a:solidFill>
                  <a:schemeClr val="bg1">
                    <a:lumMod val="50000"/>
                  </a:schemeClr>
                </a:solidFill>
                <a:effectLst/>
                <a:latin typeface="Times New Roman" pitchFamily="18" charset="0"/>
              </a:rPr>
              <a:t>VD: hổ, cọp, hùm, …</a:t>
            </a:r>
          </a:p>
          <a:p>
            <a:pPr marL="609600" indent="-609600" eaLnBrk="1" hangingPunct="1">
              <a:lnSpc>
                <a:spcPct val="80000"/>
              </a:lnSpc>
              <a:buNone/>
              <a:defRPr/>
            </a:pPr>
            <a:r>
              <a:rPr lang="en-US" sz="3600">
                <a:solidFill>
                  <a:schemeClr val="bg1">
                    <a:lumMod val="50000"/>
                  </a:schemeClr>
                </a:solidFill>
                <a:effectLst/>
                <a:latin typeface="Times New Roman" pitchFamily="18" charset="0"/>
              </a:rPr>
              <a:t>3. Có những từ đồng nghĩa không hoàn toàn. Khi dùng những từ này, ta phải cân nhắc lựa chọn cho đúng. </a:t>
            </a:r>
          </a:p>
          <a:p>
            <a:pPr marL="609600" indent="-609600" eaLnBrk="1" hangingPunct="1">
              <a:lnSpc>
                <a:spcPct val="80000"/>
              </a:lnSpc>
              <a:buNone/>
              <a:defRPr/>
            </a:pPr>
            <a:r>
              <a:rPr lang="en-US" sz="3600">
                <a:solidFill>
                  <a:schemeClr val="bg1">
                    <a:lumMod val="50000"/>
                  </a:schemeClr>
                </a:solidFill>
                <a:effectLst/>
                <a:latin typeface="Times New Roman" pitchFamily="18" charset="0"/>
              </a:rPr>
              <a:t>VD: - Ăn, xơi, chén, …(biểu thị thái độ, tình cảm khác nhau đối với người đối thoại hoặc điều được nói đến).</a:t>
            </a:r>
          </a:p>
          <a:p>
            <a:pPr marL="609600" indent="-609600" eaLnBrk="1" hangingPunct="1">
              <a:lnSpc>
                <a:spcPct val="80000"/>
              </a:lnSpc>
              <a:buNone/>
              <a:defRPr/>
            </a:pPr>
            <a:r>
              <a:rPr lang="en-US" sz="3600">
                <a:solidFill>
                  <a:schemeClr val="bg1">
                    <a:lumMod val="50000"/>
                  </a:schemeClr>
                </a:solidFill>
                <a:effectLst/>
                <a:latin typeface="Times New Roman" pitchFamily="18" charset="0"/>
              </a:rPr>
              <a:t>        - Mang, khiêng, vác, …(biểu thị những cách thức hành động khác nhau ).</a:t>
            </a:r>
          </a:p>
          <a:p>
            <a:pPr marL="609600" indent="-609600" eaLnBrk="1" hangingPunct="1">
              <a:lnSpc>
                <a:spcPct val="80000"/>
              </a:lnSpc>
              <a:buNone/>
              <a:defRPr/>
            </a:pPr>
            <a:endParaRPr lang="en-US" sz="3600">
              <a:solidFill>
                <a:schemeClr val="bg1">
                  <a:lumMod val="50000"/>
                </a:schemeClr>
              </a:solidFill>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p:cTn id="7" dur="1000" fill="hold"/>
                                        <p:tgtEl>
                                          <p:spTgt spid="3072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072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072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30723">
                                            <p:txEl>
                                              <p:pRg st="1" end="1"/>
                                            </p:txEl>
                                          </p:spTgt>
                                        </p:tgtEl>
                                        <p:attrNameLst>
                                          <p:attrName>style.visibility</p:attrName>
                                        </p:attrNameLst>
                                      </p:cBhvr>
                                      <p:to>
                                        <p:strVal val="visible"/>
                                      </p:to>
                                    </p:set>
                                    <p:anim calcmode="lin" valueType="num">
                                      <p:cBhvr additive="base">
                                        <p:cTn id="14" dur="500" fill="hold"/>
                                        <p:tgtEl>
                                          <p:spTgt spid="3072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0723">
                                            <p:txEl>
                                              <p:pRg st="1" end="1"/>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0723">
                                            <p:txEl>
                                              <p:pRg st="2" end="2"/>
                                            </p:txEl>
                                          </p:spTgt>
                                        </p:tgtEl>
                                        <p:attrNameLst>
                                          <p:attrName>style.visibility</p:attrName>
                                        </p:attrNameLst>
                                      </p:cBhvr>
                                      <p:to>
                                        <p:strVal val="visible"/>
                                      </p:to>
                                    </p:set>
                                    <p:anim calcmode="lin" valueType="num">
                                      <p:cBhvr additive="base">
                                        <p:cTn id="18"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0723">
                                            <p:txEl>
                                              <p:pRg st="2" end="2"/>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 calcmode="lin" valueType="num">
                                      <p:cBhvr additive="base">
                                        <p:cTn id="22" dur="500" fill="hold"/>
                                        <p:tgtEl>
                                          <p:spTgt spid="3072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0723">
                                            <p:txEl>
                                              <p:pRg st="3" end="3"/>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0723">
                                            <p:txEl>
                                              <p:pRg st="4" end="4"/>
                                            </p:txEl>
                                          </p:spTgt>
                                        </p:tgtEl>
                                        <p:attrNameLst>
                                          <p:attrName>style.visibility</p:attrName>
                                        </p:attrNameLst>
                                      </p:cBhvr>
                                      <p:to>
                                        <p:strVal val="visible"/>
                                      </p:to>
                                    </p:set>
                                    <p:anim calcmode="lin" valueType="num">
                                      <p:cBhvr additive="base">
                                        <p:cTn id="26" dur="5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0723">
                                            <p:txEl>
                                              <p:pRg st="4" end="4"/>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0723">
                                            <p:txEl>
                                              <p:pRg st="5" end="5"/>
                                            </p:txEl>
                                          </p:spTgt>
                                        </p:tgtEl>
                                        <p:attrNameLst>
                                          <p:attrName>style.visibility</p:attrName>
                                        </p:attrNameLst>
                                      </p:cBhvr>
                                      <p:to>
                                        <p:strVal val="visible"/>
                                      </p:to>
                                    </p:set>
                                    <p:anim calcmode="lin" valueType="num">
                                      <p:cBhvr additive="base">
                                        <p:cTn id="30" dur="500" fill="hold"/>
                                        <p:tgtEl>
                                          <p:spTgt spid="30723">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0723">
                                            <p:txEl>
                                              <p:pRg st="5" end="5"/>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0723">
                                            <p:txEl>
                                              <p:pRg st="6" end="6"/>
                                            </p:txEl>
                                          </p:spTgt>
                                        </p:tgtEl>
                                        <p:attrNameLst>
                                          <p:attrName>style.visibility</p:attrName>
                                        </p:attrNameLst>
                                      </p:cBhvr>
                                      <p:to>
                                        <p:strVal val="visible"/>
                                      </p:to>
                                    </p:set>
                                    <p:anim calcmode="lin" valueType="num">
                                      <p:cBhvr additive="base">
                                        <p:cTn id="34" dur="500" fill="hold"/>
                                        <p:tgtEl>
                                          <p:spTgt spid="30723">
                                            <p:txEl>
                                              <p:pRg st="6" end="6"/>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0723">
                                            <p:txEl>
                                              <p:pRg st="6" end="6"/>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30723">
                                            <p:txEl>
                                              <p:pRg st="7" end="7"/>
                                            </p:txEl>
                                          </p:spTgt>
                                        </p:tgtEl>
                                        <p:attrNameLst>
                                          <p:attrName>style.visibility</p:attrName>
                                        </p:attrNameLst>
                                      </p:cBhvr>
                                      <p:to>
                                        <p:strVal val="visible"/>
                                      </p:to>
                                    </p:set>
                                    <p:anim calcmode="lin" valueType="num">
                                      <p:cBhvr additive="base">
                                        <p:cTn id="38" dur="500" fill="hold"/>
                                        <p:tgtEl>
                                          <p:spTgt spid="30723">
                                            <p:txEl>
                                              <p:pRg st="7" end="7"/>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072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Ocean</Template>
  <TotalTime>404</TotalTime>
  <Words>1145</Words>
  <Application>Microsoft Office PowerPoint</Application>
  <PresentationFormat>Custom</PresentationFormat>
  <Paragraphs>101</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Ocean</vt:lpstr>
      <vt:lpstr>PowerPoint Presentation</vt:lpstr>
      <vt:lpstr>Thứ tư ngày 9 tháng 9 năm 2020 Luyện từ và câu:  Từ đồng nghĩa </vt:lpstr>
      <vt:lpstr>PowerPoint Presentation</vt:lpstr>
      <vt:lpstr>PowerPoint Presentation</vt:lpstr>
      <vt:lpstr>PowerPoint Presentation</vt:lpstr>
      <vt:lpstr>PowerPoint Presentation</vt:lpstr>
      <vt:lpstr>    Từ xây dựng và kiến thiết có thể thay thế cho nhau được vì nghĩa của các từ ấy giống nhau hoàn toàn (làm nên một công trình kiến trúc, hình thành một tổ chức hay một chế độ chính trị, xã hội, kinh tế). </vt:lpstr>
      <vt:lpstr>PowerPoint Presentation</vt:lpstr>
      <vt:lpstr>PowerPoint Presentation</vt:lpstr>
      <vt:lpstr>PowerPoint Presentation</vt:lpstr>
      <vt:lpstr>PowerPoint Presentation</vt:lpstr>
      <vt:lpstr>+ nước nhà – non sông  + hoàn cầu – năm châu</vt:lpstr>
      <vt:lpstr>+ nước nhà – non sông  + hoàn cầu – năm châu</vt:lpstr>
      <vt:lpstr>Bài 3: Đặt câu với một cặp từ đồng nghĩa em vừa tìm được ở bài tập số 2  M: - Quê hương em rất đẹp.       - Bé Hà rất xinh. </vt:lpstr>
      <vt:lpstr>PowerPoint Presentation</vt:lpstr>
      <vt:lpstr>PowerPoint Presentation</vt:lpstr>
      <vt:lpstr>PowerPoint Presentation</vt:lpstr>
    </vt:vector>
  </TitlesOfParts>
  <Company>mobile: 0918007762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PHÒNG GIÁO DỤC &amp; ĐÀO TẠO THỊ XÃ GIA NGHĨA Trường tiểu học Nguyễn Thị Minh Khai</dc:title>
  <dc:creator>tuong vy</dc:creator>
  <cp:lastModifiedBy>Administrator</cp:lastModifiedBy>
  <cp:revision>77</cp:revision>
  <dcterms:created xsi:type="dcterms:W3CDTF">2003-12-31T17:12:16Z</dcterms:created>
  <dcterms:modified xsi:type="dcterms:W3CDTF">2020-09-09T01:36:24Z</dcterms:modified>
</cp:coreProperties>
</file>