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7" r:id="rId2"/>
    <p:sldId id="266" r:id="rId3"/>
    <p:sldId id="258" r:id="rId4"/>
    <p:sldId id="259" r:id="rId5"/>
    <p:sldId id="261" r:id="rId6"/>
    <p:sldId id="265" r:id="rId7"/>
    <p:sldId id="264" r:id="rId8"/>
  </p:sldIdLst>
  <p:sldSz cx="9144000" cy="5143500" type="screen16x9"/>
  <p:notesSz cx="6858000" cy="9144000"/>
  <p:embeddedFontLst>
    <p:embeddedFont>
      <p:font typeface="Pangolin" charset="-93"/>
      <p:regular r:id="rId10"/>
    </p:embeddedFont>
    <p:embeddedFont>
      <p:font typeface="HP001 4 hàng" pitchFamily="34" charset="-93"/>
      <p:regular r:id="rId11"/>
      <p:bold r:id="rId12"/>
    </p:embeddedFont>
    <p:embeddedFont>
      <p:font typeface="Baloo 2" charset="-93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75" d="100"/>
          <a:sy n="75" d="100"/>
        </p:scale>
        <p:origin x="-117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5443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</a:t>
            </a:r>
            <a:r>
              <a:rPr lang="vi-VN"/>
              <a:t>14: Nghĩ nhanh, làm giỏi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3998250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1" y="646185"/>
            <a:ext cx="564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12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898" y="1148318"/>
            <a:ext cx="375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Hoạt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nghiệm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3798" y="1609983"/>
            <a:ext cx="48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Nghĩ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nhanh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làm</a:t>
            </a:r>
            <a:r>
              <a:rPr lang="en-US" sz="24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giỏi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8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12C341-4398-4CCA-B5FF-C3AE2900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654" y="1455696"/>
            <a:ext cx="6094692" cy="32757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193812"/>
            <a:ext cx="77116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pPr algn="just"/>
            <a:r>
              <a:rPr lang="vi-VN" sz="2400" dirty="0"/>
              <a:t>Nghe các chú cảnh sát phòng cháy chữa cháy hướng dẫn cách thoát hiểm khi xảy ra hỏa hoạn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05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Gà con nhanh nhẹn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Nghe hướng dẫn cách chơi.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1D2F86-4192-4EED-B823-B334B8DA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1" y="2051611"/>
            <a:ext cx="7373257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8534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Xử lí tình huống.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Thảo luận về cách xử lí trong mỗi tình huống dưới đây:</a:t>
            </a: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Thực hành theo cách xử lí phù hợp.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Giải thích lí do lựa chọn cách xử lí đó.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E9F47E-3613-4AAC-A9D6-7DB1ADDD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20" y="1274669"/>
            <a:ext cx="8215086" cy="22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66100" cy="1825979"/>
            <a:chOff x="488950" y="345721"/>
            <a:chExt cx="8166100" cy="1825979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80287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769257" y="1089249"/>
              <a:ext cx="7747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dirty="0"/>
                <a:t>Trao đổi với bố mẹ về cách xử lí khi gặp những tình huống bất ngờ sau: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=""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=""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=""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1386DEA-9C01-4732-A8BD-8396815CCB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744" y="1827757"/>
            <a:ext cx="218122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0BD183-37F9-4054-A0EE-BFDC50D87D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972" y="1858690"/>
            <a:ext cx="1885950" cy="23907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78492B9-E5F6-4C38-888F-6257B464D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62" y="1761082"/>
            <a:ext cx="177457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86BEE062-0789-4F4E-8926-EBE13C46B512}"/>
              </a:ext>
            </a:extLst>
          </p:cNvPr>
          <p:cNvSpPr/>
          <p:nvPr/>
        </p:nvSpPr>
        <p:spPr>
          <a:xfrm>
            <a:off x="1393796" y="4054251"/>
            <a:ext cx="200163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Bỗng nhiên đau bụng quặn</a:t>
            </a:r>
            <a:endParaRPr lang="vi-VN" sz="1800" b="1" dirty="0">
              <a:solidFill>
                <a:srgbClr val="1A8C5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E203A0E8-3B55-4D6F-BF86-B970FC06F1E5}"/>
              </a:ext>
            </a:extLst>
          </p:cNvPr>
          <p:cNvSpPr/>
          <p:nvPr/>
        </p:nvSpPr>
        <p:spPr>
          <a:xfrm>
            <a:off x="4497138" y="4054251"/>
            <a:ext cx="992451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1A8C54"/>
                </a:solidFill>
              </a:rPr>
              <a:t>Bị ngã đau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3459F673-2F1D-4BFD-A097-DA87F748A112}"/>
              </a:ext>
            </a:extLst>
          </p:cNvPr>
          <p:cNvSpPr/>
          <p:nvPr/>
        </p:nvSpPr>
        <p:spPr>
          <a:xfrm>
            <a:off x="6591300" y="4054251"/>
            <a:ext cx="1419368" cy="635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1A8C54"/>
                </a:solidFill>
              </a:rPr>
              <a:t>Đang chơi thấy mệt</a:t>
            </a:r>
            <a:endParaRPr lang="vi-VN" sz="1800" b="1" dirty="0">
              <a:solidFill>
                <a:srgbClr val="1A8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744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một tình huống bất ngờ em từng gặp.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Kể về tình huống đó. 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Nêu cách xử lí của 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C74F46-145C-4098-98DB-C98418A7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525" y="947068"/>
            <a:ext cx="5476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178</Words>
  <Application>Microsoft Office PowerPoint</Application>
  <PresentationFormat>On-screen Show (16:9)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UTM Androgyne</vt:lpstr>
      <vt:lpstr>Pangolin</vt:lpstr>
      <vt:lpstr>UTM Cookies</vt:lpstr>
      <vt:lpstr>HP001 4 hàng</vt:lpstr>
      <vt:lpstr>Baloo 2</vt:lpstr>
      <vt:lpstr>English Vocabulary Workshop by Slidesgo</vt:lpstr>
      <vt:lpstr>Bài 14: Nghĩ nhanh, làm giỏi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MAYTINH</cp:lastModifiedBy>
  <cp:revision>30</cp:revision>
  <dcterms:modified xsi:type="dcterms:W3CDTF">2021-12-10T03:47:50Z</dcterms:modified>
</cp:coreProperties>
</file>