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57" r:id="rId2"/>
    <p:sldId id="258" r:id="rId3"/>
    <p:sldId id="259" r:id="rId4"/>
    <p:sldId id="261" r:id="rId5"/>
    <p:sldId id="265" r:id="rId6"/>
    <p:sldId id="264" r:id="rId7"/>
    <p:sldId id="266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Pangolin" panose="020B0604020202020204" charset="0"/>
      <p:regular r:id="rId12"/>
    </p:embeddedFont>
    <p:embeddedFont>
      <p:font typeface="UTM Androgyne" panose="02040603050506020204" pitchFamily="18" charset="0"/>
      <p:regular r:id="rId13"/>
    </p:embeddedFont>
    <p:embeddedFont>
      <p:font typeface="UTM Cookies" panose="02040603050506020204" pitchFamily="18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861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197D-0B5B-4037-B3CC-09703ADDA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33" y="2571750"/>
            <a:ext cx="3980196" cy="1426500"/>
          </a:xfrm>
        </p:spPr>
        <p:txBody>
          <a:bodyPr/>
          <a:lstStyle/>
          <a:p>
            <a:r>
              <a:rPr lang="vi-VN" dirty="0"/>
              <a:t>Bài 15: Việc của mình không cần ai nhắc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39DE4-622E-4725-BF4F-2B3FA3B4A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929" y="4434185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358076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4B63E-F848-4704-885C-3679DCB8E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ADCF3-60A3-4C70-921D-9022DB86B9FF}"/>
              </a:ext>
            </a:extLst>
          </p:cNvPr>
          <p:cNvSpPr txBox="1"/>
          <p:nvPr/>
        </p:nvSpPr>
        <p:spPr>
          <a:xfrm>
            <a:off x="1206044" y="372965"/>
            <a:ext cx="182423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  <a:p>
            <a:r>
              <a:rPr lang="vi-VN" sz="2400" dirty="0"/>
              <a:t>Tham dự phát động phong trào học tập và rèn luyện theo tác phong chú bộ đội.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2553F-D52A-4F17-A5C7-336F39316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0278" y="393771"/>
            <a:ext cx="5887449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3" y="906618"/>
            <a:ext cx="53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Chơi trò chơi </a:t>
            </a:r>
            <a:r>
              <a:rPr lang="vi-VN" sz="2400" i="1" dirty="0">
                <a:solidFill>
                  <a:schemeClr val="tx2">
                    <a:lumMod val="10000"/>
                  </a:schemeClr>
                </a:solidFill>
              </a:rPr>
              <a:t>Trước khi và sau khi.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699" y="240011"/>
            <a:ext cx="5779839" cy="905001"/>
            <a:chOff x="609699" y="240011"/>
            <a:chExt cx="5779839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527310" y="421786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5A0FB98-A5A0-4B0C-83C9-8B60DA09CD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786" y="1391450"/>
            <a:ext cx="8014428" cy="31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332244"/>
            <a:ext cx="7854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Tự lập kế hoạch công việc của mình cho phù hợp.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83327-BA18-441E-BBEE-D3B3694CB5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1318" y="693022"/>
            <a:ext cx="6352682" cy="4118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8C6A69-97D5-483A-B4C7-270E6D011414}"/>
              </a:ext>
            </a:extLst>
          </p:cNvPr>
          <p:cNvSpPr txBox="1"/>
          <p:nvPr/>
        </p:nvSpPr>
        <p:spPr>
          <a:xfrm>
            <a:off x="532720" y="923854"/>
            <a:ext cx="29391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- Liệt kê những việc em sẽ làm.</a:t>
            </a:r>
          </a:p>
          <a:p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- Sắp xếp các việc theo thứ tự thực hiện.</a:t>
            </a:r>
          </a:p>
          <a:p>
            <a:r>
              <a:rPr lang="vi-VN" sz="2400" dirty="0">
                <a:solidFill>
                  <a:schemeClr val="tx2">
                    <a:lumMod val="10000"/>
                  </a:schemeClr>
                </a:solidFill>
              </a:rPr>
              <a:t>- Viết và trang trí bản kế hoạch.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603744" cy="1374765"/>
            <a:chOff x="488950" y="345721"/>
            <a:chExt cx="8603744" cy="13747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35165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4094391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345489" y="1008126"/>
              <a:ext cx="774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Thực hiện kế hoạch công việc mà em đã lập.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8E8CA77-F116-4DDB-A1F6-3AD2D74FF79F}"/>
              </a:ext>
            </a:extLst>
          </p:cNvPr>
          <p:cNvGrpSpPr/>
          <p:nvPr/>
        </p:nvGrpSpPr>
        <p:grpSpPr>
          <a:xfrm>
            <a:off x="1155444" y="1522212"/>
            <a:ext cx="6804612" cy="3167249"/>
            <a:chOff x="1155444" y="1522212"/>
            <a:chExt cx="6804612" cy="3167249"/>
          </a:xfrm>
        </p:grpSpPr>
        <p:pic>
          <p:nvPicPr>
            <p:cNvPr id="4" name="Picture 3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88F70A07-0C32-46BE-9907-C2882793F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284" b="36890"/>
            <a:stretch/>
          </p:blipFill>
          <p:spPr>
            <a:xfrm>
              <a:off x="1155444" y="1522212"/>
              <a:ext cx="4626084" cy="3167249"/>
            </a:xfrm>
            <a:prstGeom prst="rect">
              <a:avLst/>
            </a:prstGeom>
          </p:spPr>
        </p:pic>
        <p:pic>
          <p:nvPicPr>
            <p:cNvPr id="20" name="Picture 19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376EC478-71C8-404B-9655-4DF3D91DB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" t="63223" r="52853" b="9723"/>
            <a:stretch/>
          </p:blipFill>
          <p:spPr>
            <a:xfrm>
              <a:off x="5626775" y="1720486"/>
              <a:ext cx="2181020" cy="1351657"/>
            </a:xfrm>
            <a:prstGeom prst="rect">
              <a:avLst/>
            </a:prstGeom>
          </p:spPr>
        </p:pic>
        <p:pic>
          <p:nvPicPr>
            <p:cNvPr id="24" name="Picture 23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DF6FF83A-1BAF-44A4-B3F8-0DEB3CC758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238" t="65033" r="616" b="7913"/>
            <a:stretch/>
          </p:blipFill>
          <p:spPr>
            <a:xfrm>
              <a:off x="5779036" y="3322838"/>
              <a:ext cx="2181020" cy="1351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8" y="257493"/>
            <a:ext cx="3220224" cy="988451"/>
            <a:chOff x="535828" y="257493"/>
            <a:chExt cx="3220224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535828" y="1357669"/>
            <a:ext cx="3907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Chia sẻ về những việc em dự định làm vào cuối tuần này.</a:t>
            </a:r>
          </a:p>
          <a:p>
            <a:r>
              <a:rPr lang="vi-VN" sz="2400" dirty="0"/>
              <a:t>- Kể về những dự định cho ngày cuối tuần của em.</a:t>
            </a:r>
          </a:p>
          <a:p>
            <a:r>
              <a:rPr lang="vi-VN" sz="2400" dirty="0"/>
              <a:t>- Nêu những việc em sẽ làm để chuẩn bị thực hiện dự định đó.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57EE16-5AD8-4CB0-8C9B-FEEDC89FC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5822" y="246860"/>
            <a:ext cx="44958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48B275-5D7A-4B99-9E7A-51C80975716D}"/>
              </a:ext>
            </a:extLst>
          </p:cNvPr>
          <p:cNvGrpSpPr/>
          <p:nvPr/>
        </p:nvGrpSpPr>
        <p:grpSpPr>
          <a:xfrm>
            <a:off x="2324100" y="481012"/>
            <a:ext cx="4495800" cy="4181475"/>
            <a:chOff x="1593887" y="481012"/>
            <a:chExt cx="4495800" cy="418147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C1BDCC9-E6DA-4A93-BCA9-0616C95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93887" y="481012"/>
              <a:ext cx="4495800" cy="4181475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B9D270C-D464-4EA8-9AD9-EEAFFE6ED171}"/>
                </a:ext>
              </a:extLst>
            </p:cNvPr>
            <p:cNvSpPr/>
            <p:nvPr/>
          </p:nvSpPr>
          <p:spPr>
            <a:xfrm>
              <a:off x="2583712" y="776177"/>
              <a:ext cx="2466753" cy="6911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D1F6561-15A5-4998-BEA2-6C72301CD64C}"/>
                </a:ext>
              </a:extLst>
            </p:cNvPr>
            <p:cNvSpPr/>
            <p:nvPr/>
          </p:nvSpPr>
          <p:spPr>
            <a:xfrm>
              <a:off x="3157870" y="1467293"/>
              <a:ext cx="382772" cy="2951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E4D48AF-6FC0-441B-8CCF-3D033658CE8B}"/>
              </a:ext>
            </a:extLst>
          </p:cNvPr>
          <p:cNvSpPr/>
          <p:nvPr/>
        </p:nvSpPr>
        <p:spPr>
          <a:xfrm>
            <a:off x="558709" y="313660"/>
            <a:ext cx="2312082" cy="1355652"/>
          </a:xfrm>
          <a:prstGeom prst="wedgeRoundRectCallout">
            <a:avLst>
              <a:gd name="adj1" fmla="val 35934"/>
              <a:gd name="adj2" fmla="val 8536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Tớ định đi xem phim cuối tuần này đấy! Cậu đi cùng không?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6CB5FE1-909C-41B5-9128-FAF6E8255B91}"/>
              </a:ext>
            </a:extLst>
          </p:cNvPr>
          <p:cNvSpPr/>
          <p:nvPr/>
        </p:nvSpPr>
        <p:spPr>
          <a:xfrm>
            <a:off x="6273211" y="776177"/>
            <a:ext cx="1761570" cy="1068574"/>
          </a:xfrm>
          <a:prstGeom prst="wedgeRoundRectCallout">
            <a:avLst>
              <a:gd name="adj1" fmla="val -32955"/>
              <a:gd name="adj2" fmla="val 8881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Phim gì thế? Tớ cũng đang rảnh.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97BAAC2-DEFF-4EB7-A648-CF5FC52F250C}"/>
              </a:ext>
            </a:extLst>
          </p:cNvPr>
          <p:cNvSpPr/>
          <p:nvPr/>
        </p:nvSpPr>
        <p:spPr>
          <a:xfrm>
            <a:off x="694845" y="632638"/>
            <a:ext cx="1855591" cy="1355652"/>
          </a:xfrm>
          <a:prstGeom prst="wedgeRoundRectCallout">
            <a:avLst>
              <a:gd name="adj1" fmla="val 35934"/>
              <a:gd name="adj2" fmla="val 8536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Phim “Đi tìm Nemo”. Tớ nghe bảo hay lắm!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4B1B1C5-306D-409C-9166-9120109BE08F}"/>
              </a:ext>
            </a:extLst>
          </p:cNvPr>
          <p:cNvSpPr/>
          <p:nvPr/>
        </p:nvSpPr>
        <p:spPr>
          <a:xfrm>
            <a:off x="6273898" y="331163"/>
            <a:ext cx="2324099" cy="1657127"/>
          </a:xfrm>
          <a:prstGeom prst="wedgeRoundRectCallout">
            <a:avLst>
              <a:gd name="adj1" fmla="val -32955"/>
              <a:gd name="adj2" fmla="val 8881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Ồ tớ cũng muốn xem phim đó. Vậy chúng mình cần chuẩn bị những gì nhỉ?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1D79DE-4A4E-43EC-A40A-94640FE85D41}"/>
              </a:ext>
            </a:extLst>
          </p:cNvPr>
          <p:cNvSpPr/>
          <p:nvPr/>
        </p:nvSpPr>
        <p:spPr>
          <a:xfrm>
            <a:off x="596051" y="528886"/>
            <a:ext cx="1855591" cy="2042863"/>
          </a:xfrm>
          <a:prstGeom prst="wedgeRoundRectCallout">
            <a:avLst>
              <a:gd name="adj1" fmla="val 61509"/>
              <a:gd name="adj2" fmla="val 7403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Tớ sẽ đi mua vé rồi qua nhà đón cậu. Hẹn cậu 6 giờ tối thứ Bảy nhé!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9742406-B37C-4B62-A6F5-0C5F1EE92243}"/>
              </a:ext>
            </a:extLst>
          </p:cNvPr>
          <p:cNvSpPr/>
          <p:nvPr/>
        </p:nvSpPr>
        <p:spPr>
          <a:xfrm>
            <a:off x="6354836" y="829644"/>
            <a:ext cx="2324099" cy="1325998"/>
          </a:xfrm>
          <a:prstGeom prst="wedgeRoundRectCallout">
            <a:avLst>
              <a:gd name="adj1" fmla="val -32955"/>
              <a:gd name="adj2" fmla="val 8881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Đồng ý. Tớ sẽ mua bỏng ngô và nước. Hẹn gặp lại cậu nhé!</a:t>
            </a:r>
          </a:p>
        </p:txBody>
      </p:sp>
    </p:spTree>
    <p:extLst>
      <p:ext uri="{BB962C8B-B14F-4D97-AF65-F5344CB8AC3E}">
        <p14:creationId xmlns:p14="http://schemas.microsoft.com/office/powerpoint/2010/main" val="11176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248</Words>
  <Application>Microsoft Office PowerPoint</Application>
  <PresentationFormat>On-screen Show (16:9)</PresentationFormat>
  <Paragraphs>22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UTM Androgyne</vt:lpstr>
      <vt:lpstr>Pangolin</vt:lpstr>
      <vt:lpstr>UTM Cookies</vt:lpstr>
      <vt:lpstr>Arial</vt:lpstr>
      <vt:lpstr>Baloo 2</vt:lpstr>
      <vt:lpstr>English Vocabulary Workshop by Slidesgo</vt:lpstr>
      <vt:lpstr>Bài 15: Việc của mình không cần ai nhắc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Phạm Thanh Hằng (ADAS – GV)</cp:lastModifiedBy>
  <cp:revision>32</cp:revision>
  <dcterms:modified xsi:type="dcterms:W3CDTF">2021-06-10T16:55:31Z</dcterms:modified>
</cp:coreProperties>
</file>