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286" r:id="rId5"/>
    <p:sldId id="269" r:id="rId6"/>
    <p:sldId id="267" r:id="rId7"/>
    <p:sldId id="282" r:id="rId8"/>
    <p:sldId id="283" r:id="rId9"/>
    <p:sldId id="271" r:id="rId10"/>
    <p:sldId id="266" r:id="rId11"/>
    <p:sldId id="273" r:id="rId12"/>
    <p:sldId id="270" r:id="rId13"/>
    <p:sldId id="285" r:id="rId14"/>
    <p:sldId id="278" r:id="rId15"/>
    <p:sldId id="279" r:id="rId16"/>
    <p:sldId id="280" r:id="rId17"/>
    <p:sldId id="28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4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5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9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86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22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83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5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28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5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0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79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50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65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96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6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925"/>
            <a:ext cx="12192000" cy="6933288"/>
          </a:xfrm>
        </p:spPr>
      </p:pic>
      <p:sp>
        <p:nvSpPr>
          <p:cNvPr id="5" name="TextBox 4"/>
          <p:cNvSpPr txBox="1"/>
          <p:nvPr/>
        </p:nvSpPr>
        <p:spPr>
          <a:xfrm>
            <a:off x="1506071" y="753035"/>
            <a:ext cx="9399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sáu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ngày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17 </a:t>
            </a:r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tháng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9 </a:t>
            </a:r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năm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2021</a:t>
            </a:r>
            <a:endParaRPr lang="en-US" sz="42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8471" y="1644099"/>
            <a:ext cx="9399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Hoạt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động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trải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nghiệm</a:t>
            </a:r>
            <a:endParaRPr lang="en-US" sz="42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7125" y="2382763"/>
            <a:ext cx="9399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Nụ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cười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thân</a:t>
            </a:r>
            <a:r>
              <a:rPr lang="en-US" sz="4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4200" b="1" dirty="0" err="1" smtClean="0">
                <a:solidFill>
                  <a:srgbClr val="FFFFFF"/>
                </a:solidFill>
                <a:latin typeface="HP001 4 hàng" pitchFamily="34" charset="0"/>
              </a:rPr>
              <a:t>thiện</a:t>
            </a:r>
            <a:endParaRPr lang="en-US" sz="42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</a:t>
            </a:r>
            <a:r>
              <a:rPr lang="vi-V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vi-V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05025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Mở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5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</a:rPr>
              <a:t>Khởi</a:t>
            </a:r>
            <a:r>
              <a:rPr lang="en-US" sz="8800" dirty="0">
                <a:solidFill>
                  <a:srgbClr val="7030A0"/>
                </a:solidFill>
              </a:rPr>
              <a:t> </a:t>
            </a:r>
            <a:r>
              <a:rPr lang="en-US" sz="8800" dirty="0" err="1">
                <a:solidFill>
                  <a:srgbClr val="7030A0"/>
                </a:solidFill>
              </a:rPr>
              <a:t>động</a:t>
            </a:r>
            <a:endParaRPr lang="en-US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92D050"/>
                </a:solidFill>
              </a:rPr>
              <a:t>Trò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chơi</a:t>
            </a:r>
            <a:r>
              <a:rPr lang="en-US" sz="7200" b="1" dirty="0">
                <a:solidFill>
                  <a:srgbClr val="92D050"/>
                </a:solidFill>
              </a:rPr>
              <a:t>: </a:t>
            </a:r>
            <a:r>
              <a:rPr lang="en-US" sz="7200" b="1" dirty="0" err="1">
                <a:solidFill>
                  <a:srgbClr val="92D050"/>
                </a:solidFill>
              </a:rPr>
              <a:t>Bắt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chước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nụ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cười</a:t>
            </a:r>
            <a:endParaRPr lang="en-US" sz="7200" b="1" dirty="0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5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="" xmlns:a16="http://schemas.microsoft.com/office/drawing/2014/main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9E829C-2494-4996-A2D0-B8697D23C061}"/>
              </a:ext>
            </a:extLst>
          </p:cNvPr>
          <p:cNvSpPr txBox="1"/>
          <p:nvPr/>
        </p:nvSpPr>
        <p:spPr>
          <a:xfrm>
            <a:off x="1352409" y="6488668"/>
            <a:ext cx="892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</a:rPr>
              <a:t>Bản quyền thuộc về: FB Hương Thảo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359</Words>
  <Application>Microsoft Office PowerPoint</Application>
  <PresentationFormat>Custom</PresentationFormat>
  <Paragraphs>43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1_Office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MAYTINH</cp:lastModifiedBy>
  <cp:revision>21</cp:revision>
  <dcterms:created xsi:type="dcterms:W3CDTF">2021-06-07T06:59:14Z</dcterms:created>
  <dcterms:modified xsi:type="dcterms:W3CDTF">2021-09-16T15:24:33Z</dcterms:modified>
</cp:coreProperties>
</file>