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rels" ContentType="application/vnd.openxmlformats-package.relationships+xml"/>
  <Default Extension="xml" ContentType="application/xml"/>
  <Default Extension="wav" ContentType="audio/wav"/>
  <Default Extension="gif" ContentType="image/gif"/>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0"/>
  </p:notesMasterIdLst>
  <p:sldIdLst>
    <p:sldId id="257" r:id="rId2"/>
    <p:sldId id="259" r:id="rId3"/>
    <p:sldId id="261" r:id="rId4"/>
    <p:sldId id="262" r:id="rId5"/>
    <p:sldId id="264" r:id="rId6"/>
    <p:sldId id="263" r:id="rId7"/>
    <p:sldId id="265" r:id="rId8"/>
    <p:sldId id="267" r:id="rId9"/>
    <p:sldId id="269" r:id="rId10"/>
    <p:sldId id="268" r:id="rId11"/>
    <p:sldId id="271" r:id="rId12"/>
    <p:sldId id="270" r:id="rId13"/>
    <p:sldId id="272" r:id="rId14"/>
    <p:sldId id="274" r:id="rId15"/>
    <p:sldId id="275" r:id="rId16"/>
    <p:sldId id="276" r:id="rId17"/>
    <p:sldId id="277" r:id="rId18"/>
    <p:sldId id="278" r:id="rId19"/>
    <p:sldId id="279" r:id="rId20"/>
    <p:sldId id="280" r:id="rId21"/>
    <p:sldId id="281" r:id="rId22"/>
    <p:sldId id="282" r:id="rId23"/>
    <p:sldId id="283" r:id="rId24"/>
    <p:sldId id="285" r:id="rId25"/>
    <p:sldId id="288" r:id="rId26"/>
    <p:sldId id="290" r:id="rId27"/>
    <p:sldId id="291" r:id="rId28"/>
    <p:sldId id="293" r:id="rId29"/>
  </p:sldIdLst>
  <p:sldSz cx="9144000" cy="6858000" type="screen4x3"/>
  <p:notesSz cx="6858000" cy="9144000"/>
  <p:defaultText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9" d="100"/>
          <a:sy n="69" d="100"/>
        </p:scale>
        <p:origin x="-858" y="-96"/>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36.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vi-VN"/>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06E4F9E-9407-4B93-A3F1-2505F0A6C1AF}" type="datetimeFigureOut">
              <a:rPr lang="vi-VN" smtClean="0"/>
              <a:t>24/02/2020</a:t>
            </a:fld>
            <a:endParaRPr lang="vi-VN"/>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vi-VN"/>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vi-VN"/>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A2939BB-6E32-4D47-BA7A-36FB9FDD51BC}" type="slidenum">
              <a:rPr lang="vi-VN" smtClean="0"/>
              <a:t>‹#›</a:t>
            </a:fld>
            <a:endParaRPr lang="vi-VN"/>
          </a:p>
        </p:txBody>
      </p:sp>
    </p:spTree>
    <p:extLst>
      <p:ext uri="{BB962C8B-B14F-4D97-AF65-F5344CB8AC3E}">
        <p14:creationId xmlns:p14="http://schemas.microsoft.com/office/powerpoint/2010/main" val="142971306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vi-VN"/>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vi-VN"/>
          </a:p>
        </p:txBody>
      </p:sp>
      <p:sp>
        <p:nvSpPr>
          <p:cNvPr id="4" name="Date Placeholder 3"/>
          <p:cNvSpPr>
            <a:spLocks noGrp="1"/>
          </p:cNvSpPr>
          <p:nvPr>
            <p:ph type="dt" sz="half" idx="10"/>
          </p:nvPr>
        </p:nvSpPr>
        <p:spPr/>
        <p:txBody>
          <a:bodyPr/>
          <a:lstStyle/>
          <a:p>
            <a:fld id="{B3939846-47D5-4573-89F8-B3D0BC7E761B}" type="datetimeFigureOut">
              <a:rPr lang="vi-VN" smtClean="0"/>
              <a:t>24/02/2020</a:t>
            </a:fld>
            <a:endParaRPr lang="vi-VN"/>
          </a:p>
        </p:txBody>
      </p:sp>
      <p:sp>
        <p:nvSpPr>
          <p:cNvPr id="5" name="Footer Placeholder 4"/>
          <p:cNvSpPr>
            <a:spLocks noGrp="1"/>
          </p:cNvSpPr>
          <p:nvPr>
            <p:ph type="ftr" sz="quarter" idx="11"/>
          </p:nvPr>
        </p:nvSpPr>
        <p:spPr/>
        <p:txBody>
          <a:bodyPr/>
          <a:lstStyle/>
          <a:p>
            <a:endParaRPr lang="vi-VN"/>
          </a:p>
        </p:txBody>
      </p:sp>
      <p:sp>
        <p:nvSpPr>
          <p:cNvPr id="6" name="Slide Number Placeholder 5"/>
          <p:cNvSpPr>
            <a:spLocks noGrp="1"/>
          </p:cNvSpPr>
          <p:nvPr>
            <p:ph type="sldNum" sz="quarter" idx="12"/>
          </p:nvPr>
        </p:nvSpPr>
        <p:spPr/>
        <p:txBody>
          <a:bodyPr/>
          <a:lstStyle/>
          <a:p>
            <a:fld id="{EF9794BA-7BF9-4359-80B1-B5B69642B7C0}" type="slidenum">
              <a:rPr lang="vi-VN" smtClean="0"/>
              <a:t>‹#›</a:t>
            </a:fld>
            <a:endParaRPr lang="vi-VN"/>
          </a:p>
        </p:txBody>
      </p:sp>
    </p:spTree>
    <p:extLst>
      <p:ext uri="{BB962C8B-B14F-4D97-AF65-F5344CB8AC3E}">
        <p14:creationId xmlns:p14="http://schemas.microsoft.com/office/powerpoint/2010/main" val="235693094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vi-VN"/>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4" name="Date Placeholder 3"/>
          <p:cNvSpPr>
            <a:spLocks noGrp="1"/>
          </p:cNvSpPr>
          <p:nvPr>
            <p:ph type="dt" sz="half" idx="10"/>
          </p:nvPr>
        </p:nvSpPr>
        <p:spPr/>
        <p:txBody>
          <a:bodyPr/>
          <a:lstStyle/>
          <a:p>
            <a:fld id="{B3939846-47D5-4573-89F8-B3D0BC7E761B}" type="datetimeFigureOut">
              <a:rPr lang="vi-VN" smtClean="0"/>
              <a:t>24/02/2020</a:t>
            </a:fld>
            <a:endParaRPr lang="vi-VN"/>
          </a:p>
        </p:txBody>
      </p:sp>
      <p:sp>
        <p:nvSpPr>
          <p:cNvPr id="5" name="Footer Placeholder 4"/>
          <p:cNvSpPr>
            <a:spLocks noGrp="1"/>
          </p:cNvSpPr>
          <p:nvPr>
            <p:ph type="ftr" sz="quarter" idx="11"/>
          </p:nvPr>
        </p:nvSpPr>
        <p:spPr/>
        <p:txBody>
          <a:bodyPr/>
          <a:lstStyle/>
          <a:p>
            <a:endParaRPr lang="vi-VN"/>
          </a:p>
        </p:txBody>
      </p:sp>
      <p:sp>
        <p:nvSpPr>
          <p:cNvPr id="6" name="Slide Number Placeholder 5"/>
          <p:cNvSpPr>
            <a:spLocks noGrp="1"/>
          </p:cNvSpPr>
          <p:nvPr>
            <p:ph type="sldNum" sz="quarter" idx="12"/>
          </p:nvPr>
        </p:nvSpPr>
        <p:spPr/>
        <p:txBody>
          <a:bodyPr/>
          <a:lstStyle/>
          <a:p>
            <a:fld id="{EF9794BA-7BF9-4359-80B1-B5B69642B7C0}" type="slidenum">
              <a:rPr lang="vi-VN" smtClean="0"/>
              <a:t>‹#›</a:t>
            </a:fld>
            <a:endParaRPr lang="vi-VN"/>
          </a:p>
        </p:txBody>
      </p:sp>
    </p:spTree>
    <p:extLst>
      <p:ext uri="{BB962C8B-B14F-4D97-AF65-F5344CB8AC3E}">
        <p14:creationId xmlns:p14="http://schemas.microsoft.com/office/powerpoint/2010/main" val="160871726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vi-VN"/>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4" name="Date Placeholder 3"/>
          <p:cNvSpPr>
            <a:spLocks noGrp="1"/>
          </p:cNvSpPr>
          <p:nvPr>
            <p:ph type="dt" sz="half" idx="10"/>
          </p:nvPr>
        </p:nvSpPr>
        <p:spPr/>
        <p:txBody>
          <a:bodyPr/>
          <a:lstStyle/>
          <a:p>
            <a:fld id="{B3939846-47D5-4573-89F8-B3D0BC7E761B}" type="datetimeFigureOut">
              <a:rPr lang="vi-VN" smtClean="0"/>
              <a:t>24/02/2020</a:t>
            </a:fld>
            <a:endParaRPr lang="vi-VN"/>
          </a:p>
        </p:txBody>
      </p:sp>
      <p:sp>
        <p:nvSpPr>
          <p:cNvPr id="5" name="Footer Placeholder 4"/>
          <p:cNvSpPr>
            <a:spLocks noGrp="1"/>
          </p:cNvSpPr>
          <p:nvPr>
            <p:ph type="ftr" sz="quarter" idx="11"/>
          </p:nvPr>
        </p:nvSpPr>
        <p:spPr/>
        <p:txBody>
          <a:bodyPr/>
          <a:lstStyle/>
          <a:p>
            <a:endParaRPr lang="vi-VN"/>
          </a:p>
        </p:txBody>
      </p:sp>
      <p:sp>
        <p:nvSpPr>
          <p:cNvPr id="6" name="Slide Number Placeholder 5"/>
          <p:cNvSpPr>
            <a:spLocks noGrp="1"/>
          </p:cNvSpPr>
          <p:nvPr>
            <p:ph type="sldNum" sz="quarter" idx="12"/>
          </p:nvPr>
        </p:nvSpPr>
        <p:spPr/>
        <p:txBody>
          <a:bodyPr/>
          <a:lstStyle/>
          <a:p>
            <a:fld id="{EF9794BA-7BF9-4359-80B1-B5B69642B7C0}" type="slidenum">
              <a:rPr lang="vi-VN" smtClean="0"/>
              <a:t>‹#›</a:t>
            </a:fld>
            <a:endParaRPr lang="vi-VN"/>
          </a:p>
        </p:txBody>
      </p:sp>
    </p:spTree>
    <p:extLst>
      <p:ext uri="{BB962C8B-B14F-4D97-AF65-F5344CB8AC3E}">
        <p14:creationId xmlns:p14="http://schemas.microsoft.com/office/powerpoint/2010/main" val="266846948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4638"/>
            <a:ext cx="8229600" cy="58515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Date Placeholder 2"/>
          <p:cNvSpPr>
            <a:spLocks noGrp="1"/>
          </p:cNvSpPr>
          <p:nvPr>
            <p:ph type="dt" sz="half" idx="10"/>
          </p:nvPr>
        </p:nvSpPr>
        <p:spPr>
          <a:xfrm>
            <a:off x="457200" y="6245225"/>
            <a:ext cx="2133600" cy="476250"/>
          </a:xfrm>
        </p:spPr>
        <p:txBody>
          <a:bodyPr/>
          <a:lstStyle>
            <a:lvl1pPr>
              <a:defRPr/>
            </a:lvl1pPr>
          </a:lstStyle>
          <a:p>
            <a:pPr>
              <a:defRPr/>
            </a:pPr>
            <a:fld id="{E8398E67-B64B-41EC-A124-74569DEF47F7}" type="datetime1">
              <a:rPr lang="en-US"/>
              <a:pPr>
                <a:defRPr/>
              </a:pPr>
              <a:t>2/24/2020</a:t>
            </a:fld>
            <a:endParaRPr lang="en-US"/>
          </a:p>
        </p:txBody>
      </p:sp>
      <p:sp>
        <p:nvSpPr>
          <p:cNvPr id="4" name="Footer Placeholder 3"/>
          <p:cNvSpPr>
            <a:spLocks noGrp="1"/>
          </p:cNvSpPr>
          <p:nvPr>
            <p:ph type="ftr" sz="quarter" idx="11"/>
          </p:nvPr>
        </p:nvSpPr>
        <p:spPr>
          <a:xfrm>
            <a:off x="3124200" y="6245225"/>
            <a:ext cx="2895600" cy="476250"/>
          </a:xfrm>
        </p:spPr>
        <p:txBody>
          <a:bodyPr/>
          <a:lstStyle>
            <a:lvl1pPr>
              <a:defRPr/>
            </a:lvl1pPr>
          </a:lstStyle>
          <a:p>
            <a:pPr>
              <a:defRPr/>
            </a:pPr>
            <a:endParaRPr lang="en-US"/>
          </a:p>
        </p:txBody>
      </p:sp>
      <p:sp>
        <p:nvSpPr>
          <p:cNvPr id="5" name="Slide Number Placeholder 4"/>
          <p:cNvSpPr>
            <a:spLocks noGrp="1"/>
          </p:cNvSpPr>
          <p:nvPr>
            <p:ph type="sldNum" sz="quarter" idx="12"/>
          </p:nvPr>
        </p:nvSpPr>
        <p:spPr>
          <a:xfrm>
            <a:off x="6553200" y="6245225"/>
            <a:ext cx="2133600" cy="476250"/>
          </a:xfrm>
        </p:spPr>
        <p:txBody>
          <a:bodyPr/>
          <a:lstStyle>
            <a:lvl1pPr>
              <a:defRPr/>
            </a:lvl1pPr>
          </a:lstStyle>
          <a:p>
            <a:pPr>
              <a:defRPr/>
            </a:pPr>
            <a:fld id="{E4B322F4-50B1-4C90-9F21-573560CA4D5C}" type="slidenum">
              <a:rPr lang="en-US"/>
              <a:pPr>
                <a:defRPr/>
              </a:pPr>
              <a:t>‹#›</a:t>
            </a:fld>
            <a:endParaRPr lang="en-US"/>
          </a:p>
        </p:txBody>
      </p:sp>
    </p:spTree>
    <p:extLst>
      <p:ext uri="{BB962C8B-B14F-4D97-AF65-F5344CB8AC3E}">
        <p14:creationId xmlns:p14="http://schemas.microsoft.com/office/powerpoint/2010/main" val="383849578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woObjOverTx">
  <p:cSld name="Title and 2 Content over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Content Placeholder 2"/>
          <p:cNvSpPr>
            <a:spLocks noGrp="1"/>
          </p:cNvSpPr>
          <p:nvPr>
            <p:ph sz="quarter" idx="1"/>
          </p:nvPr>
        </p:nvSpPr>
        <p:spPr>
          <a:xfrm>
            <a:off x="457200" y="1600200"/>
            <a:ext cx="40386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600200"/>
            <a:ext cx="40386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half" idx="3"/>
          </p:nvPr>
        </p:nvSpPr>
        <p:spPr>
          <a:xfrm>
            <a:off x="457200" y="3938588"/>
            <a:ext cx="82296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Date Placeholder 5"/>
          <p:cNvSpPr>
            <a:spLocks noGrp="1"/>
          </p:cNvSpPr>
          <p:nvPr>
            <p:ph type="dt" sz="half" idx="10"/>
          </p:nvPr>
        </p:nvSpPr>
        <p:spPr>
          <a:xfrm>
            <a:off x="457200" y="6245225"/>
            <a:ext cx="2133600" cy="476250"/>
          </a:xfrm>
        </p:spPr>
        <p:txBody>
          <a:bodyPr/>
          <a:lstStyle>
            <a:lvl1pPr>
              <a:defRPr/>
            </a:lvl1pPr>
          </a:lstStyle>
          <a:p>
            <a:pPr>
              <a:defRPr/>
            </a:pPr>
            <a:fld id="{592F3FE4-5F58-4414-A334-53851A481586}" type="datetime1">
              <a:rPr lang="en-US"/>
              <a:pPr>
                <a:defRPr/>
              </a:pPr>
              <a:t>2/24/2020</a:t>
            </a:fld>
            <a:endParaRPr lang="en-US"/>
          </a:p>
        </p:txBody>
      </p:sp>
      <p:sp>
        <p:nvSpPr>
          <p:cNvPr id="7" name="Footer Placeholder 6"/>
          <p:cNvSpPr>
            <a:spLocks noGrp="1"/>
          </p:cNvSpPr>
          <p:nvPr>
            <p:ph type="ftr" sz="quarter" idx="11"/>
          </p:nvPr>
        </p:nvSpPr>
        <p:spPr>
          <a:xfrm>
            <a:off x="3124200" y="6245225"/>
            <a:ext cx="2895600" cy="476250"/>
          </a:xfrm>
        </p:spPr>
        <p:txBody>
          <a:bodyPr/>
          <a:lstStyle>
            <a:lvl1pPr>
              <a:defRPr/>
            </a:lvl1pPr>
          </a:lstStyle>
          <a:p>
            <a:pPr>
              <a:defRPr/>
            </a:pPr>
            <a:endParaRPr lang="en-US"/>
          </a:p>
        </p:txBody>
      </p:sp>
      <p:sp>
        <p:nvSpPr>
          <p:cNvPr id="8" name="Slide Number Placeholder 7"/>
          <p:cNvSpPr>
            <a:spLocks noGrp="1"/>
          </p:cNvSpPr>
          <p:nvPr>
            <p:ph type="sldNum" sz="quarter" idx="12"/>
          </p:nvPr>
        </p:nvSpPr>
        <p:spPr>
          <a:xfrm>
            <a:off x="6553200" y="6245225"/>
            <a:ext cx="2133600" cy="476250"/>
          </a:xfrm>
        </p:spPr>
        <p:txBody>
          <a:bodyPr/>
          <a:lstStyle>
            <a:lvl1pPr>
              <a:defRPr/>
            </a:lvl1pPr>
          </a:lstStyle>
          <a:p>
            <a:pPr>
              <a:defRPr/>
            </a:pPr>
            <a:fld id="{284CBFDA-B158-48F4-BD0A-69DE187EEC29}" type="slidenum">
              <a:rPr lang="en-US"/>
              <a:pPr>
                <a:defRPr/>
              </a:pPr>
              <a:t>‹#›</a:t>
            </a:fld>
            <a:endParaRPr lang="en-US"/>
          </a:p>
        </p:txBody>
      </p:sp>
    </p:spTree>
    <p:extLst>
      <p:ext uri="{BB962C8B-B14F-4D97-AF65-F5344CB8AC3E}">
        <p14:creationId xmlns:p14="http://schemas.microsoft.com/office/powerpoint/2010/main" val="159556396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vi-VN"/>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4" name="Date Placeholder 3"/>
          <p:cNvSpPr>
            <a:spLocks noGrp="1"/>
          </p:cNvSpPr>
          <p:nvPr>
            <p:ph type="dt" sz="half" idx="10"/>
          </p:nvPr>
        </p:nvSpPr>
        <p:spPr/>
        <p:txBody>
          <a:bodyPr/>
          <a:lstStyle/>
          <a:p>
            <a:fld id="{B3939846-47D5-4573-89F8-B3D0BC7E761B}" type="datetimeFigureOut">
              <a:rPr lang="vi-VN" smtClean="0"/>
              <a:t>24/02/2020</a:t>
            </a:fld>
            <a:endParaRPr lang="vi-VN"/>
          </a:p>
        </p:txBody>
      </p:sp>
      <p:sp>
        <p:nvSpPr>
          <p:cNvPr id="5" name="Footer Placeholder 4"/>
          <p:cNvSpPr>
            <a:spLocks noGrp="1"/>
          </p:cNvSpPr>
          <p:nvPr>
            <p:ph type="ftr" sz="quarter" idx="11"/>
          </p:nvPr>
        </p:nvSpPr>
        <p:spPr/>
        <p:txBody>
          <a:bodyPr/>
          <a:lstStyle/>
          <a:p>
            <a:endParaRPr lang="vi-VN"/>
          </a:p>
        </p:txBody>
      </p:sp>
      <p:sp>
        <p:nvSpPr>
          <p:cNvPr id="6" name="Slide Number Placeholder 5"/>
          <p:cNvSpPr>
            <a:spLocks noGrp="1"/>
          </p:cNvSpPr>
          <p:nvPr>
            <p:ph type="sldNum" sz="quarter" idx="12"/>
          </p:nvPr>
        </p:nvSpPr>
        <p:spPr/>
        <p:txBody>
          <a:bodyPr/>
          <a:lstStyle/>
          <a:p>
            <a:fld id="{EF9794BA-7BF9-4359-80B1-B5B69642B7C0}" type="slidenum">
              <a:rPr lang="vi-VN" smtClean="0"/>
              <a:t>‹#›</a:t>
            </a:fld>
            <a:endParaRPr lang="vi-VN"/>
          </a:p>
        </p:txBody>
      </p:sp>
    </p:spTree>
    <p:extLst>
      <p:ext uri="{BB962C8B-B14F-4D97-AF65-F5344CB8AC3E}">
        <p14:creationId xmlns:p14="http://schemas.microsoft.com/office/powerpoint/2010/main" val="335177246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vi-VN"/>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3939846-47D5-4573-89F8-B3D0BC7E761B}" type="datetimeFigureOut">
              <a:rPr lang="vi-VN" smtClean="0"/>
              <a:t>24/02/2020</a:t>
            </a:fld>
            <a:endParaRPr lang="vi-VN"/>
          </a:p>
        </p:txBody>
      </p:sp>
      <p:sp>
        <p:nvSpPr>
          <p:cNvPr id="5" name="Footer Placeholder 4"/>
          <p:cNvSpPr>
            <a:spLocks noGrp="1"/>
          </p:cNvSpPr>
          <p:nvPr>
            <p:ph type="ftr" sz="quarter" idx="11"/>
          </p:nvPr>
        </p:nvSpPr>
        <p:spPr/>
        <p:txBody>
          <a:bodyPr/>
          <a:lstStyle/>
          <a:p>
            <a:endParaRPr lang="vi-VN"/>
          </a:p>
        </p:txBody>
      </p:sp>
      <p:sp>
        <p:nvSpPr>
          <p:cNvPr id="6" name="Slide Number Placeholder 5"/>
          <p:cNvSpPr>
            <a:spLocks noGrp="1"/>
          </p:cNvSpPr>
          <p:nvPr>
            <p:ph type="sldNum" sz="quarter" idx="12"/>
          </p:nvPr>
        </p:nvSpPr>
        <p:spPr/>
        <p:txBody>
          <a:bodyPr/>
          <a:lstStyle/>
          <a:p>
            <a:fld id="{EF9794BA-7BF9-4359-80B1-B5B69642B7C0}" type="slidenum">
              <a:rPr lang="vi-VN" smtClean="0"/>
              <a:t>‹#›</a:t>
            </a:fld>
            <a:endParaRPr lang="vi-VN"/>
          </a:p>
        </p:txBody>
      </p:sp>
    </p:spTree>
    <p:extLst>
      <p:ext uri="{BB962C8B-B14F-4D97-AF65-F5344CB8AC3E}">
        <p14:creationId xmlns:p14="http://schemas.microsoft.com/office/powerpoint/2010/main" val="382020403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vi-VN"/>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5" name="Date Placeholder 4"/>
          <p:cNvSpPr>
            <a:spLocks noGrp="1"/>
          </p:cNvSpPr>
          <p:nvPr>
            <p:ph type="dt" sz="half" idx="10"/>
          </p:nvPr>
        </p:nvSpPr>
        <p:spPr/>
        <p:txBody>
          <a:bodyPr/>
          <a:lstStyle/>
          <a:p>
            <a:fld id="{B3939846-47D5-4573-89F8-B3D0BC7E761B}" type="datetimeFigureOut">
              <a:rPr lang="vi-VN" smtClean="0"/>
              <a:t>24/02/2020</a:t>
            </a:fld>
            <a:endParaRPr lang="vi-VN"/>
          </a:p>
        </p:txBody>
      </p:sp>
      <p:sp>
        <p:nvSpPr>
          <p:cNvPr id="6" name="Footer Placeholder 5"/>
          <p:cNvSpPr>
            <a:spLocks noGrp="1"/>
          </p:cNvSpPr>
          <p:nvPr>
            <p:ph type="ftr" sz="quarter" idx="11"/>
          </p:nvPr>
        </p:nvSpPr>
        <p:spPr/>
        <p:txBody>
          <a:bodyPr/>
          <a:lstStyle/>
          <a:p>
            <a:endParaRPr lang="vi-VN"/>
          </a:p>
        </p:txBody>
      </p:sp>
      <p:sp>
        <p:nvSpPr>
          <p:cNvPr id="7" name="Slide Number Placeholder 6"/>
          <p:cNvSpPr>
            <a:spLocks noGrp="1"/>
          </p:cNvSpPr>
          <p:nvPr>
            <p:ph type="sldNum" sz="quarter" idx="12"/>
          </p:nvPr>
        </p:nvSpPr>
        <p:spPr/>
        <p:txBody>
          <a:bodyPr/>
          <a:lstStyle/>
          <a:p>
            <a:fld id="{EF9794BA-7BF9-4359-80B1-B5B69642B7C0}" type="slidenum">
              <a:rPr lang="vi-VN" smtClean="0"/>
              <a:t>‹#›</a:t>
            </a:fld>
            <a:endParaRPr lang="vi-VN"/>
          </a:p>
        </p:txBody>
      </p:sp>
    </p:spTree>
    <p:extLst>
      <p:ext uri="{BB962C8B-B14F-4D97-AF65-F5344CB8AC3E}">
        <p14:creationId xmlns:p14="http://schemas.microsoft.com/office/powerpoint/2010/main" val="51030486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vi-VN"/>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7" name="Date Placeholder 6"/>
          <p:cNvSpPr>
            <a:spLocks noGrp="1"/>
          </p:cNvSpPr>
          <p:nvPr>
            <p:ph type="dt" sz="half" idx="10"/>
          </p:nvPr>
        </p:nvSpPr>
        <p:spPr/>
        <p:txBody>
          <a:bodyPr/>
          <a:lstStyle/>
          <a:p>
            <a:fld id="{B3939846-47D5-4573-89F8-B3D0BC7E761B}" type="datetimeFigureOut">
              <a:rPr lang="vi-VN" smtClean="0"/>
              <a:t>24/02/2020</a:t>
            </a:fld>
            <a:endParaRPr lang="vi-VN"/>
          </a:p>
        </p:txBody>
      </p:sp>
      <p:sp>
        <p:nvSpPr>
          <p:cNvPr id="8" name="Footer Placeholder 7"/>
          <p:cNvSpPr>
            <a:spLocks noGrp="1"/>
          </p:cNvSpPr>
          <p:nvPr>
            <p:ph type="ftr" sz="quarter" idx="11"/>
          </p:nvPr>
        </p:nvSpPr>
        <p:spPr/>
        <p:txBody>
          <a:bodyPr/>
          <a:lstStyle/>
          <a:p>
            <a:endParaRPr lang="vi-VN"/>
          </a:p>
        </p:txBody>
      </p:sp>
      <p:sp>
        <p:nvSpPr>
          <p:cNvPr id="9" name="Slide Number Placeholder 8"/>
          <p:cNvSpPr>
            <a:spLocks noGrp="1"/>
          </p:cNvSpPr>
          <p:nvPr>
            <p:ph type="sldNum" sz="quarter" idx="12"/>
          </p:nvPr>
        </p:nvSpPr>
        <p:spPr/>
        <p:txBody>
          <a:bodyPr/>
          <a:lstStyle/>
          <a:p>
            <a:fld id="{EF9794BA-7BF9-4359-80B1-B5B69642B7C0}" type="slidenum">
              <a:rPr lang="vi-VN" smtClean="0"/>
              <a:t>‹#›</a:t>
            </a:fld>
            <a:endParaRPr lang="vi-VN"/>
          </a:p>
        </p:txBody>
      </p:sp>
    </p:spTree>
    <p:extLst>
      <p:ext uri="{BB962C8B-B14F-4D97-AF65-F5344CB8AC3E}">
        <p14:creationId xmlns:p14="http://schemas.microsoft.com/office/powerpoint/2010/main" val="379537629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vi-VN"/>
          </a:p>
        </p:txBody>
      </p:sp>
      <p:sp>
        <p:nvSpPr>
          <p:cNvPr id="3" name="Date Placeholder 2"/>
          <p:cNvSpPr>
            <a:spLocks noGrp="1"/>
          </p:cNvSpPr>
          <p:nvPr>
            <p:ph type="dt" sz="half" idx="10"/>
          </p:nvPr>
        </p:nvSpPr>
        <p:spPr/>
        <p:txBody>
          <a:bodyPr/>
          <a:lstStyle/>
          <a:p>
            <a:fld id="{B3939846-47D5-4573-89F8-B3D0BC7E761B}" type="datetimeFigureOut">
              <a:rPr lang="vi-VN" smtClean="0"/>
              <a:t>24/02/2020</a:t>
            </a:fld>
            <a:endParaRPr lang="vi-VN"/>
          </a:p>
        </p:txBody>
      </p:sp>
      <p:sp>
        <p:nvSpPr>
          <p:cNvPr id="4" name="Footer Placeholder 3"/>
          <p:cNvSpPr>
            <a:spLocks noGrp="1"/>
          </p:cNvSpPr>
          <p:nvPr>
            <p:ph type="ftr" sz="quarter" idx="11"/>
          </p:nvPr>
        </p:nvSpPr>
        <p:spPr/>
        <p:txBody>
          <a:bodyPr/>
          <a:lstStyle/>
          <a:p>
            <a:endParaRPr lang="vi-VN"/>
          </a:p>
        </p:txBody>
      </p:sp>
      <p:sp>
        <p:nvSpPr>
          <p:cNvPr id="5" name="Slide Number Placeholder 4"/>
          <p:cNvSpPr>
            <a:spLocks noGrp="1"/>
          </p:cNvSpPr>
          <p:nvPr>
            <p:ph type="sldNum" sz="quarter" idx="12"/>
          </p:nvPr>
        </p:nvSpPr>
        <p:spPr/>
        <p:txBody>
          <a:bodyPr/>
          <a:lstStyle/>
          <a:p>
            <a:fld id="{EF9794BA-7BF9-4359-80B1-B5B69642B7C0}" type="slidenum">
              <a:rPr lang="vi-VN" smtClean="0"/>
              <a:t>‹#›</a:t>
            </a:fld>
            <a:endParaRPr lang="vi-VN"/>
          </a:p>
        </p:txBody>
      </p:sp>
    </p:spTree>
    <p:extLst>
      <p:ext uri="{BB962C8B-B14F-4D97-AF65-F5344CB8AC3E}">
        <p14:creationId xmlns:p14="http://schemas.microsoft.com/office/powerpoint/2010/main" val="163372370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3939846-47D5-4573-89F8-B3D0BC7E761B}" type="datetimeFigureOut">
              <a:rPr lang="vi-VN" smtClean="0"/>
              <a:t>24/02/2020</a:t>
            </a:fld>
            <a:endParaRPr lang="vi-VN"/>
          </a:p>
        </p:txBody>
      </p:sp>
      <p:sp>
        <p:nvSpPr>
          <p:cNvPr id="3" name="Footer Placeholder 2"/>
          <p:cNvSpPr>
            <a:spLocks noGrp="1"/>
          </p:cNvSpPr>
          <p:nvPr>
            <p:ph type="ftr" sz="quarter" idx="11"/>
          </p:nvPr>
        </p:nvSpPr>
        <p:spPr/>
        <p:txBody>
          <a:bodyPr/>
          <a:lstStyle/>
          <a:p>
            <a:endParaRPr lang="vi-VN"/>
          </a:p>
        </p:txBody>
      </p:sp>
      <p:sp>
        <p:nvSpPr>
          <p:cNvPr id="4" name="Slide Number Placeholder 3"/>
          <p:cNvSpPr>
            <a:spLocks noGrp="1"/>
          </p:cNvSpPr>
          <p:nvPr>
            <p:ph type="sldNum" sz="quarter" idx="12"/>
          </p:nvPr>
        </p:nvSpPr>
        <p:spPr/>
        <p:txBody>
          <a:bodyPr/>
          <a:lstStyle/>
          <a:p>
            <a:fld id="{EF9794BA-7BF9-4359-80B1-B5B69642B7C0}" type="slidenum">
              <a:rPr lang="vi-VN" smtClean="0"/>
              <a:t>‹#›</a:t>
            </a:fld>
            <a:endParaRPr lang="vi-VN"/>
          </a:p>
        </p:txBody>
      </p:sp>
    </p:spTree>
    <p:extLst>
      <p:ext uri="{BB962C8B-B14F-4D97-AF65-F5344CB8AC3E}">
        <p14:creationId xmlns:p14="http://schemas.microsoft.com/office/powerpoint/2010/main" val="248278753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vi-VN"/>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3939846-47D5-4573-89F8-B3D0BC7E761B}" type="datetimeFigureOut">
              <a:rPr lang="vi-VN" smtClean="0"/>
              <a:t>24/02/2020</a:t>
            </a:fld>
            <a:endParaRPr lang="vi-VN"/>
          </a:p>
        </p:txBody>
      </p:sp>
      <p:sp>
        <p:nvSpPr>
          <p:cNvPr id="6" name="Footer Placeholder 5"/>
          <p:cNvSpPr>
            <a:spLocks noGrp="1"/>
          </p:cNvSpPr>
          <p:nvPr>
            <p:ph type="ftr" sz="quarter" idx="11"/>
          </p:nvPr>
        </p:nvSpPr>
        <p:spPr/>
        <p:txBody>
          <a:bodyPr/>
          <a:lstStyle/>
          <a:p>
            <a:endParaRPr lang="vi-VN"/>
          </a:p>
        </p:txBody>
      </p:sp>
      <p:sp>
        <p:nvSpPr>
          <p:cNvPr id="7" name="Slide Number Placeholder 6"/>
          <p:cNvSpPr>
            <a:spLocks noGrp="1"/>
          </p:cNvSpPr>
          <p:nvPr>
            <p:ph type="sldNum" sz="quarter" idx="12"/>
          </p:nvPr>
        </p:nvSpPr>
        <p:spPr/>
        <p:txBody>
          <a:bodyPr/>
          <a:lstStyle/>
          <a:p>
            <a:fld id="{EF9794BA-7BF9-4359-80B1-B5B69642B7C0}" type="slidenum">
              <a:rPr lang="vi-VN" smtClean="0"/>
              <a:t>‹#›</a:t>
            </a:fld>
            <a:endParaRPr lang="vi-VN"/>
          </a:p>
        </p:txBody>
      </p:sp>
    </p:spTree>
    <p:extLst>
      <p:ext uri="{BB962C8B-B14F-4D97-AF65-F5344CB8AC3E}">
        <p14:creationId xmlns:p14="http://schemas.microsoft.com/office/powerpoint/2010/main" val="262037495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vi-VN"/>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vi-VN"/>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3939846-47D5-4573-89F8-B3D0BC7E761B}" type="datetimeFigureOut">
              <a:rPr lang="vi-VN" smtClean="0"/>
              <a:t>24/02/2020</a:t>
            </a:fld>
            <a:endParaRPr lang="vi-VN"/>
          </a:p>
        </p:txBody>
      </p:sp>
      <p:sp>
        <p:nvSpPr>
          <p:cNvPr id="6" name="Footer Placeholder 5"/>
          <p:cNvSpPr>
            <a:spLocks noGrp="1"/>
          </p:cNvSpPr>
          <p:nvPr>
            <p:ph type="ftr" sz="quarter" idx="11"/>
          </p:nvPr>
        </p:nvSpPr>
        <p:spPr/>
        <p:txBody>
          <a:bodyPr/>
          <a:lstStyle/>
          <a:p>
            <a:endParaRPr lang="vi-VN"/>
          </a:p>
        </p:txBody>
      </p:sp>
      <p:sp>
        <p:nvSpPr>
          <p:cNvPr id="7" name="Slide Number Placeholder 6"/>
          <p:cNvSpPr>
            <a:spLocks noGrp="1"/>
          </p:cNvSpPr>
          <p:nvPr>
            <p:ph type="sldNum" sz="quarter" idx="12"/>
          </p:nvPr>
        </p:nvSpPr>
        <p:spPr/>
        <p:txBody>
          <a:bodyPr/>
          <a:lstStyle/>
          <a:p>
            <a:fld id="{EF9794BA-7BF9-4359-80B1-B5B69642B7C0}" type="slidenum">
              <a:rPr lang="vi-VN" smtClean="0"/>
              <a:t>‹#›</a:t>
            </a:fld>
            <a:endParaRPr lang="vi-VN"/>
          </a:p>
        </p:txBody>
      </p:sp>
    </p:spTree>
    <p:extLst>
      <p:ext uri="{BB962C8B-B14F-4D97-AF65-F5344CB8AC3E}">
        <p14:creationId xmlns:p14="http://schemas.microsoft.com/office/powerpoint/2010/main" val="336046938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vi-VN"/>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3939846-47D5-4573-89F8-B3D0BC7E761B}" type="datetimeFigureOut">
              <a:rPr lang="vi-VN" smtClean="0"/>
              <a:t>24/02/2020</a:t>
            </a:fld>
            <a:endParaRPr lang="vi-VN"/>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vi-VN"/>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F9794BA-7BF9-4359-80B1-B5B69642B7C0}" type="slidenum">
              <a:rPr lang="vi-VN" smtClean="0"/>
              <a:t>‹#›</a:t>
            </a:fld>
            <a:endParaRPr lang="vi-VN"/>
          </a:p>
        </p:txBody>
      </p:sp>
    </p:spTree>
    <p:extLst>
      <p:ext uri="{BB962C8B-B14F-4D97-AF65-F5344CB8AC3E}">
        <p14:creationId xmlns:p14="http://schemas.microsoft.com/office/powerpoint/2010/main" val="342670116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image" Target="../media/image3.gif"/></Relationships>
</file>

<file path=ppt/slides/_rels/slide10.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3.jpeg"/><Relationship Id="rId1" Type="http://schemas.openxmlformats.org/officeDocument/2006/relationships/slideLayout" Target="../slideLayouts/slideLayout2.xml"/><Relationship Id="rId5" Type="http://schemas.openxmlformats.org/officeDocument/2006/relationships/image" Target="../media/image10.png"/><Relationship Id="rId4" Type="http://schemas.openxmlformats.org/officeDocument/2006/relationships/image" Target="../media/image9.png"/></Relationships>
</file>

<file path=ppt/slides/_rels/slide12.xml.rels><?xml version="1.0" encoding="UTF-8" standalone="yes"?>
<Relationships xmlns="http://schemas.openxmlformats.org/package/2006/relationships"><Relationship Id="rId2" Type="http://schemas.openxmlformats.org/officeDocument/2006/relationships/image" Target="../media/image18.gif"/><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jpeg"/><Relationship Id="rId1" Type="http://schemas.openxmlformats.org/officeDocument/2006/relationships/slideLayout" Target="../slideLayouts/slideLayout2.xml"/><Relationship Id="rId5" Type="http://schemas.openxmlformats.org/officeDocument/2006/relationships/image" Target="../media/image23.jpeg"/><Relationship Id="rId4" Type="http://schemas.openxmlformats.org/officeDocument/2006/relationships/image" Target="../media/image22.jpeg"/></Relationships>
</file>

<file path=ppt/slides/_rels/slide15.xml.rels><?xml version="1.0" encoding="UTF-8" standalone="yes"?>
<Relationships xmlns="http://schemas.openxmlformats.org/package/2006/relationships"><Relationship Id="rId3" Type="http://schemas.openxmlformats.org/officeDocument/2006/relationships/image" Target="../media/image25.gif"/><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6.jpeg"/><Relationship Id="rId1" Type="http://schemas.openxmlformats.org/officeDocument/2006/relationships/slideLayout" Target="../slideLayouts/slideLayout13.xml"/><Relationship Id="rId5" Type="http://schemas.openxmlformats.org/officeDocument/2006/relationships/image" Target="../media/image26.jpeg"/><Relationship Id="rId4" Type="http://schemas.openxmlformats.org/officeDocument/2006/relationships/image" Target="../media/image17.jpeg"/></Relationships>
</file>

<file path=ppt/slides/_rels/slide18.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2" Type="http://schemas.openxmlformats.org/officeDocument/2006/relationships/image" Target="../media/image4.gif"/><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28.jpe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30.wmf"/><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31.gif"/><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32.gif"/><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14.gif"/><Relationship Id="rId2" Type="http://schemas.openxmlformats.org/officeDocument/2006/relationships/image" Target="../media/image33.gif"/><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34.gif"/><Relationship Id="rId2" Type="http://schemas.openxmlformats.org/officeDocument/2006/relationships/image" Target="../media/image33.gif"/><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35.gif"/><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8" Type="http://schemas.openxmlformats.org/officeDocument/2006/relationships/image" Target="../media/image41.gif"/><Relationship Id="rId13" Type="http://schemas.openxmlformats.org/officeDocument/2006/relationships/image" Target="../media/image44.gif"/><Relationship Id="rId3" Type="http://schemas.openxmlformats.org/officeDocument/2006/relationships/audio" Target="../media/audio1.wav"/><Relationship Id="rId7" Type="http://schemas.openxmlformats.org/officeDocument/2006/relationships/image" Target="../media/image40.png"/><Relationship Id="rId12" Type="http://schemas.openxmlformats.org/officeDocument/2006/relationships/image" Target="../media/image43.gif"/><Relationship Id="rId2" Type="http://schemas.openxmlformats.org/officeDocument/2006/relationships/slideLayout" Target="../slideLayouts/slideLayout7.xml"/><Relationship Id="rId1" Type="http://schemas.openxmlformats.org/officeDocument/2006/relationships/vmlDrawing" Target="../drawings/vmlDrawing1.vml"/><Relationship Id="rId6" Type="http://schemas.openxmlformats.org/officeDocument/2006/relationships/image" Target="../media/image39.png"/><Relationship Id="rId11" Type="http://schemas.openxmlformats.org/officeDocument/2006/relationships/image" Target="../media/image36.wmf"/><Relationship Id="rId5" Type="http://schemas.openxmlformats.org/officeDocument/2006/relationships/image" Target="../media/image38.gif"/><Relationship Id="rId10" Type="http://schemas.openxmlformats.org/officeDocument/2006/relationships/oleObject" Target="../embeddings/oleObject1.bin"/><Relationship Id="rId4" Type="http://schemas.openxmlformats.org/officeDocument/2006/relationships/image" Target="../media/image37.png"/><Relationship Id="rId9" Type="http://schemas.openxmlformats.org/officeDocument/2006/relationships/image" Target="../media/image42.wmf"/></Relationships>
</file>

<file path=ppt/slides/_rels/slide3.xml.rels><?xml version="1.0" encoding="UTF-8" standalone="yes"?>
<Relationships xmlns="http://schemas.openxmlformats.org/package/2006/relationships"><Relationship Id="rId3" Type="http://schemas.openxmlformats.org/officeDocument/2006/relationships/image" Target="../media/image6.gif"/><Relationship Id="rId7" Type="http://schemas.openxmlformats.org/officeDocument/2006/relationships/image" Target="../media/image10.png"/><Relationship Id="rId2" Type="http://schemas.openxmlformats.org/officeDocument/2006/relationships/image" Target="../media/image5.jpeg"/><Relationship Id="rId1" Type="http://schemas.openxmlformats.org/officeDocument/2006/relationships/slideLayout" Target="../slideLayouts/slideLayout2.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gif"/></Relationships>
</file>

<file path=ppt/slides/_rels/slide4.xml.rels><?xml version="1.0" encoding="UTF-8" standalone="yes"?>
<Relationships xmlns="http://schemas.openxmlformats.org/package/2006/relationships"><Relationship Id="rId3" Type="http://schemas.openxmlformats.org/officeDocument/2006/relationships/image" Target="../media/image6.gif"/><Relationship Id="rId7" Type="http://schemas.openxmlformats.org/officeDocument/2006/relationships/image" Target="../media/image10.png"/><Relationship Id="rId2" Type="http://schemas.openxmlformats.org/officeDocument/2006/relationships/image" Target="../media/image11.png"/><Relationship Id="rId1" Type="http://schemas.openxmlformats.org/officeDocument/2006/relationships/slideLayout" Target="../slideLayouts/slideLayout2.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gif"/></Relationships>
</file>

<file path=ppt/slides/_rels/slide5.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4.gi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6" name="Picture 11" descr="snowcones"/>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1" y="9236"/>
            <a:ext cx="9143999" cy="381000"/>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p:cNvSpPr txBox="1"/>
          <p:nvPr/>
        </p:nvSpPr>
        <p:spPr>
          <a:xfrm>
            <a:off x="-300330" y="332656"/>
            <a:ext cx="9801860" cy="2146501"/>
          </a:xfrm>
          <a:prstGeom prst="rect">
            <a:avLst/>
          </a:prstGeom>
          <a:noFill/>
        </p:spPr>
        <p:txBody>
          <a:bodyPr wrap="square" lIns="114062" tIns="57031" rIns="114062" bIns="57031"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lnSpc>
                <a:spcPct val="150000"/>
              </a:lnSpc>
            </a:pPr>
            <a:r>
              <a:rPr lang="en-US" sz="4400" b="1">
                <a:ln w="11430"/>
                <a:solidFill>
                  <a:srgbClr val="FF0000"/>
                </a:solidFill>
                <a:effectLst>
                  <a:outerShdw blurRad="50800" dist="39000" dir="5460000" algn="tl">
                    <a:srgbClr val="000000">
                      <a:alpha val="38000"/>
                    </a:srgbClr>
                  </a:outerShdw>
                </a:effectLst>
                <a:latin typeface="Times New Roman" pitchFamily="18" charset="0"/>
                <a:cs typeface="Times New Roman" pitchFamily="18" charset="0"/>
              </a:rPr>
              <a:t>CHÀO </a:t>
            </a:r>
            <a:r>
              <a:rPr lang="en-US" sz="4400" b="1" smtClean="0">
                <a:ln w="11430"/>
                <a:solidFill>
                  <a:srgbClr val="FF0000"/>
                </a:solidFill>
                <a:effectLst>
                  <a:outerShdw blurRad="50800" dist="39000" dir="5460000" algn="tl">
                    <a:srgbClr val="000000">
                      <a:alpha val="38000"/>
                    </a:srgbClr>
                  </a:outerShdw>
                </a:effectLst>
                <a:latin typeface="Times New Roman" pitchFamily="18" charset="0"/>
                <a:cs typeface="Times New Roman" pitchFamily="18" charset="0"/>
              </a:rPr>
              <a:t>MỪNG CÁC </a:t>
            </a:r>
            <a:r>
              <a:rPr lang="en-US" sz="4400" b="1" dirty="0" smtClean="0">
                <a:ln w="11430"/>
                <a:solidFill>
                  <a:srgbClr val="FF0000"/>
                </a:solidFill>
                <a:effectLst>
                  <a:outerShdw blurRad="50800" dist="39000" dir="5460000" algn="tl">
                    <a:srgbClr val="000000">
                      <a:alpha val="38000"/>
                    </a:srgbClr>
                  </a:outerShdw>
                </a:effectLst>
                <a:latin typeface="Times New Roman" pitchFamily="18" charset="0"/>
                <a:cs typeface="Times New Roman" pitchFamily="18" charset="0"/>
              </a:rPr>
              <a:t>EM </a:t>
            </a:r>
          </a:p>
          <a:p>
            <a:pPr algn="ctr">
              <a:lnSpc>
                <a:spcPct val="150000"/>
              </a:lnSpc>
            </a:pPr>
            <a:r>
              <a:rPr lang="en-US" sz="4400" b="1" dirty="0" smtClean="0">
                <a:ln w="11430"/>
                <a:solidFill>
                  <a:srgbClr val="FF0000"/>
                </a:solidFill>
                <a:effectLst>
                  <a:outerShdw blurRad="50800" dist="39000" dir="5460000" algn="tl">
                    <a:srgbClr val="000000">
                      <a:alpha val="38000"/>
                    </a:srgbClr>
                  </a:outerShdw>
                </a:effectLst>
                <a:latin typeface="Times New Roman" pitchFamily="18" charset="0"/>
                <a:cs typeface="Times New Roman" pitchFamily="18" charset="0"/>
              </a:rPr>
              <a:t>ĐẾN </a:t>
            </a:r>
            <a:r>
              <a:rPr lang="en-US" sz="4400" b="1" dirty="0">
                <a:ln w="11430"/>
                <a:solidFill>
                  <a:srgbClr val="FF0000"/>
                </a:solidFill>
                <a:effectLst>
                  <a:outerShdw blurRad="50800" dist="39000" dir="5460000" algn="tl">
                    <a:srgbClr val="000000">
                      <a:alpha val="38000"/>
                    </a:srgbClr>
                  </a:outerShdw>
                </a:effectLst>
                <a:latin typeface="Times New Roman" pitchFamily="18" charset="0"/>
                <a:cs typeface="Times New Roman" pitchFamily="18" charset="0"/>
              </a:rPr>
              <a:t>VỚI </a:t>
            </a:r>
            <a:r>
              <a:rPr lang="en-US" sz="4400" b="1" dirty="0" smtClean="0">
                <a:ln w="11430"/>
                <a:solidFill>
                  <a:srgbClr val="FF0000"/>
                </a:solidFill>
                <a:effectLst>
                  <a:outerShdw blurRad="50800" dist="39000" dir="5460000" algn="tl">
                    <a:srgbClr val="000000">
                      <a:alpha val="38000"/>
                    </a:srgbClr>
                  </a:outerShdw>
                </a:effectLst>
                <a:latin typeface="Times New Roman" pitchFamily="18" charset="0"/>
                <a:cs typeface="Times New Roman" pitchFamily="18" charset="0"/>
              </a:rPr>
              <a:t>TIẾT HỌC</a:t>
            </a:r>
            <a:endParaRPr lang="en-US" sz="4400" b="1" dirty="0">
              <a:ln w="11430"/>
              <a:solidFill>
                <a:srgbClr val="FF0000"/>
              </a:solidFill>
              <a:effectLst>
                <a:outerShdw blurRad="50800" dist="39000" dir="5460000" algn="tl">
                  <a:srgbClr val="000000">
                    <a:alpha val="38000"/>
                  </a:srgbClr>
                </a:outerShdw>
              </a:effectLst>
              <a:latin typeface="Times New Roman" pitchFamily="18" charset="0"/>
              <a:cs typeface="Times New Roman" pitchFamily="18" charset="0"/>
            </a:endParaRPr>
          </a:p>
        </p:txBody>
      </p:sp>
      <p:sp>
        <p:nvSpPr>
          <p:cNvPr id="8" name="WordArt 13"/>
          <p:cNvSpPr>
            <a:spLocks noChangeArrowheads="1" noChangeShapeType="1" noTextEdit="1"/>
          </p:cNvSpPr>
          <p:nvPr/>
        </p:nvSpPr>
        <p:spPr bwMode="auto">
          <a:xfrm>
            <a:off x="1310208" y="2636912"/>
            <a:ext cx="6934200" cy="1143000"/>
          </a:xfrm>
          <a:prstGeom prst="rect">
            <a:avLst/>
          </a:prstGeom>
        </p:spPr>
        <p:txBody>
          <a:bodyPr wrap="none" fromWordArt="1">
            <a:prstTxWarp prst="textPlain">
              <a:avLst>
                <a:gd name="adj" fmla="val 50000"/>
              </a:avLst>
            </a:prstTxWarp>
          </a:bodyPr>
          <a:lstStyle/>
          <a:p>
            <a:pPr algn="ctr"/>
            <a:r>
              <a:rPr lang="vi-VN" sz="3600" b="1" kern="10" smtClean="0">
                <a:ln w="19050">
                  <a:solidFill>
                    <a:srgbClr val="99CCFF"/>
                  </a:solidFill>
                  <a:round/>
                  <a:headEnd/>
                  <a:tailEnd/>
                </a:ln>
                <a:solidFill>
                  <a:srgbClr val="0066CC"/>
                </a:solidFill>
                <a:effectLst>
                  <a:outerShdw dist="35921" dir="2700000" algn="ctr" rotWithShape="0">
                    <a:srgbClr val="990000"/>
                  </a:outerShdw>
                </a:effectLst>
                <a:latin typeface="Times New Roman"/>
                <a:cs typeface="Times New Roman"/>
              </a:rPr>
              <a:t>Đạo đức</a:t>
            </a:r>
            <a:endParaRPr lang="vi-VN" sz="3600" b="1" kern="10">
              <a:ln w="19050">
                <a:solidFill>
                  <a:srgbClr val="99CCFF"/>
                </a:solidFill>
                <a:round/>
                <a:headEnd/>
                <a:tailEnd/>
              </a:ln>
              <a:solidFill>
                <a:srgbClr val="0066CC"/>
              </a:solidFill>
              <a:effectLst>
                <a:outerShdw dist="35921" dir="2700000" algn="ctr" rotWithShape="0">
                  <a:srgbClr val="990000"/>
                </a:outerShdw>
              </a:effectLst>
              <a:latin typeface="Times New Roman"/>
              <a:cs typeface="Times New Roman"/>
            </a:endParaRPr>
          </a:p>
        </p:txBody>
      </p:sp>
      <p:sp>
        <p:nvSpPr>
          <p:cNvPr id="10" name="Rectangle 9"/>
          <p:cNvSpPr/>
          <p:nvPr/>
        </p:nvSpPr>
        <p:spPr>
          <a:xfrm>
            <a:off x="6532246" y="4077072"/>
            <a:ext cx="2213106" cy="923330"/>
          </a:xfrm>
          <a:prstGeom prst="rect">
            <a:avLst/>
          </a:prstGeom>
          <a:noFill/>
        </p:spPr>
        <p:txBody>
          <a:bodyPr wrap="none" lIns="91440" tIns="45720" rIns="91440" bIns="45720">
            <a:spAutoFit/>
          </a:bodyPr>
          <a:lstStyle/>
          <a:p>
            <a:pPr algn="ctr"/>
            <a:r>
              <a:rPr lang="en-US" sz="5400" b="1" cap="all" spc="0" err="1">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LỚP</a:t>
            </a:r>
            <a:r>
              <a:rPr lang="en-US" sz="5400" b="1" cap="all" spc="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 </a:t>
            </a:r>
            <a:r>
              <a:rPr lang="en-US" sz="5400" b="1" cap="all"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3B</a:t>
            </a:r>
            <a:endParaRPr lang="vi-VN" sz="5400" b="1" cap="all" spc="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p:txBody>
      </p:sp>
      <p:pic>
        <p:nvPicPr>
          <p:cNvPr id="11" name="Picture 13" descr="Buombay"/>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flipH="1">
            <a:off x="1742616" y="5733257"/>
            <a:ext cx="7401384" cy="8640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TextBox 12"/>
          <p:cNvSpPr txBox="1"/>
          <p:nvPr/>
        </p:nvSpPr>
        <p:spPr>
          <a:xfrm>
            <a:off x="2520280" y="4941168"/>
            <a:ext cx="7164288" cy="946173"/>
          </a:xfrm>
          <a:prstGeom prst="rect">
            <a:avLst/>
          </a:prstGeom>
          <a:noFill/>
        </p:spPr>
        <p:txBody>
          <a:bodyPr wrap="square" lIns="114062" tIns="57031" rIns="114062" bIns="57031"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lnSpc>
                <a:spcPct val="150000"/>
              </a:lnSpc>
            </a:pPr>
            <a:r>
              <a:rPr lang="en-US" sz="3600" b="1" smtClean="0">
                <a:ln w="11430"/>
                <a:solidFill>
                  <a:srgbClr val="FF0000"/>
                </a:solidFill>
                <a:effectLst>
                  <a:outerShdw blurRad="50800" dist="39000" dir="5460000" algn="tl">
                    <a:srgbClr val="000000">
                      <a:alpha val="38000"/>
                    </a:srgbClr>
                  </a:outerShdw>
                </a:effectLst>
                <a:latin typeface="Times New Roman" pitchFamily="18" charset="0"/>
                <a:cs typeface="Times New Roman" pitchFamily="18" charset="0"/>
              </a:rPr>
              <a:t>Giáo viên</a:t>
            </a:r>
            <a:r>
              <a:rPr lang="en-US" sz="3600" b="1" smtClean="0">
                <a:ln w="11430"/>
                <a:solidFill>
                  <a:srgbClr val="FF0000"/>
                </a:solidFill>
                <a:effectLst>
                  <a:outerShdw blurRad="50800" dist="39000" dir="5460000" algn="tl">
                    <a:srgbClr val="000000">
                      <a:alpha val="38000"/>
                    </a:srgbClr>
                  </a:outerShdw>
                </a:effectLst>
                <a:latin typeface="Times New Roman" pitchFamily="18" charset="0"/>
                <a:cs typeface="Times New Roman" pitchFamily="18" charset="0"/>
              </a:rPr>
              <a:t>: </a:t>
            </a:r>
            <a:r>
              <a:rPr lang="en-US" sz="3600" b="1" dirty="0" err="1" smtClean="0">
                <a:ln w="11430"/>
                <a:solidFill>
                  <a:srgbClr val="FF0000"/>
                </a:solidFill>
                <a:effectLst>
                  <a:outerShdw blurRad="50800" dist="39000" dir="5460000" algn="tl">
                    <a:srgbClr val="000000">
                      <a:alpha val="38000"/>
                    </a:srgbClr>
                  </a:outerShdw>
                </a:effectLst>
                <a:latin typeface="Times New Roman" pitchFamily="18" charset="0"/>
                <a:cs typeface="Times New Roman" pitchFamily="18" charset="0"/>
              </a:rPr>
              <a:t>Bùi</a:t>
            </a:r>
            <a:r>
              <a:rPr lang="en-US" sz="3600" b="1" dirty="0" smtClean="0">
                <a:ln w="11430"/>
                <a:solidFill>
                  <a:srgbClr val="FF0000"/>
                </a:solidFill>
                <a:effectLst>
                  <a:outerShdw blurRad="50800" dist="39000" dir="5460000" algn="tl">
                    <a:srgbClr val="000000">
                      <a:alpha val="38000"/>
                    </a:srgbClr>
                  </a:outerShdw>
                </a:effectLst>
                <a:latin typeface="Times New Roman" pitchFamily="18" charset="0"/>
                <a:cs typeface="Times New Roman" pitchFamily="18" charset="0"/>
              </a:rPr>
              <a:t> </a:t>
            </a:r>
            <a:r>
              <a:rPr lang="en-US" sz="3600" b="1" dirty="0" err="1" smtClean="0">
                <a:ln w="11430"/>
                <a:solidFill>
                  <a:srgbClr val="FF0000"/>
                </a:solidFill>
                <a:effectLst>
                  <a:outerShdw blurRad="50800" dist="39000" dir="5460000" algn="tl">
                    <a:srgbClr val="000000">
                      <a:alpha val="38000"/>
                    </a:srgbClr>
                  </a:outerShdw>
                </a:effectLst>
                <a:latin typeface="Times New Roman" pitchFamily="18" charset="0"/>
                <a:cs typeface="Times New Roman" pitchFamily="18" charset="0"/>
              </a:rPr>
              <a:t>Thị</a:t>
            </a:r>
            <a:r>
              <a:rPr lang="en-US" sz="3600" b="1" dirty="0" smtClean="0">
                <a:ln w="11430"/>
                <a:solidFill>
                  <a:srgbClr val="FF0000"/>
                </a:solidFill>
                <a:effectLst>
                  <a:outerShdw blurRad="50800" dist="39000" dir="5460000" algn="tl">
                    <a:srgbClr val="000000">
                      <a:alpha val="38000"/>
                    </a:srgbClr>
                  </a:outerShdw>
                </a:effectLst>
                <a:latin typeface="Times New Roman" pitchFamily="18" charset="0"/>
                <a:cs typeface="Times New Roman" pitchFamily="18" charset="0"/>
              </a:rPr>
              <a:t> Thu </a:t>
            </a:r>
            <a:r>
              <a:rPr lang="en-US" sz="3600" b="1" dirty="0" err="1" smtClean="0">
                <a:ln w="11430"/>
                <a:solidFill>
                  <a:srgbClr val="FF0000"/>
                </a:solidFill>
                <a:effectLst>
                  <a:outerShdw blurRad="50800" dist="39000" dir="5460000" algn="tl">
                    <a:srgbClr val="000000">
                      <a:alpha val="38000"/>
                    </a:srgbClr>
                  </a:outerShdw>
                </a:effectLst>
                <a:latin typeface="Times New Roman" pitchFamily="18" charset="0"/>
                <a:cs typeface="Times New Roman" pitchFamily="18" charset="0"/>
              </a:rPr>
              <a:t>Thủy</a:t>
            </a:r>
            <a:endParaRPr lang="en-US" sz="3600" b="1" dirty="0" smtClean="0">
              <a:ln w="11430"/>
              <a:solidFill>
                <a:srgbClr val="FF0000"/>
              </a:solidFill>
              <a:effectLst>
                <a:outerShdw blurRad="50800" dist="39000" dir="5460000" algn="tl">
                  <a:srgbClr val="000000">
                    <a:alpha val="38000"/>
                  </a:srgbClr>
                </a:outerShdw>
              </a:effectLst>
              <a:latin typeface="Times New Roman" pitchFamily="18" charset="0"/>
              <a:cs typeface="Times New Roman" pitchFamily="18" charset="0"/>
            </a:endParaRPr>
          </a:p>
        </p:txBody>
      </p:sp>
    </p:spTree>
    <p:extLst>
      <p:ext uri="{BB962C8B-B14F-4D97-AF65-F5344CB8AC3E}">
        <p14:creationId xmlns:p14="http://schemas.microsoft.com/office/powerpoint/2010/main" val="22884152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circle(in)">
                                      <p:cBhvr>
                                        <p:cTn id="7" dur="2000"/>
                                        <p:tgtEl>
                                          <p:spTgt spid="7"/>
                                        </p:tgtEl>
                                      </p:cBhvr>
                                    </p:animEffect>
                                  </p:childTnLst>
                                </p:cTn>
                              </p:par>
                              <p:par>
                                <p:cTn id="8" presetID="6" presetClass="entr" presetSubtype="16"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circle(in)">
                                      <p:cBhvr>
                                        <p:cTn id="10" dur="2000"/>
                                        <p:tgtEl>
                                          <p:spTgt spid="8"/>
                                        </p:tgtEl>
                                      </p:cBhvr>
                                    </p:animEffect>
                                  </p:childTnLst>
                                </p:cTn>
                              </p:par>
                              <p:par>
                                <p:cTn id="11" presetID="6" presetClass="entr" presetSubtype="16" fill="hold" grpId="0" nodeType="with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circle(in)">
                                      <p:cBhvr>
                                        <p:cTn id="13" dur="2000"/>
                                        <p:tgtEl>
                                          <p:spTgt spid="10"/>
                                        </p:tgtEl>
                                      </p:cBhvr>
                                    </p:animEffect>
                                  </p:childTnLst>
                                </p:cTn>
                              </p:par>
                              <p:par>
                                <p:cTn id="14" presetID="6" presetClass="entr" presetSubtype="16" fill="hold" grpId="0" nodeType="withEffect">
                                  <p:stCondLst>
                                    <p:cond delay="0"/>
                                  </p:stCondLst>
                                  <p:childTnLst>
                                    <p:set>
                                      <p:cBhvr>
                                        <p:cTn id="15" dur="1" fill="hold">
                                          <p:stCondLst>
                                            <p:cond delay="0"/>
                                          </p:stCondLst>
                                        </p:cTn>
                                        <p:tgtEl>
                                          <p:spTgt spid="13"/>
                                        </p:tgtEl>
                                        <p:attrNameLst>
                                          <p:attrName>style.visibility</p:attrName>
                                        </p:attrNameLst>
                                      </p:cBhvr>
                                      <p:to>
                                        <p:strVal val="visible"/>
                                      </p:to>
                                    </p:set>
                                    <p:animEffect transition="in" filter="circle(in)">
                                      <p:cBhvr>
                                        <p:cTn id="16" dur="20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0" grpId="0"/>
      <p:bldP spid="13"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6"/>
          <p:cNvGrpSpPr>
            <a:grpSpLocks/>
          </p:cNvGrpSpPr>
          <p:nvPr/>
        </p:nvGrpSpPr>
        <p:grpSpPr bwMode="auto">
          <a:xfrm>
            <a:off x="0" y="-27855"/>
            <a:ext cx="9144000" cy="5833119"/>
            <a:chOff x="0" y="11"/>
            <a:chExt cx="5760" cy="4261"/>
          </a:xfrm>
        </p:grpSpPr>
        <p:pic>
          <p:nvPicPr>
            <p:cNvPr id="5" name="Picture 4" descr="11_resiz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1"/>
              <a:ext cx="5760" cy="4261"/>
            </a:xfrm>
            <a:prstGeom prst="rect">
              <a:avLst/>
            </a:prstGeom>
            <a:noFill/>
            <a:ln w="28575">
              <a:solidFill>
                <a:srgbClr val="0000FF"/>
              </a:solidFill>
              <a:miter lim="800000"/>
              <a:headEnd/>
              <a:tailEnd/>
            </a:ln>
            <a:extLst>
              <a:ext uri="{909E8E84-426E-40DD-AFC4-6F175D3DCCD1}">
                <a14:hiddenFill xmlns:a14="http://schemas.microsoft.com/office/drawing/2010/main">
                  <a:solidFill>
                    <a:srgbClr val="FFFFFF"/>
                  </a:solidFill>
                </a14:hiddenFill>
              </a:ext>
            </a:extLst>
          </p:spPr>
        </p:pic>
        <p:sp>
          <p:nvSpPr>
            <p:cNvPr id="6" name="Oval 5"/>
            <p:cNvSpPr>
              <a:spLocks noChangeArrowheads="1"/>
            </p:cNvSpPr>
            <p:nvPr/>
          </p:nvSpPr>
          <p:spPr bwMode="auto">
            <a:xfrm>
              <a:off x="240" y="144"/>
              <a:ext cx="336" cy="336"/>
            </a:xfrm>
            <a:prstGeom prst="ellipse">
              <a:avLst/>
            </a:prstGeom>
            <a:solidFill>
              <a:schemeClr val="bg1"/>
            </a:solidFill>
            <a:ln w="9525">
              <a:solidFill>
                <a:srgbClr val="0000FF"/>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hangingPunct="0"/>
              <a:r>
                <a:rPr lang="en-US"/>
                <a:t>3</a:t>
              </a:r>
            </a:p>
          </p:txBody>
        </p:sp>
      </p:grpSp>
      <p:sp>
        <p:nvSpPr>
          <p:cNvPr id="7" name="Rectangle 3"/>
          <p:cNvSpPr>
            <a:spLocks noGrp="1" noChangeArrowheads="1"/>
          </p:cNvSpPr>
          <p:nvPr>
            <p:ph sz="quarter" idx="1"/>
          </p:nvPr>
        </p:nvSpPr>
        <p:spPr>
          <a:xfrm>
            <a:off x="0" y="5877272"/>
            <a:ext cx="9144000" cy="563563"/>
          </a:xfrm>
        </p:spPr>
        <p:txBody>
          <a:bodyPr>
            <a:noAutofit/>
          </a:bodyPr>
          <a:lstStyle/>
          <a:p>
            <a:pPr marL="274320" indent="-274320" algn="ctr" eaLnBrk="1" fontAlgn="auto" hangingPunct="1">
              <a:lnSpc>
                <a:spcPct val="90000"/>
              </a:lnSpc>
              <a:spcAft>
                <a:spcPts val="0"/>
              </a:spcAft>
              <a:buFontTx/>
              <a:buNone/>
              <a:defRPr/>
            </a:pPr>
            <a:r>
              <a:rPr lang="en-US" b="1">
                <a:solidFill>
                  <a:srgbClr val="FF3300"/>
                </a:solidFill>
                <a:latin typeface="Times New Roman" pitchFamily="18" charset="0"/>
                <a:cs typeface="Times New Roman" pitchFamily="18" charset="0"/>
              </a:rPr>
              <a:t>Tranh 3 </a:t>
            </a:r>
            <a:r>
              <a:rPr lang="en-US" b="1">
                <a:solidFill>
                  <a:srgbClr val="FF3300"/>
                </a:solidFill>
                <a:latin typeface="Times New Roman" pitchFamily="18" charset="0"/>
                <a:cs typeface="Times New Roman" pitchFamily="18" charset="0"/>
              </a:rPr>
              <a:t>:</a:t>
            </a:r>
            <a:r>
              <a:rPr lang="en-US" b="1">
                <a:latin typeface="Times New Roman" pitchFamily="18" charset="0"/>
                <a:cs typeface="Times New Roman" pitchFamily="18" charset="0"/>
              </a:rPr>
              <a:t> </a:t>
            </a:r>
            <a:r>
              <a:rPr lang="en-US" b="1" smtClean="0">
                <a:solidFill>
                  <a:srgbClr val="0000FF"/>
                </a:solidFill>
                <a:latin typeface="Times New Roman" pitchFamily="18" charset="0"/>
                <a:cs typeface="Times New Roman" pitchFamily="18" charset="0"/>
              </a:rPr>
              <a:t>Chào </a:t>
            </a:r>
            <a:r>
              <a:rPr lang="en-US" b="1">
                <a:solidFill>
                  <a:srgbClr val="0000FF"/>
                </a:solidFill>
                <a:latin typeface="Times New Roman" pitchFamily="18" charset="0"/>
                <a:cs typeface="Times New Roman" pitchFamily="18" charset="0"/>
              </a:rPr>
              <a:t>mừng đại hội thể thao cùng</a:t>
            </a:r>
          </a:p>
          <a:p>
            <a:pPr marL="274320" indent="-274320" algn="ctr" eaLnBrk="1" fontAlgn="auto" hangingPunct="1">
              <a:lnSpc>
                <a:spcPct val="90000"/>
              </a:lnSpc>
              <a:spcAft>
                <a:spcPts val="0"/>
              </a:spcAft>
              <a:buFontTx/>
              <a:buNone/>
              <a:defRPr/>
            </a:pPr>
            <a:r>
              <a:rPr lang="en-US" b="1">
                <a:solidFill>
                  <a:srgbClr val="0000FF"/>
                </a:solidFill>
                <a:latin typeface="Times New Roman" pitchFamily="18" charset="0"/>
                <a:cs typeface="Times New Roman" pitchFamily="18" charset="0"/>
              </a:rPr>
              <a:t>với khách nước ngoài </a:t>
            </a:r>
          </a:p>
        </p:txBody>
      </p:sp>
    </p:spTree>
    <p:extLst>
      <p:ext uri="{BB962C8B-B14F-4D97-AF65-F5344CB8AC3E}">
        <p14:creationId xmlns:p14="http://schemas.microsoft.com/office/powerpoint/2010/main" val="174679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strVal val="#ppt_w*0.70"/>
                                          </p:val>
                                        </p:tav>
                                        <p:tav tm="100000">
                                          <p:val>
                                            <p:strVal val="#ppt_w"/>
                                          </p:val>
                                        </p:tav>
                                      </p:tavLst>
                                    </p:anim>
                                    <p:anim calcmode="lin" valueType="num">
                                      <p:cBhvr>
                                        <p:cTn id="8" dur="1000" fill="hold"/>
                                        <p:tgtEl>
                                          <p:spTgt spid="4"/>
                                        </p:tgtEl>
                                        <p:attrNameLst>
                                          <p:attrName>ppt_h</p:attrName>
                                        </p:attrNameLst>
                                      </p:cBhvr>
                                      <p:tavLst>
                                        <p:tav tm="0">
                                          <p:val>
                                            <p:strVal val="#ppt_h"/>
                                          </p:val>
                                        </p:tav>
                                        <p:tav tm="100000">
                                          <p:val>
                                            <p:strVal val="#ppt_h"/>
                                          </p:val>
                                        </p:tav>
                                      </p:tavLst>
                                    </p:anim>
                                    <p:animEffect transition="in" filter="fade">
                                      <p:cBhvr>
                                        <p:cTn id="9" dur="1000"/>
                                        <p:tgtEl>
                                          <p:spTgt spid="4"/>
                                        </p:tgtEl>
                                      </p:cBhvr>
                                    </p:animEffect>
                                  </p:childTnLst>
                                </p:cTn>
                              </p:par>
                            </p:childTnLst>
                          </p:cTn>
                        </p:par>
                      </p:childTnLst>
                    </p:cTn>
                  </p:par>
                  <p:par>
                    <p:cTn id="10" fill="hold">
                      <p:stCondLst>
                        <p:cond delay="indefinite"/>
                      </p:stCondLst>
                      <p:childTnLst>
                        <p:par>
                          <p:cTn id="11" fill="hold">
                            <p:stCondLst>
                              <p:cond delay="0"/>
                            </p:stCondLst>
                            <p:childTnLst>
                              <p:par>
                                <p:cTn id="12" presetID="20" presetClass="entr" presetSubtype="0" fill="hold" nodeType="clickEffect">
                                  <p:stCondLst>
                                    <p:cond delay="0"/>
                                  </p:stCondLst>
                                  <p:childTnLst>
                                    <p:set>
                                      <p:cBhvr>
                                        <p:cTn id="13" dur="1" fill="hold">
                                          <p:stCondLst>
                                            <p:cond delay="0"/>
                                          </p:stCondLst>
                                        </p:cTn>
                                        <p:tgtEl>
                                          <p:spTgt spid="7">
                                            <p:txEl>
                                              <p:pRg st="0" end="0"/>
                                            </p:txEl>
                                          </p:spTgt>
                                        </p:tgtEl>
                                        <p:attrNameLst>
                                          <p:attrName>style.visibility</p:attrName>
                                        </p:attrNameLst>
                                      </p:cBhvr>
                                      <p:to>
                                        <p:strVal val="visible"/>
                                      </p:to>
                                    </p:set>
                                    <p:animEffect transition="in" filter="wedge">
                                      <p:cBhvr>
                                        <p:cTn id="14" dur="3000"/>
                                        <p:tgtEl>
                                          <p:spTgt spid="7">
                                            <p:txEl>
                                              <p:pRg st="0" end="0"/>
                                            </p:txEl>
                                          </p:spTgt>
                                        </p:tgtEl>
                                      </p:cBhvr>
                                    </p:animEffect>
                                  </p:childTnLst>
                                </p:cTn>
                              </p:par>
                              <p:par>
                                <p:cTn id="15" presetID="20" presetClass="entr" presetSubtype="0" fill="hold" nodeType="withEffect">
                                  <p:stCondLst>
                                    <p:cond delay="0"/>
                                  </p:stCondLst>
                                  <p:childTnLst>
                                    <p:set>
                                      <p:cBhvr>
                                        <p:cTn id="16" dur="1" fill="hold">
                                          <p:stCondLst>
                                            <p:cond delay="0"/>
                                          </p:stCondLst>
                                        </p:cTn>
                                        <p:tgtEl>
                                          <p:spTgt spid="7">
                                            <p:txEl>
                                              <p:pRg st="1" end="1"/>
                                            </p:txEl>
                                          </p:spTgt>
                                        </p:tgtEl>
                                        <p:attrNameLst>
                                          <p:attrName>style.visibility</p:attrName>
                                        </p:attrNameLst>
                                      </p:cBhvr>
                                      <p:to>
                                        <p:strVal val="visible"/>
                                      </p:to>
                                    </p:set>
                                    <p:animEffect transition="in" filter="wedge">
                                      <p:cBhvr>
                                        <p:cTn id="17" dur="3000"/>
                                        <p:tgtEl>
                                          <p:spTgt spid="7">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293" name="Group 5"/>
          <p:cNvGrpSpPr>
            <a:grpSpLocks/>
          </p:cNvGrpSpPr>
          <p:nvPr/>
        </p:nvGrpSpPr>
        <p:grpSpPr bwMode="auto">
          <a:xfrm>
            <a:off x="228600" y="548680"/>
            <a:ext cx="2833688" cy="4063230"/>
            <a:chOff x="0" y="0"/>
            <a:chExt cx="1785" cy="2112"/>
          </a:xfrm>
        </p:grpSpPr>
        <p:pic>
          <p:nvPicPr>
            <p:cNvPr id="32815" name="Picture 6" descr="Ton trong khach nuoc ngoai2"/>
            <p:cNvPicPr>
              <a:picLocks noChangeAspect="1" noChangeArrowheads="1"/>
            </p:cNvPicPr>
            <p:nvPr/>
          </p:nvPicPr>
          <p:blipFill>
            <a:blip r:embed="rId2">
              <a:extLst>
                <a:ext uri="{28A0092B-C50C-407E-A947-70E740481C1C}">
                  <a14:useLocalDpi xmlns:a14="http://schemas.microsoft.com/office/drawing/2010/main" val="0"/>
                </a:ext>
              </a:extLst>
            </a:blip>
            <a:srcRect l="11736" r="10812" b="44167"/>
            <a:stretch>
              <a:fillRect/>
            </a:stretch>
          </p:blipFill>
          <p:spPr bwMode="auto">
            <a:xfrm>
              <a:off x="0" y="0"/>
              <a:ext cx="1785" cy="2112"/>
            </a:xfrm>
            <a:prstGeom prst="rect">
              <a:avLst/>
            </a:prstGeom>
            <a:solidFill>
              <a:schemeClr val="bg2"/>
            </a:solidFill>
            <a:ln w="9525">
              <a:solidFill>
                <a:schemeClr val="accent2"/>
              </a:solidFill>
              <a:miter lim="800000"/>
              <a:headEnd/>
              <a:tailEnd/>
            </a:ln>
          </p:spPr>
        </p:pic>
        <p:sp>
          <p:nvSpPr>
            <p:cNvPr id="32816" name="Rectangle 7"/>
            <p:cNvSpPr>
              <a:spLocks noChangeArrowheads="1"/>
            </p:cNvSpPr>
            <p:nvPr/>
          </p:nvSpPr>
          <p:spPr bwMode="auto">
            <a:xfrm>
              <a:off x="0" y="0"/>
              <a:ext cx="320" cy="38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sz="2400" b="1">
                  <a:solidFill>
                    <a:srgbClr val="FF3300"/>
                  </a:solidFill>
                </a:rPr>
                <a:t>1</a:t>
              </a:r>
            </a:p>
          </p:txBody>
        </p:sp>
      </p:grpSp>
      <p:grpSp>
        <p:nvGrpSpPr>
          <p:cNvPr id="12296" name="Group 8"/>
          <p:cNvGrpSpPr>
            <a:grpSpLocks/>
          </p:cNvGrpSpPr>
          <p:nvPr/>
        </p:nvGrpSpPr>
        <p:grpSpPr bwMode="auto">
          <a:xfrm>
            <a:off x="3200400" y="548680"/>
            <a:ext cx="2749550" cy="4063230"/>
            <a:chOff x="0" y="0"/>
            <a:chExt cx="1780" cy="1867"/>
          </a:xfrm>
        </p:grpSpPr>
        <p:pic>
          <p:nvPicPr>
            <p:cNvPr id="32813" name="Picture 9" descr="Ton trong khach nuoc ngoai2"/>
            <p:cNvPicPr>
              <a:picLocks noChangeAspect="1" noChangeArrowheads="1"/>
            </p:cNvPicPr>
            <p:nvPr/>
          </p:nvPicPr>
          <p:blipFill>
            <a:blip r:embed="rId2">
              <a:extLst>
                <a:ext uri="{28A0092B-C50C-407E-A947-70E740481C1C}">
                  <a14:useLocalDpi xmlns:a14="http://schemas.microsoft.com/office/drawing/2010/main" val="0"/>
                </a:ext>
              </a:extLst>
            </a:blip>
            <a:srcRect t="59648" r="52702" b="-1921"/>
            <a:stretch>
              <a:fillRect/>
            </a:stretch>
          </p:blipFill>
          <p:spPr bwMode="auto">
            <a:xfrm>
              <a:off x="4" y="0"/>
              <a:ext cx="1776" cy="1867"/>
            </a:xfrm>
            <a:prstGeom prst="rect">
              <a:avLst/>
            </a:prstGeom>
            <a:noFill/>
            <a:ln w="9525">
              <a:solidFill>
                <a:schemeClr val="accent2"/>
              </a:solidFill>
              <a:miter lim="800000"/>
              <a:headEnd/>
              <a:tailEnd/>
            </a:ln>
            <a:extLst>
              <a:ext uri="{909E8E84-426E-40DD-AFC4-6F175D3DCCD1}">
                <a14:hiddenFill xmlns:a14="http://schemas.microsoft.com/office/drawing/2010/main">
                  <a:solidFill>
                    <a:srgbClr val="FFFFFF"/>
                  </a:solidFill>
                </a14:hiddenFill>
              </a:ext>
            </a:extLst>
          </p:spPr>
        </p:pic>
        <p:sp>
          <p:nvSpPr>
            <p:cNvPr id="32814" name="Rectangle 10"/>
            <p:cNvSpPr>
              <a:spLocks noChangeArrowheads="1"/>
            </p:cNvSpPr>
            <p:nvPr/>
          </p:nvSpPr>
          <p:spPr bwMode="auto">
            <a:xfrm>
              <a:off x="0" y="5"/>
              <a:ext cx="336" cy="336"/>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sz="2400" b="1">
                  <a:solidFill>
                    <a:srgbClr val="FF3300"/>
                  </a:solidFill>
                </a:rPr>
                <a:t>2</a:t>
              </a:r>
            </a:p>
          </p:txBody>
        </p:sp>
      </p:grpSp>
      <p:grpSp>
        <p:nvGrpSpPr>
          <p:cNvPr id="12299" name="Group 11"/>
          <p:cNvGrpSpPr>
            <a:grpSpLocks/>
          </p:cNvGrpSpPr>
          <p:nvPr/>
        </p:nvGrpSpPr>
        <p:grpSpPr bwMode="auto">
          <a:xfrm>
            <a:off x="6019800" y="548680"/>
            <a:ext cx="2895600" cy="4063230"/>
            <a:chOff x="0" y="0"/>
            <a:chExt cx="1728" cy="1871"/>
          </a:xfrm>
        </p:grpSpPr>
        <p:pic>
          <p:nvPicPr>
            <p:cNvPr id="32811" name="Picture 12" descr="Ton trong khach nuoc ngoai2"/>
            <p:cNvPicPr>
              <a:picLocks noChangeAspect="1" noChangeArrowheads="1"/>
            </p:cNvPicPr>
            <p:nvPr/>
          </p:nvPicPr>
          <p:blipFill>
            <a:blip r:embed="rId2">
              <a:extLst>
                <a:ext uri="{28A0092B-C50C-407E-A947-70E740481C1C}">
                  <a14:useLocalDpi xmlns:a14="http://schemas.microsoft.com/office/drawing/2010/main" val="0"/>
                </a:ext>
              </a:extLst>
            </a:blip>
            <a:srcRect l="50206" t="60001"/>
            <a:stretch>
              <a:fillRect/>
            </a:stretch>
          </p:blipFill>
          <p:spPr bwMode="auto">
            <a:xfrm>
              <a:off x="0" y="4"/>
              <a:ext cx="1728" cy="1867"/>
            </a:xfrm>
            <a:prstGeom prst="rect">
              <a:avLst/>
            </a:prstGeom>
            <a:noFill/>
            <a:ln w="9525">
              <a:solidFill>
                <a:schemeClr val="accent2"/>
              </a:solidFill>
              <a:miter lim="800000"/>
              <a:headEnd/>
              <a:tailEnd/>
            </a:ln>
            <a:extLst>
              <a:ext uri="{909E8E84-426E-40DD-AFC4-6F175D3DCCD1}">
                <a14:hiddenFill xmlns:a14="http://schemas.microsoft.com/office/drawing/2010/main">
                  <a:solidFill>
                    <a:srgbClr val="FFFFFF"/>
                  </a:solidFill>
                </a14:hiddenFill>
              </a:ext>
            </a:extLst>
          </p:spPr>
        </p:pic>
        <p:sp>
          <p:nvSpPr>
            <p:cNvPr id="32812" name="Rectangle 13"/>
            <p:cNvSpPr>
              <a:spLocks noChangeArrowheads="1"/>
            </p:cNvSpPr>
            <p:nvPr/>
          </p:nvSpPr>
          <p:spPr bwMode="auto">
            <a:xfrm>
              <a:off x="0" y="0"/>
              <a:ext cx="336" cy="336"/>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sz="2400" b="1">
                  <a:solidFill>
                    <a:srgbClr val="FF3300"/>
                  </a:solidFill>
                </a:rPr>
                <a:t>3</a:t>
              </a:r>
            </a:p>
          </p:txBody>
        </p:sp>
      </p:grpSp>
      <p:grpSp>
        <p:nvGrpSpPr>
          <p:cNvPr id="32778" name="Group 16"/>
          <p:cNvGrpSpPr>
            <a:grpSpLocks noChangeAspect="1"/>
          </p:cNvGrpSpPr>
          <p:nvPr/>
        </p:nvGrpSpPr>
        <p:grpSpPr bwMode="auto">
          <a:xfrm>
            <a:off x="12700" y="6311900"/>
            <a:ext cx="9144000" cy="698500"/>
            <a:chOff x="0" y="0"/>
            <a:chExt cx="5952" cy="839"/>
          </a:xfrm>
        </p:grpSpPr>
        <p:grpSp>
          <p:nvGrpSpPr>
            <p:cNvPr id="32779" name="Group 17"/>
            <p:cNvGrpSpPr>
              <a:grpSpLocks noChangeAspect="1"/>
            </p:cNvGrpSpPr>
            <p:nvPr/>
          </p:nvGrpSpPr>
          <p:grpSpPr bwMode="auto">
            <a:xfrm>
              <a:off x="0" y="0"/>
              <a:ext cx="1248" cy="743"/>
              <a:chOff x="0" y="0"/>
              <a:chExt cx="2832" cy="1511"/>
            </a:xfrm>
          </p:grpSpPr>
          <p:pic>
            <p:nvPicPr>
              <p:cNvPr id="32808" name="Picture 18" descr="Asian lily"/>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288"/>
                <a:ext cx="1395" cy="12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809" name="Picture 19" descr="Christmas decoration 5"/>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80" y="144"/>
                <a:ext cx="1824" cy="10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810" name="Picture 20" descr="clematis Ville de Lyon 0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008" y="0"/>
                <a:ext cx="1824" cy="11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32780" name="Group 21"/>
            <p:cNvGrpSpPr>
              <a:grpSpLocks noChangeAspect="1"/>
            </p:cNvGrpSpPr>
            <p:nvPr/>
          </p:nvGrpSpPr>
          <p:grpSpPr bwMode="auto">
            <a:xfrm rot="-10398685">
              <a:off x="672" y="48"/>
              <a:ext cx="1248" cy="743"/>
              <a:chOff x="0" y="0"/>
              <a:chExt cx="2832" cy="1511"/>
            </a:xfrm>
          </p:grpSpPr>
          <p:pic>
            <p:nvPicPr>
              <p:cNvPr id="32805" name="Picture 22" descr="Asian lily"/>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288"/>
                <a:ext cx="1395" cy="12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806" name="Picture 23" descr="Christmas decoration 5"/>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80" y="144"/>
                <a:ext cx="1824" cy="10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807" name="Picture 24" descr="clematis Ville de Lyon 0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008" y="0"/>
                <a:ext cx="1824" cy="11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32781" name="Group 25"/>
            <p:cNvGrpSpPr>
              <a:grpSpLocks noChangeAspect="1"/>
            </p:cNvGrpSpPr>
            <p:nvPr/>
          </p:nvGrpSpPr>
          <p:grpSpPr bwMode="auto">
            <a:xfrm>
              <a:off x="1488" y="48"/>
              <a:ext cx="1248" cy="743"/>
              <a:chOff x="0" y="0"/>
              <a:chExt cx="2832" cy="1511"/>
            </a:xfrm>
          </p:grpSpPr>
          <p:pic>
            <p:nvPicPr>
              <p:cNvPr id="32802" name="Picture 26" descr="Asian lily"/>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288"/>
                <a:ext cx="1395" cy="12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803" name="Picture 27" descr="Christmas decoration 5"/>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80" y="144"/>
                <a:ext cx="1824" cy="10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804" name="Picture 28" descr="clematis Ville de Lyon 0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008" y="0"/>
                <a:ext cx="1824" cy="11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32782" name="Group 29"/>
            <p:cNvGrpSpPr>
              <a:grpSpLocks noChangeAspect="1"/>
            </p:cNvGrpSpPr>
            <p:nvPr/>
          </p:nvGrpSpPr>
          <p:grpSpPr bwMode="auto">
            <a:xfrm rot="-10398685">
              <a:off x="2160" y="48"/>
              <a:ext cx="1248" cy="743"/>
              <a:chOff x="0" y="0"/>
              <a:chExt cx="2832" cy="1511"/>
            </a:xfrm>
          </p:grpSpPr>
          <p:pic>
            <p:nvPicPr>
              <p:cNvPr id="32799" name="Picture 30" descr="Asian lily"/>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288"/>
                <a:ext cx="1395" cy="12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800" name="Picture 31" descr="Christmas decoration 5"/>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80" y="144"/>
                <a:ext cx="1824" cy="10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801" name="Picture 32" descr="clematis Ville de Lyon 0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008" y="0"/>
                <a:ext cx="1824" cy="11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32783" name="Group 33"/>
            <p:cNvGrpSpPr>
              <a:grpSpLocks noChangeAspect="1"/>
            </p:cNvGrpSpPr>
            <p:nvPr/>
          </p:nvGrpSpPr>
          <p:grpSpPr bwMode="auto">
            <a:xfrm>
              <a:off x="2928" y="48"/>
              <a:ext cx="1248" cy="743"/>
              <a:chOff x="0" y="0"/>
              <a:chExt cx="2832" cy="1511"/>
            </a:xfrm>
          </p:grpSpPr>
          <p:pic>
            <p:nvPicPr>
              <p:cNvPr id="32796" name="Picture 34" descr="Asian lily"/>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288"/>
                <a:ext cx="1395" cy="12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797" name="Picture 35" descr="Christmas decoration 5"/>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80" y="144"/>
                <a:ext cx="1824" cy="10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798" name="Picture 36" descr="clematis Ville de Lyon 0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008" y="0"/>
                <a:ext cx="1824" cy="11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32784" name="Group 37"/>
            <p:cNvGrpSpPr>
              <a:grpSpLocks noChangeAspect="1"/>
            </p:cNvGrpSpPr>
            <p:nvPr/>
          </p:nvGrpSpPr>
          <p:grpSpPr bwMode="auto">
            <a:xfrm rot="-10398685">
              <a:off x="3600" y="96"/>
              <a:ext cx="1248" cy="743"/>
              <a:chOff x="0" y="0"/>
              <a:chExt cx="2832" cy="1511"/>
            </a:xfrm>
          </p:grpSpPr>
          <p:pic>
            <p:nvPicPr>
              <p:cNvPr id="32793" name="Picture 38" descr="Asian lily"/>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288"/>
                <a:ext cx="1395" cy="12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794" name="Picture 39" descr="Christmas decoration 5"/>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80" y="144"/>
                <a:ext cx="1824" cy="10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795" name="Picture 40" descr="clematis Ville de Lyon 0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008" y="0"/>
                <a:ext cx="1824" cy="11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32785" name="Group 41"/>
            <p:cNvGrpSpPr>
              <a:grpSpLocks noChangeAspect="1"/>
            </p:cNvGrpSpPr>
            <p:nvPr/>
          </p:nvGrpSpPr>
          <p:grpSpPr bwMode="auto">
            <a:xfrm>
              <a:off x="3840" y="48"/>
              <a:ext cx="1248" cy="743"/>
              <a:chOff x="0" y="0"/>
              <a:chExt cx="2832" cy="1511"/>
            </a:xfrm>
          </p:grpSpPr>
          <p:pic>
            <p:nvPicPr>
              <p:cNvPr id="32790" name="Picture 42" descr="Asian lily"/>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288"/>
                <a:ext cx="1395" cy="12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791" name="Picture 43" descr="Christmas decoration 5"/>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80" y="144"/>
                <a:ext cx="1824" cy="10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792" name="Picture 44" descr="clematis Ville de Lyon 0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008" y="0"/>
                <a:ext cx="1824" cy="11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32786" name="Group 45"/>
            <p:cNvGrpSpPr>
              <a:grpSpLocks noChangeAspect="1"/>
            </p:cNvGrpSpPr>
            <p:nvPr/>
          </p:nvGrpSpPr>
          <p:grpSpPr bwMode="auto">
            <a:xfrm rot="-10398685">
              <a:off x="4704" y="25"/>
              <a:ext cx="1248" cy="743"/>
              <a:chOff x="0" y="0"/>
              <a:chExt cx="2832" cy="1511"/>
            </a:xfrm>
          </p:grpSpPr>
          <p:pic>
            <p:nvPicPr>
              <p:cNvPr id="32787" name="Picture 46" descr="Asian lily"/>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288"/>
                <a:ext cx="1395" cy="12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788" name="Picture 47" descr="Christmas decoration 5"/>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80" y="144"/>
                <a:ext cx="1824" cy="10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789" name="Picture 48" descr="clematis Ville de Lyon 0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008" y="0"/>
                <a:ext cx="1824" cy="11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grpSp>
        <p:nvGrpSpPr>
          <p:cNvPr id="50" name="Group 16"/>
          <p:cNvGrpSpPr>
            <a:grpSpLocks noChangeAspect="1"/>
          </p:cNvGrpSpPr>
          <p:nvPr/>
        </p:nvGrpSpPr>
        <p:grpSpPr bwMode="auto">
          <a:xfrm>
            <a:off x="-36512" y="-149820"/>
            <a:ext cx="9144000" cy="698500"/>
            <a:chOff x="0" y="0"/>
            <a:chExt cx="5952" cy="839"/>
          </a:xfrm>
        </p:grpSpPr>
        <p:grpSp>
          <p:nvGrpSpPr>
            <p:cNvPr id="51" name="Group 17"/>
            <p:cNvGrpSpPr>
              <a:grpSpLocks noChangeAspect="1"/>
            </p:cNvGrpSpPr>
            <p:nvPr/>
          </p:nvGrpSpPr>
          <p:grpSpPr bwMode="auto">
            <a:xfrm>
              <a:off x="0" y="0"/>
              <a:ext cx="1248" cy="743"/>
              <a:chOff x="0" y="0"/>
              <a:chExt cx="2832" cy="1511"/>
            </a:xfrm>
          </p:grpSpPr>
          <p:pic>
            <p:nvPicPr>
              <p:cNvPr id="80" name="Picture 18" descr="Asian lily"/>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288"/>
                <a:ext cx="1395" cy="12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1" name="Picture 19" descr="Christmas decoration 5"/>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80" y="144"/>
                <a:ext cx="1824" cy="10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2" name="Picture 20" descr="clematis Ville de Lyon 0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008" y="0"/>
                <a:ext cx="1824" cy="11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52" name="Group 21"/>
            <p:cNvGrpSpPr>
              <a:grpSpLocks noChangeAspect="1"/>
            </p:cNvGrpSpPr>
            <p:nvPr/>
          </p:nvGrpSpPr>
          <p:grpSpPr bwMode="auto">
            <a:xfrm rot="-10398685">
              <a:off x="672" y="48"/>
              <a:ext cx="1248" cy="743"/>
              <a:chOff x="0" y="0"/>
              <a:chExt cx="2832" cy="1511"/>
            </a:xfrm>
          </p:grpSpPr>
          <p:pic>
            <p:nvPicPr>
              <p:cNvPr id="77" name="Picture 22" descr="Asian lily"/>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288"/>
                <a:ext cx="1395" cy="12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8" name="Picture 23" descr="Christmas decoration 5"/>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80" y="144"/>
                <a:ext cx="1824" cy="10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9" name="Picture 24" descr="clematis Ville de Lyon 0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008" y="0"/>
                <a:ext cx="1824" cy="11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53" name="Group 25"/>
            <p:cNvGrpSpPr>
              <a:grpSpLocks noChangeAspect="1"/>
            </p:cNvGrpSpPr>
            <p:nvPr/>
          </p:nvGrpSpPr>
          <p:grpSpPr bwMode="auto">
            <a:xfrm>
              <a:off x="1488" y="48"/>
              <a:ext cx="1248" cy="743"/>
              <a:chOff x="0" y="0"/>
              <a:chExt cx="2832" cy="1511"/>
            </a:xfrm>
          </p:grpSpPr>
          <p:pic>
            <p:nvPicPr>
              <p:cNvPr id="74" name="Picture 26" descr="Asian lily"/>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288"/>
                <a:ext cx="1395" cy="12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5" name="Picture 27" descr="Christmas decoration 5"/>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80" y="144"/>
                <a:ext cx="1824" cy="10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6" name="Picture 28" descr="clematis Ville de Lyon 0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008" y="0"/>
                <a:ext cx="1824" cy="11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54" name="Group 29"/>
            <p:cNvGrpSpPr>
              <a:grpSpLocks noChangeAspect="1"/>
            </p:cNvGrpSpPr>
            <p:nvPr/>
          </p:nvGrpSpPr>
          <p:grpSpPr bwMode="auto">
            <a:xfrm rot="-10398685">
              <a:off x="2160" y="48"/>
              <a:ext cx="1248" cy="743"/>
              <a:chOff x="0" y="0"/>
              <a:chExt cx="2832" cy="1511"/>
            </a:xfrm>
          </p:grpSpPr>
          <p:pic>
            <p:nvPicPr>
              <p:cNvPr id="71" name="Picture 30" descr="Asian lily"/>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288"/>
                <a:ext cx="1395" cy="12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2" name="Picture 31" descr="Christmas decoration 5"/>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80" y="144"/>
                <a:ext cx="1824" cy="10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3" name="Picture 32" descr="clematis Ville de Lyon 0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008" y="0"/>
                <a:ext cx="1824" cy="11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55" name="Group 33"/>
            <p:cNvGrpSpPr>
              <a:grpSpLocks noChangeAspect="1"/>
            </p:cNvGrpSpPr>
            <p:nvPr/>
          </p:nvGrpSpPr>
          <p:grpSpPr bwMode="auto">
            <a:xfrm>
              <a:off x="2928" y="48"/>
              <a:ext cx="1248" cy="743"/>
              <a:chOff x="0" y="0"/>
              <a:chExt cx="2832" cy="1511"/>
            </a:xfrm>
          </p:grpSpPr>
          <p:pic>
            <p:nvPicPr>
              <p:cNvPr id="68" name="Picture 34" descr="Asian lily"/>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288"/>
                <a:ext cx="1395" cy="12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9" name="Picture 35" descr="Christmas decoration 5"/>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80" y="144"/>
                <a:ext cx="1824" cy="10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0" name="Picture 36" descr="clematis Ville de Lyon 0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008" y="0"/>
                <a:ext cx="1824" cy="11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56" name="Group 37"/>
            <p:cNvGrpSpPr>
              <a:grpSpLocks noChangeAspect="1"/>
            </p:cNvGrpSpPr>
            <p:nvPr/>
          </p:nvGrpSpPr>
          <p:grpSpPr bwMode="auto">
            <a:xfrm rot="-10398685">
              <a:off x="3600" y="96"/>
              <a:ext cx="1248" cy="743"/>
              <a:chOff x="0" y="0"/>
              <a:chExt cx="2832" cy="1511"/>
            </a:xfrm>
          </p:grpSpPr>
          <p:pic>
            <p:nvPicPr>
              <p:cNvPr id="65" name="Picture 38" descr="Asian lily"/>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288"/>
                <a:ext cx="1395" cy="12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6" name="Picture 39" descr="Christmas decoration 5"/>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80" y="144"/>
                <a:ext cx="1824" cy="10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7" name="Picture 40" descr="clematis Ville de Lyon 0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008" y="0"/>
                <a:ext cx="1824" cy="11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57" name="Group 41"/>
            <p:cNvGrpSpPr>
              <a:grpSpLocks noChangeAspect="1"/>
            </p:cNvGrpSpPr>
            <p:nvPr/>
          </p:nvGrpSpPr>
          <p:grpSpPr bwMode="auto">
            <a:xfrm>
              <a:off x="3840" y="48"/>
              <a:ext cx="1248" cy="743"/>
              <a:chOff x="0" y="0"/>
              <a:chExt cx="2832" cy="1511"/>
            </a:xfrm>
          </p:grpSpPr>
          <p:pic>
            <p:nvPicPr>
              <p:cNvPr id="62" name="Picture 42" descr="Asian lily"/>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288"/>
                <a:ext cx="1395" cy="12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3" name="Picture 43" descr="Christmas decoration 5"/>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80" y="144"/>
                <a:ext cx="1824" cy="10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4" name="Picture 44" descr="clematis Ville de Lyon 0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008" y="0"/>
                <a:ext cx="1824" cy="11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58" name="Group 45"/>
            <p:cNvGrpSpPr>
              <a:grpSpLocks noChangeAspect="1"/>
            </p:cNvGrpSpPr>
            <p:nvPr/>
          </p:nvGrpSpPr>
          <p:grpSpPr bwMode="auto">
            <a:xfrm rot="-10398685">
              <a:off x="4704" y="25"/>
              <a:ext cx="1248" cy="743"/>
              <a:chOff x="0" y="0"/>
              <a:chExt cx="2832" cy="1511"/>
            </a:xfrm>
          </p:grpSpPr>
          <p:pic>
            <p:nvPicPr>
              <p:cNvPr id="59" name="Picture 46" descr="Asian lily"/>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288"/>
                <a:ext cx="1395" cy="12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0" name="Picture 47" descr="Christmas decoration 5"/>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80" y="144"/>
                <a:ext cx="1824" cy="10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 name="Picture 48" descr="clematis Ville de Lyon 0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008" y="0"/>
                <a:ext cx="1824" cy="11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sp>
        <p:nvSpPr>
          <p:cNvPr id="4" name="TextBox 3"/>
          <p:cNvSpPr txBox="1"/>
          <p:nvPr/>
        </p:nvSpPr>
        <p:spPr>
          <a:xfrm>
            <a:off x="12700" y="4725144"/>
            <a:ext cx="9131300" cy="1692771"/>
          </a:xfrm>
          <a:prstGeom prst="rect">
            <a:avLst/>
          </a:prstGeom>
          <a:noFill/>
        </p:spPr>
        <p:txBody>
          <a:bodyPr wrap="square" rtlCol="0">
            <a:spAutoFit/>
          </a:bodyPr>
          <a:lstStyle/>
          <a:p>
            <a:r>
              <a:rPr lang="en-US" sz="2600" smtClean="0">
                <a:latin typeface="Times New Roman" pitchFamily="18" charset="0"/>
                <a:cs typeface="Times New Roman" pitchFamily="18" charset="0"/>
              </a:rPr>
              <a:t>Các bức tranh vẽ các bạn nhỏ đang gặp gỡ, trò chuyện với khách nước ngoài. Thái độ, cử chỉ của các bạn rất vui vẻ, tự nhiên, tự tin. Điều đó biểu lộ lòng tự trọng, mến khách của người Việt Nam. Chúng ta cần tôn trọng khách nước ngoài.</a:t>
            </a:r>
            <a:endParaRPr lang="vi-VN" sz="2600">
              <a:latin typeface="Times New Roman" pitchFamily="18" charset="0"/>
              <a:cs typeface="Times New Roman" pitchFamily="18" charset="0"/>
            </a:endParaRPr>
          </a:p>
        </p:txBody>
      </p:sp>
    </p:spTree>
    <p:extLst>
      <p:ext uri="{BB962C8B-B14F-4D97-AF65-F5344CB8AC3E}">
        <p14:creationId xmlns:p14="http://schemas.microsoft.com/office/powerpoint/2010/main" val="1457010408"/>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12293"/>
                                        </p:tgtEl>
                                        <p:attrNameLst>
                                          <p:attrName>style.visibility</p:attrName>
                                        </p:attrNameLst>
                                      </p:cBhvr>
                                      <p:to>
                                        <p:strVal val="visible"/>
                                      </p:to>
                                    </p:set>
                                    <p:anim calcmode="lin" valueType="num">
                                      <p:cBhvr additive="base">
                                        <p:cTn id="7" dur="500" fill="hold"/>
                                        <p:tgtEl>
                                          <p:spTgt spid="12293"/>
                                        </p:tgtEl>
                                        <p:attrNameLst>
                                          <p:attrName>ppt_x</p:attrName>
                                        </p:attrNameLst>
                                      </p:cBhvr>
                                      <p:tavLst>
                                        <p:tav tm="0">
                                          <p:val>
                                            <p:strVal val="#ppt_x"/>
                                          </p:val>
                                        </p:tav>
                                        <p:tav tm="100000">
                                          <p:val>
                                            <p:strVal val="#ppt_x"/>
                                          </p:val>
                                        </p:tav>
                                      </p:tavLst>
                                    </p:anim>
                                    <p:anim calcmode="lin" valueType="num">
                                      <p:cBhvr additive="base">
                                        <p:cTn id="8" dur="500" fill="hold"/>
                                        <p:tgtEl>
                                          <p:spTgt spid="12293"/>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12296"/>
                                        </p:tgtEl>
                                        <p:attrNameLst>
                                          <p:attrName>style.visibility</p:attrName>
                                        </p:attrNameLst>
                                      </p:cBhvr>
                                      <p:to>
                                        <p:strVal val="visible"/>
                                      </p:to>
                                    </p:set>
                                    <p:anim calcmode="lin" valueType="num">
                                      <p:cBhvr additive="base">
                                        <p:cTn id="11" dur="500" fill="hold"/>
                                        <p:tgtEl>
                                          <p:spTgt spid="12296"/>
                                        </p:tgtEl>
                                        <p:attrNameLst>
                                          <p:attrName>ppt_x</p:attrName>
                                        </p:attrNameLst>
                                      </p:cBhvr>
                                      <p:tavLst>
                                        <p:tav tm="0">
                                          <p:val>
                                            <p:strVal val="#ppt_x"/>
                                          </p:val>
                                        </p:tav>
                                        <p:tav tm="100000">
                                          <p:val>
                                            <p:strVal val="#ppt_x"/>
                                          </p:val>
                                        </p:tav>
                                      </p:tavLst>
                                    </p:anim>
                                    <p:anim calcmode="lin" valueType="num">
                                      <p:cBhvr additive="base">
                                        <p:cTn id="12" dur="500" fill="hold"/>
                                        <p:tgtEl>
                                          <p:spTgt spid="12296"/>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12299"/>
                                        </p:tgtEl>
                                        <p:attrNameLst>
                                          <p:attrName>style.visibility</p:attrName>
                                        </p:attrNameLst>
                                      </p:cBhvr>
                                      <p:to>
                                        <p:strVal val="visible"/>
                                      </p:to>
                                    </p:set>
                                    <p:anim calcmode="lin" valueType="num">
                                      <p:cBhvr additive="base">
                                        <p:cTn id="15" dur="500" fill="hold"/>
                                        <p:tgtEl>
                                          <p:spTgt spid="12299"/>
                                        </p:tgtEl>
                                        <p:attrNameLst>
                                          <p:attrName>ppt_x</p:attrName>
                                        </p:attrNameLst>
                                      </p:cBhvr>
                                      <p:tavLst>
                                        <p:tav tm="0">
                                          <p:val>
                                            <p:strVal val="#ppt_x"/>
                                          </p:val>
                                        </p:tav>
                                        <p:tav tm="100000">
                                          <p:val>
                                            <p:strVal val="#ppt_x"/>
                                          </p:val>
                                        </p:tav>
                                      </p:tavLst>
                                    </p:anim>
                                    <p:anim calcmode="lin" valueType="num">
                                      <p:cBhvr additive="base">
                                        <p:cTn id="16" dur="500" fill="hold"/>
                                        <p:tgtEl>
                                          <p:spTgt spid="12299"/>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6" presetClass="entr" presetSubtype="16" fill="hold" grpId="0" nodeType="click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circle(in)">
                                      <p:cBhvr>
                                        <p:cTn id="21"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ounded Rectangular Callout 4"/>
          <p:cNvSpPr/>
          <p:nvPr/>
        </p:nvSpPr>
        <p:spPr>
          <a:xfrm>
            <a:off x="107504" y="980728"/>
            <a:ext cx="8928992" cy="4752528"/>
          </a:xfrm>
          <a:prstGeom prst="wedgeRoundRectCallout">
            <a:avLst>
              <a:gd name="adj1" fmla="val -20988"/>
              <a:gd name="adj2" fmla="val 50230"/>
              <a:gd name="adj3" fmla="val 16667"/>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600" smtClean="0">
                <a:latin typeface="Times New Roman" pitchFamily="18" charset="0"/>
                <a:cs typeface="Times New Roman" pitchFamily="18" charset="0"/>
              </a:rPr>
              <a:t> </a:t>
            </a:r>
            <a:r>
              <a:rPr lang="en-US" sz="4800" b="1" u="sng" smtClean="0">
                <a:solidFill>
                  <a:srgbClr val="FF3300"/>
                </a:solidFill>
                <a:latin typeface="Times New Roman" pitchFamily="18" charset="0"/>
                <a:cs typeface="Times New Roman" pitchFamily="18" charset="0"/>
              </a:rPr>
              <a:t>Kết luận:</a:t>
            </a:r>
          </a:p>
          <a:p>
            <a:r>
              <a:rPr lang="en-US" sz="3600" smtClean="0">
                <a:latin typeface="Times New Roman" pitchFamily="18" charset="0"/>
                <a:cs typeface="Times New Roman" pitchFamily="18" charset="0"/>
              </a:rPr>
              <a:t> </a:t>
            </a:r>
            <a:r>
              <a:rPr lang="en-US" sz="3600" smtClean="0">
                <a:solidFill>
                  <a:srgbClr val="0000FF"/>
                </a:solidFill>
                <a:latin typeface="Times New Roman" pitchFamily="18" charset="0"/>
                <a:cs typeface="Times New Roman" pitchFamily="18" charset="0"/>
              </a:rPr>
              <a:t>Các bức tranh vẽ các bạn nhỏ gặp gỡ, trò chuyện, giao lưu với khách nước ngoài.Thái độ của các bạn rất vui vẻ tự nhiên, tự  tin. Điều đó biểu lộ lòng tự trọng, mến khách của người Việt Nam. Chúng ta cần tôn trọng khách nước ngoài.</a:t>
            </a:r>
            <a:endParaRPr lang="en-US" sz="3600">
              <a:solidFill>
                <a:srgbClr val="0000FF"/>
              </a:solidFill>
              <a:latin typeface="Times New Roman" pitchFamily="18" charset="0"/>
              <a:cs typeface="Times New Roman" pitchFamily="18" charset="0"/>
            </a:endParaRPr>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303516" y="-27384"/>
            <a:ext cx="1804988" cy="648072"/>
          </a:xfrm>
          <a:prstGeom prst="rect">
            <a:avLst/>
          </a:prstGeom>
        </p:spPr>
      </p:pic>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6512" y="6237312"/>
            <a:ext cx="1804988" cy="648072"/>
          </a:xfrm>
          <a:prstGeom prst="rect">
            <a:avLst/>
          </a:prstGeom>
        </p:spPr>
      </p:pic>
    </p:spTree>
    <p:extLst>
      <p:ext uri="{BB962C8B-B14F-4D97-AF65-F5344CB8AC3E}">
        <p14:creationId xmlns:p14="http://schemas.microsoft.com/office/powerpoint/2010/main" val="80753106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WordArt 58"/>
          <p:cNvSpPr>
            <a:spLocks noChangeArrowheads="1" noChangeShapeType="1" noTextEdit="1"/>
          </p:cNvSpPr>
          <p:nvPr/>
        </p:nvSpPr>
        <p:spPr bwMode="auto">
          <a:xfrm>
            <a:off x="0" y="44624"/>
            <a:ext cx="9144000" cy="836712"/>
          </a:xfrm>
          <a:prstGeom prst="rect">
            <a:avLst/>
          </a:prstGeom>
        </p:spPr>
        <p:txBody>
          <a:bodyPr wrap="none" fromWordArt="1">
            <a:prstTxWarp prst="textPlain">
              <a:avLst>
                <a:gd name="adj" fmla="val 50000"/>
              </a:avLst>
            </a:prstTxWarp>
          </a:bodyPr>
          <a:lstStyle/>
          <a:p>
            <a:pPr algn="ctr"/>
            <a:r>
              <a:rPr lang="vi-VN" sz="3200" b="1" u="sng" kern="10">
                <a:ln w="12700">
                  <a:solidFill>
                    <a:srgbClr val="EAEAEA"/>
                  </a:solidFill>
                  <a:round/>
                  <a:headEnd/>
                  <a:tailEnd/>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79999"/>
                    </a:srgbClr>
                  </a:outerShdw>
                </a:effectLst>
                <a:latin typeface="Times New Roman"/>
                <a:cs typeface="Times New Roman"/>
              </a:rPr>
              <a:t>Hoạt động </a:t>
            </a:r>
            <a:r>
              <a:rPr lang="vi-VN" sz="3200" b="1" u="sng" kern="10">
                <a:ln w="12700">
                  <a:solidFill>
                    <a:srgbClr val="EAEAEA"/>
                  </a:solidFill>
                  <a:round/>
                  <a:headEnd/>
                  <a:tailEnd/>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79999"/>
                    </a:srgbClr>
                  </a:outerShdw>
                </a:effectLst>
                <a:latin typeface="Times New Roman"/>
                <a:cs typeface="Times New Roman"/>
              </a:rPr>
              <a:t>2</a:t>
            </a:r>
            <a:r>
              <a:rPr lang="vi-VN" sz="3200" b="1" kern="10" smtClean="0">
                <a:ln w="12700">
                  <a:solidFill>
                    <a:srgbClr val="EAEAEA"/>
                  </a:solidFill>
                  <a:round/>
                  <a:headEnd/>
                  <a:tailEnd/>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79999"/>
                    </a:srgbClr>
                  </a:outerShdw>
                </a:effectLst>
                <a:latin typeface="Times New Roman"/>
                <a:cs typeface="Times New Roman"/>
              </a:rPr>
              <a:t>: Thảo luận nhóm 4.</a:t>
            </a:r>
            <a:endParaRPr lang="vi-VN" sz="3200" b="1" kern="10">
              <a:ln w="12700">
                <a:solidFill>
                  <a:srgbClr val="EAEAEA"/>
                </a:solidFill>
                <a:round/>
                <a:headEnd/>
                <a:tailEnd/>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79999"/>
                  </a:srgbClr>
                </a:outerShdw>
              </a:effectLst>
              <a:latin typeface="Times New Roman"/>
              <a:cs typeface="Times New Roman"/>
            </a:endParaRPr>
          </a:p>
        </p:txBody>
      </p:sp>
      <p:sp>
        <p:nvSpPr>
          <p:cNvPr id="5" name="Text Box 3"/>
          <p:cNvSpPr txBox="1">
            <a:spLocks noChangeArrowheads="1"/>
          </p:cNvSpPr>
          <p:nvPr/>
        </p:nvSpPr>
        <p:spPr bwMode="ltGray">
          <a:xfrm>
            <a:off x="0" y="1280954"/>
            <a:ext cx="9396536" cy="707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342900" indent="-342900">
              <a:spcBef>
                <a:spcPct val="20000"/>
              </a:spcBef>
            </a:pPr>
            <a:r>
              <a:rPr lang="en-US" sz="4000" smtClean="0">
                <a:solidFill>
                  <a:srgbClr val="782A4B"/>
                </a:solidFill>
                <a:latin typeface="Times New Roman" pitchFamily="18" charset="0"/>
                <a:cs typeface="Times New Roman" pitchFamily="18" charset="0"/>
              </a:rPr>
              <a:t>Đọc và phân tích truyện ‘‘ Cậu bé tốt bụng’’</a:t>
            </a:r>
            <a:endParaRPr lang="en-US" sz="4000">
              <a:solidFill>
                <a:srgbClr val="782A4B"/>
              </a:solidFill>
              <a:latin typeface="Times New Roman" pitchFamily="18" charset="0"/>
              <a:cs typeface="Times New Roman" pitchFamily="18" charset="0"/>
            </a:endParaRPr>
          </a:p>
        </p:txBody>
      </p:sp>
      <p:sp>
        <p:nvSpPr>
          <p:cNvPr id="6" name="TextBox 5"/>
          <p:cNvSpPr txBox="1"/>
          <p:nvPr/>
        </p:nvSpPr>
        <p:spPr>
          <a:xfrm>
            <a:off x="-36512" y="908720"/>
            <a:ext cx="9144000" cy="6093976"/>
          </a:xfrm>
          <a:prstGeom prst="rect">
            <a:avLst/>
          </a:prstGeom>
          <a:noFill/>
        </p:spPr>
        <p:txBody>
          <a:bodyPr wrap="square" rtlCol="0">
            <a:spAutoFit/>
          </a:bodyPr>
          <a:lstStyle/>
          <a:p>
            <a:pPr algn="just"/>
            <a:r>
              <a:rPr lang="en-US" sz="2600" smtClean="0">
                <a:latin typeface="Times New Roman" pitchFamily="18" charset="0"/>
                <a:cs typeface="Times New Roman" pitchFamily="18" charset="0"/>
              </a:rPr>
              <a:t>Một người khách nước ngoài lần đầu tiên đến Hà Nội. Thành phố yên tĩnh với vẻ đẹp Á Đông đã gợi sự tò mò, thích thú của ông. Chiều mùa thu ở đây thật là đẹp. Ông thả bộ trên những đường phố cổ với những mái lô nhô phủ rêu phong. Đường phố ngoằn ngoèo, sâu hun hút. Những chiếc xích lô hối hả ngược xuôi. Trời sẩm tối. Ông nghĩ đã đến lúc trở về khách sạn. Nhưng đi một lúc, ông vẫn không nhận ra đường về. Ông lo lắng, đi đi lại lại, không biết hỏi ai vì không biết tiếng Việt. Chợt một cậu bé đến gần và hỏi ông bằng tiếng Anh: ‘‘ Tôi có thể giúp ông việc gì không?’’. Ông vui mừng đưa cho cậu bé xem địa chỉ khách sạn. Cậu bé tủm tỉm cười và ra hiệu mời ông đi theo mình. Một lúc sau, cậu bé đã dẫn ông ra đến đường lớn. Người khách nước ngoài rối rít cảm ơn cậu bé và gọi tắc – xi. Lên xe, ông còn ngoái nhìn theo cậu bé đang nhảy chân sáo trở về nhà với lòng yêu mến. </a:t>
            </a:r>
          </a:p>
          <a:p>
            <a:pPr algn="r"/>
            <a:r>
              <a:rPr lang="en-US" sz="2600" smtClean="0">
                <a:latin typeface="Times New Roman" pitchFamily="18" charset="0"/>
                <a:cs typeface="Times New Roman" pitchFamily="18" charset="0"/>
              </a:rPr>
              <a:t>(KHÁNH DƯƠNG)</a:t>
            </a:r>
            <a:endParaRPr lang="vi-VN" sz="2600">
              <a:latin typeface="Times New Roman" pitchFamily="18" charset="0"/>
              <a:cs typeface="Times New Roman" pitchFamily="18" charset="0"/>
            </a:endParaRPr>
          </a:p>
        </p:txBody>
      </p:sp>
      <p:pic>
        <p:nvPicPr>
          <p:cNvPr id="7" name="Picture 4" descr="Ton trong khach nuoc ngoai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276872"/>
            <a:ext cx="9107488" cy="4581128"/>
          </a:xfrm>
          <a:prstGeom prst="rect">
            <a:avLst/>
          </a:prstGeom>
          <a:noFill/>
          <a:ln w="9525">
            <a:solidFill>
              <a:srgbClr val="782A4B"/>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011742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7" presetClass="entr" presetSubtype="0" fill="hold" grpId="0" nodeType="afterEffect">
                                  <p:stCondLst>
                                    <p:cond delay="0"/>
                                  </p:stCondLst>
                                  <p:iterate type="lt">
                                    <p:tmPct val="50000"/>
                                  </p:iterate>
                                  <p:childTnLst>
                                    <p:set>
                                      <p:cBhvr>
                                        <p:cTn id="6" dur="1" fill="hold">
                                          <p:stCondLst>
                                            <p:cond delay="0"/>
                                          </p:stCondLst>
                                        </p:cTn>
                                        <p:tgtEl>
                                          <p:spTgt spid="5"/>
                                        </p:tgtEl>
                                        <p:attrNameLst>
                                          <p:attrName>style.visibility</p:attrName>
                                        </p:attrNameLst>
                                      </p:cBhvr>
                                      <p:to>
                                        <p:strVal val="visible"/>
                                      </p:to>
                                    </p:set>
                                    <p:anim calcmode="discrete" valueType="clr">
                                      <p:cBhvr override="childStyle">
                                        <p:cTn id="7" dur="80"/>
                                        <p:tgtEl>
                                          <p:spTgt spid="5"/>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5"/>
                                        </p:tgtEl>
                                        <p:attrNameLst>
                                          <p:attrName>fillcolor</p:attrName>
                                        </p:attrNameLst>
                                      </p:cBhvr>
                                      <p:tavLst>
                                        <p:tav tm="0">
                                          <p:val>
                                            <p:clrVal>
                                              <a:schemeClr val="accent2"/>
                                            </p:clrVal>
                                          </p:val>
                                        </p:tav>
                                        <p:tav tm="50000">
                                          <p:val>
                                            <p:clrVal>
                                              <a:schemeClr val="hlink"/>
                                            </p:clrVal>
                                          </p:val>
                                        </p:tav>
                                      </p:tavLst>
                                    </p:anim>
                                    <p:set>
                                      <p:cBhvr>
                                        <p:cTn id="9" dur="80"/>
                                        <p:tgtEl>
                                          <p:spTgt spid="5"/>
                                        </p:tgtEl>
                                        <p:attrNameLst>
                                          <p:attrName>fill.type</p:attrName>
                                        </p:attrNameLst>
                                      </p:cBhvr>
                                      <p:to>
                                        <p:strVal val="solid"/>
                                      </p:to>
                                    </p:set>
                                  </p:childTnLst>
                                </p:cTn>
                              </p:par>
                            </p:childTnLst>
                          </p:cTn>
                        </p:par>
                      </p:childTnLst>
                    </p:cTn>
                  </p:par>
                  <p:par>
                    <p:cTn id="10" fill="hold">
                      <p:stCondLst>
                        <p:cond delay="indefinite"/>
                      </p:stCondLst>
                      <p:childTnLst>
                        <p:par>
                          <p:cTn id="11" fill="hold">
                            <p:stCondLst>
                              <p:cond delay="0"/>
                            </p:stCondLst>
                            <p:childTnLst>
                              <p:par>
                                <p:cTn id="12" presetID="14" presetClass="entr" presetSubtype="10" fill="hold" nodeType="click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randombar(horizontal)">
                                      <p:cBhvr>
                                        <p:cTn id="14" dur="500"/>
                                        <p:tgtEl>
                                          <p:spTgt spid="7"/>
                                        </p:tgtEl>
                                      </p:cBhvr>
                                    </p:animEffect>
                                  </p:childTnLst>
                                </p:cTn>
                              </p:par>
                            </p:childTnLst>
                          </p:cTn>
                        </p:par>
                      </p:childTnLst>
                    </p:cTn>
                  </p:par>
                  <p:par>
                    <p:cTn id="15" fill="hold">
                      <p:stCondLst>
                        <p:cond delay="indefinite"/>
                      </p:stCondLst>
                      <p:childTnLst>
                        <p:par>
                          <p:cTn id="16" fill="hold">
                            <p:stCondLst>
                              <p:cond delay="0"/>
                            </p:stCondLst>
                            <p:childTnLst>
                              <p:par>
                                <p:cTn id="17" presetID="16" presetClass="exit" presetSubtype="21" fill="hold" grpId="2" nodeType="clickEffect">
                                  <p:stCondLst>
                                    <p:cond delay="0"/>
                                  </p:stCondLst>
                                  <p:iterate type="lt">
                                    <p:tmPct val="0"/>
                                  </p:iterate>
                                  <p:childTnLst>
                                    <p:animEffect transition="out" filter="barn(inVertical)">
                                      <p:cBhvr>
                                        <p:cTn id="18" dur="500"/>
                                        <p:tgtEl>
                                          <p:spTgt spid="5"/>
                                        </p:tgtEl>
                                      </p:cBhvr>
                                    </p:animEffect>
                                    <p:set>
                                      <p:cBhvr>
                                        <p:cTn id="19" dur="1" fill="hold">
                                          <p:stCondLst>
                                            <p:cond delay="499"/>
                                          </p:stCondLst>
                                        </p:cTn>
                                        <p:tgtEl>
                                          <p:spTgt spid="5"/>
                                        </p:tgtEl>
                                        <p:attrNameLst>
                                          <p:attrName>style.visibility</p:attrName>
                                        </p:attrNameLst>
                                      </p:cBhvr>
                                      <p:to>
                                        <p:strVal val="hidden"/>
                                      </p:to>
                                    </p:set>
                                  </p:childTnLst>
                                </p:cTn>
                              </p:par>
                              <p:par>
                                <p:cTn id="20" presetID="16" presetClass="exit" presetSubtype="21" fill="hold" nodeType="withEffect">
                                  <p:stCondLst>
                                    <p:cond delay="0"/>
                                  </p:stCondLst>
                                  <p:childTnLst>
                                    <p:animEffect transition="out" filter="barn(inVertical)">
                                      <p:cBhvr>
                                        <p:cTn id="21" dur="500"/>
                                        <p:tgtEl>
                                          <p:spTgt spid="7"/>
                                        </p:tgtEl>
                                      </p:cBhvr>
                                    </p:animEffect>
                                    <p:set>
                                      <p:cBhvr>
                                        <p:cTn id="22" dur="1" fill="hold">
                                          <p:stCondLst>
                                            <p:cond delay="499"/>
                                          </p:stCondLst>
                                        </p:cTn>
                                        <p:tgtEl>
                                          <p:spTgt spid="7"/>
                                        </p:tgtEl>
                                        <p:attrNameLst>
                                          <p:attrName>style.visibility</p:attrName>
                                        </p:attrNameLst>
                                      </p:cBhvr>
                                      <p:to>
                                        <p:strVal val="hidden"/>
                                      </p:to>
                                    </p:set>
                                  </p:childTnLst>
                                </p:cTn>
                              </p:par>
                            </p:childTnLst>
                          </p:cTn>
                        </p:par>
                      </p:childTnLst>
                    </p:cTn>
                  </p:par>
                  <p:par>
                    <p:cTn id="23" fill="hold">
                      <p:stCondLst>
                        <p:cond delay="indefinite"/>
                      </p:stCondLst>
                      <p:childTnLst>
                        <p:par>
                          <p:cTn id="24" fill="hold">
                            <p:stCondLst>
                              <p:cond delay="0"/>
                            </p:stCondLst>
                            <p:childTnLst>
                              <p:par>
                                <p:cTn id="25" presetID="31" presetClass="entr" presetSubtype="0" fill="hold" grpId="0" nodeType="clickEffect">
                                  <p:stCondLst>
                                    <p:cond delay="0"/>
                                  </p:stCondLst>
                                  <p:childTnLst>
                                    <p:set>
                                      <p:cBhvr>
                                        <p:cTn id="26" dur="1" fill="hold">
                                          <p:stCondLst>
                                            <p:cond delay="0"/>
                                          </p:stCondLst>
                                        </p:cTn>
                                        <p:tgtEl>
                                          <p:spTgt spid="6"/>
                                        </p:tgtEl>
                                        <p:attrNameLst>
                                          <p:attrName>style.visibility</p:attrName>
                                        </p:attrNameLst>
                                      </p:cBhvr>
                                      <p:to>
                                        <p:strVal val="visible"/>
                                      </p:to>
                                    </p:set>
                                    <p:anim calcmode="lin" valueType="num">
                                      <p:cBhvr>
                                        <p:cTn id="27" dur="1000" fill="hold"/>
                                        <p:tgtEl>
                                          <p:spTgt spid="6"/>
                                        </p:tgtEl>
                                        <p:attrNameLst>
                                          <p:attrName>ppt_w</p:attrName>
                                        </p:attrNameLst>
                                      </p:cBhvr>
                                      <p:tavLst>
                                        <p:tav tm="0">
                                          <p:val>
                                            <p:fltVal val="0"/>
                                          </p:val>
                                        </p:tav>
                                        <p:tav tm="100000">
                                          <p:val>
                                            <p:strVal val="#ppt_w"/>
                                          </p:val>
                                        </p:tav>
                                      </p:tavLst>
                                    </p:anim>
                                    <p:anim calcmode="lin" valueType="num">
                                      <p:cBhvr>
                                        <p:cTn id="28" dur="1000" fill="hold"/>
                                        <p:tgtEl>
                                          <p:spTgt spid="6"/>
                                        </p:tgtEl>
                                        <p:attrNameLst>
                                          <p:attrName>ppt_h</p:attrName>
                                        </p:attrNameLst>
                                      </p:cBhvr>
                                      <p:tavLst>
                                        <p:tav tm="0">
                                          <p:val>
                                            <p:fltVal val="0"/>
                                          </p:val>
                                        </p:tav>
                                        <p:tav tm="100000">
                                          <p:val>
                                            <p:strVal val="#ppt_h"/>
                                          </p:val>
                                        </p:tav>
                                      </p:tavLst>
                                    </p:anim>
                                    <p:anim calcmode="lin" valueType="num">
                                      <p:cBhvr>
                                        <p:cTn id="29" dur="1000" fill="hold"/>
                                        <p:tgtEl>
                                          <p:spTgt spid="6"/>
                                        </p:tgtEl>
                                        <p:attrNameLst>
                                          <p:attrName>style.rotation</p:attrName>
                                        </p:attrNameLst>
                                      </p:cBhvr>
                                      <p:tavLst>
                                        <p:tav tm="0">
                                          <p:val>
                                            <p:fltVal val="90"/>
                                          </p:val>
                                        </p:tav>
                                        <p:tav tm="100000">
                                          <p:val>
                                            <p:fltVal val="0"/>
                                          </p:val>
                                        </p:tav>
                                      </p:tavLst>
                                    </p:anim>
                                    <p:animEffect transition="in" filter="fade">
                                      <p:cBhvr>
                                        <p:cTn id="30"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5" grpId="2"/>
      <p:bldP spid="6"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ChangeArrowheads="1"/>
          </p:cNvSpPr>
          <p:nvPr>
            <p:ph type="title"/>
          </p:nvPr>
        </p:nvSpPr>
        <p:spPr/>
        <p:txBody>
          <a:bodyPr/>
          <a:lstStyle/>
          <a:p>
            <a:pPr eaLnBrk="1" hangingPunct="1"/>
            <a:endParaRPr lang="vi-VN" smtClean="0">
              <a:solidFill>
                <a:srgbClr val="7B9899"/>
              </a:solidFill>
              <a:latin typeface="Georgia" pitchFamily="18" charset="0"/>
            </a:endParaRPr>
          </a:p>
        </p:txBody>
      </p:sp>
      <p:sp>
        <p:nvSpPr>
          <p:cNvPr id="6" name="Slide Number Placeholder 5"/>
          <p:cNvSpPr>
            <a:spLocks noGrp="1"/>
          </p:cNvSpPr>
          <p:nvPr>
            <p:ph type="sldNum" sz="quarter" idx="12"/>
          </p:nvPr>
        </p:nvSpPr>
        <p:spPr/>
        <p:txBody>
          <a:bodyPr/>
          <a:lstStyle/>
          <a:p>
            <a:pPr>
              <a:defRPr/>
            </a:pPr>
            <a:fld id="{B0341FE7-F263-4213-831E-2CEA67BA2CA5}" type="slidenum">
              <a:rPr lang="en-US"/>
              <a:pPr>
                <a:defRPr/>
              </a:pPr>
              <a:t>14</a:t>
            </a:fld>
            <a:endParaRPr lang="en-US"/>
          </a:p>
        </p:txBody>
      </p:sp>
      <p:sp>
        <p:nvSpPr>
          <p:cNvPr id="36868" name="Rectangle 3"/>
          <p:cNvSpPr>
            <a:spLocks noGrp="1" noChangeArrowheads="1"/>
          </p:cNvSpPr>
          <p:nvPr>
            <p:ph sz="quarter" idx="1"/>
          </p:nvPr>
        </p:nvSpPr>
        <p:spPr>
          <a:xfrm>
            <a:off x="301625" y="1527175"/>
            <a:ext cx="8504238" cy="4572000"/>
          </a:xfrm>
        </p:spPr>
        <p:txBody>
          <a:bodyPr/>
          <a:lstStyle/>
          <a:p>
            <a:pPr eaLnBrk="1" hangingPunct="1"/>
            <a:endParaRPr lang="vi-VN" smtClean="0">
              <a:latin typeface="Georgia" pitchFamily="18" charset="0"/>
            </a:endParaRPr>
          </a:p>
        </p:txBody>
      </p:sp>
      <p:pic>
        <p:nvPicPr>
          <p:cNvPr id="78852" name="Picture 4" descr="ha-noi"/>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2964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6870" name="Picture 5" descr="BDV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4114800"/>
            <a:ext cx="1371600" cy="2514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27384"/>
            <a:ext cx="9324528"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Picture 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27384"/>
            <a:ext cx="9324528"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746267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78852"/>
                                        </p:tgtEl>
                                        <p:attrNameLst>
                                          <p:attrName>style.visibility</p:attrName>
                                        </p:attrNameLst>
                                      </p:cBhvr>
                                      <p:to>
                                        <p:strVal val="visible"/>
                                      </p:to>
                                    </p:set>
                                    <p:animEffect transition="in" filter="barn(inVertical)">
                                      <p:cBhvr>
                                        <p:cTn id="7" dur="500"/>
                                        <p:tgtEl>
                                          <p:spTgt spid="78852"/>
                                        </p:tgtEl>
                                      </p:cBhvr>
                                    </p:animEffect>
                                  </p:childTnLst>
                                </p:cTn>
                              </p:par>
                              <p:par>
                                <p:cTn id="8" presetID="16" presetClass="entr" presetSubtype="21" fill="hold" nodeType="withEffect">
                                  <p:stCondLst>
                                    <p:cond delay="0"/>
                                  </p:stCondLst>
                                  <p:childTnLst>
                                    <p:set>
                                      <p:cBhvr>
                                        <p:cTn id="9" dur="1" fill="hold">
                                          <p:stCondLst>
                                            <p:cond delay="0"/>
                                          </p:stCondLst>
                                        </p:cTn>
                                        <p:tgtEl>
                                          <p:spTgt spid="36870"/>
                                        </p:tgtEl>
                                        <p:attrNameLst>
                                          <p:attrName>style.visibility</p:attrName>
                                        </p:attrNameLst>
                                      </p:cBhvr>
                                      <p:to>
                                        <p:strVal val="visible"/>
                                      </p:to>
                                    </p:set>
                                    <p:animEffect transition="in" filter="barn(inVertical)">
                                      <p:cBhvr>
                                        <p:cTn id="10" dur="500"/>
                                        <p:tgtEl>
                                          <p:spTgt spid="36870"/>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xit" presetSubtype="21" fill="hold" nodeType="clickEffect">
                                  <p:stCondLst>
                                    <p:cond delay="0"/>
                                  </p:stCondLst>
                                  <p:childTnLst>
                                    <p:animEffect transition="out" filter="barn(inVertical)">
                                      <p:cBhvr>
                                        <p:cTn id="14" dur="500"/>
                                        <p:tgtEl>
                                          <p:spTgt spid="78852"/>
                                        </p:tgtEl>
                                      </p:cBhvr>
                                    </p:animEffect>
                                    <p:set>
                                      <p:cBhvr>
                                        <p:cTn id="15" dur="1" fill="hold">
                                          <p:stCondLst>
                                            <p:cond delay="499"/>
                                          </p:stCondLst>
                                        </p:cTn>
                                        <p:tgtEl>
                                          <p:spTgt spid="78852"/>
                                        </p:tgtEl>
                                        <p:attrNameLst>
                                          <p:attrName>style.visibility</p:attrName>
                                        </p:attrNameLst>
                                      </p:cBhvr>
                                      <p:to>
                                        <p:strVal val="hidden"/>
                                      </p:to>
                                    </p:set>
                                  </p:childTnLst>
                                </p:cTn>
                              </p:par>
                              <p:par>
                                <p:cTn id="16" presetID="16" presetClass="exit" presetSubtype="21" fill="hold" nodeType="withEffect">
                                  <p:stCondLst>
                                    <p:cond delay="0"/>
                                  </p:stCondLst>
                                  <p:childTnLst>
                                    <p:animEffect transition="out" filter="barn(inVertical)">
                                      <p:cBhvr>
                                        <p:cTn id="17" dur="500"/>
                                        <p:tgtEl>
                                          <p:spTgt spid="36870"/>
                                        </p:tgtEl>
                                      </p:cBhvr>
                                    </p:animEffect>
                                    <p:set>
                                      <p:cBhvr>
                                        <p:cTn id="18" dur="1" fill="hold">
                                          <p:stCondLst>
                                            <p:cond delay="499"/>
                                          </p:stCondLst>
                                        </p:cTn>
                                        <p:tgtEl>
                                          <p:spTgt spid="36870"/>
                                        </p:tgtEl>
                                        <p:attrNameLst>
                                          <p:attrName>style.visibility</p:attrName>
                                        </p:attrNameLst>
                                      </p:cBhvr>
                                      <p:to>
                                        <p:strVal val="hidden"/>
                                      </p:to>
                                    </p:set>
                                  </p:childTnLst>
                                </p:cTn>
                              </p:par>
                            </p:childTnLst>
                          </p:cTn>
                        </p:par>
                      </p:childTnLst>
                    </p:cTn>
                  </p:par>
                  <p:par>
                    <p:cTn id="19" fill="hold">
                      <p:stCondLst>
                        <p:cond delay="indefinite"/>
                      </p:stCondLst>
                      <p:childTnLst>
                        <p:par>
                          <p:cTn id="20" fill="hold">
                            <p:stCondLst>
                              <p:cond delay="0"/>
                            </p:stCondLst>
                            <p:childTnLst>
                              <p:par>
                                <p:cTn id="21" presetID="16" presetClass="entr" presetSubtype="21" fill="hold" nodeType="clickEffect">
                                  <p:stCondLst>
                                    <p:cond delay="0"/>
                                  </p:stCondLst>
                                  <p:childTnLst>
                                    <p:set>
                                      <p:cBhvr>
                                        <p:cTn id="22" dur="1" fill="hold">
                                          <p:stCondLst>
                                            <p:cond delay="0"/>
                                          </p:stCondLst>
                                        </p:cTn>
                                        <p:tgtEl>
                                          <p:spTgt spid="7"/>
                                        </p:tgtEl>
                                        <p:attrNameLst>
                                          <p:attrName>style.visibility</p:attrName>
                                        </p:attrNameLst>
                                      </p:cBhvr>
                                      <p:to>
                                        <p:strVal val="visible"/>
                                      </p:to>
                                    </p:set>
                                    <p:animEffect transition="in" filter="barn(inVertical)">
                                      <p:cBhvr>
                                        <p:cTn id="23" dur="500"/>
                                        <p:tgtEl>
                                          <p:spTgt spid="7"/>
                                        </p:tgtEl>
                                      </p:cBhvr>
                                    </p:animEffect>
                                  </p:childTnLst>
                                </p:cTn>
                              </p:par>
                            </p:childTnLst>
                          </p:cTn>
                        </p:par>
                      </p:childTnLst>
                    </p:cTn>
                  </p:par>
                  <p:par>
                    <p:cTn id="24" fill="hold">
                      <p:stCondLst>
                        <p:cond delay="indefinite"/>
                      </p:stCondLst>
                      <p:childTnLst>
                        <p:par>
                          <p:cTn id="25" fill="hold">
                            <p:stCondLst>
                              <p:cond delay="0"/>
                            </p:stCondLst>
                            <p:childTnLst>
                              <p:par>
                                <p:cTn id="26" presetID="16" presetClass="exit" presetSubtype="21" fill="hold" nodeType="clickEffect">
                                  <p:stCondLst>
                                    <p:cond delay="0"/>
                                  </p:stCondLst>
                                  <p:childTnLst>
                                    <p:animEffect transition="out" filter="barn(inVertical)">
                                      <p:cBhvr>
                                        <p:cTn id="27" dur="500"/>
                                        <p:tgtEl>
                                          <p:spTgt spid="7"/>
                                        </p:tgtEl>
                                      </p:cBhvr>
                                    </p:animEffect>
                                    <p:set>
                                      <p:cBhvr>
                                        <p:cTn id="28" dur="1" fill="hold">
                                          <p:stCondLst>
                                            <p:cond delay="499"/>
                                          </p:stCondLst>
                                        </p:cTn>
                                        <p:tgtEl>
                                          <p:spTgt spid="7"/>
                                        </p:tgtEl>
                                        <p:attrNameLst>
                                          <p:attrName>style.visibility</p:attrName>
                                        </p:attrNameLst>
                                      </p:cBhvr>
                                      <p:to>
                                        <p:strVal val="hidden"/>
                                      </p:to>
                                    </p:set>
                                  </p:childTnLst>
                                </p:cTn>
                              </p:par>
                            </p:childTnLst>
                          </p:cTn>
                        </p:par>
                      </p:childTnLst>
                    </p:cTn>
                  </p:par>
                  <p:par>
                    <p:cTn id="29" fill="hold">
                      <p:stCondLst>
                        <p:cond delay="indefinite"/>
                      </p:stCondLst>
                      <p:childTnLst>
                        <p:par>
                          <p:cTn id="30" fill="hold">
                            <p:stCondLst>
                              <p:cond delay="0"/>
                            </p:stCondLst>
                            <p:childTnLst>
                              <p:par>
                                <p:cTn id="31" presetID="6" presetClass="entr" presetSubtype="16" fill="hold" nodeType="clickEffect">
                                  <p:stCondLst>
                                    <p:cond delay="0"/>
                                  </p:stCondLst>
                                  <p:childTnLst>
                                    <p:set>
                                      <p:cBhvr>
                                        <p:cTn id="32" dur="1" fill="hold">
                                          <p:stCondLst>
                                            <p:cond delay="0"/>
                                          </p:stCondLst>
                                        </p:cTn>
                                        <p:tgtEl>
                                          <p:spTgt spid="8"/>
                                        </p:tgtEl>
                                        <p:attrNameLst>
                                          <p:attrName>style.visibility</p:attrName>
                                        </p:attrNameLst>
                                      </p:cBhvr>
                                      <p:to>
                                        <p:strVal val="visible"/>
                                      </p:to>
                                    </p:set>
                                    <p:animEffect transition="in" filter="circle(in)">
                                      <p:cBhvr>
                                        <p:cTn id="33" dur="2000"/>
                                        <p:tgtEl>
                                          <p:spTgt spid="8"/>
                                        </p:tgtEl>
                                      </p:cBhvr>
                                    </p:animEffect>
                                  </p:childTnLst>
                                </p:cTn>
                              </p:par>
                            </p:childTnLst>
                          </p:cTn>
                        </p:par>
                      </p:childTnLst>
                    </p:cTn>
                  </p:par>
                  <p:par>
                    <p:cTn id="34" fill="hold">
                      <p:stCondLst>
                        <p:cond delay="indefinite"/>
                      </p:stCondLst>
                      <p:childTnLst>
                        <p:par>
                          <p:cTn id="35" fill="hold">
                            <p:stCondLst>
                              <p:cond delay="0"/>
                            </p:stCondLst>
                            <p:childTnLst>
                              <p:par>
                                <p:cTn id="36" presetID="6" presetClass="exit" presetSubtype="32" fill="hold" nodeType="clickEffect">
                                  <p:stCondLst>
                                    <p:cond delay="0"/>
                                  </p:stCondLst>
                                  <p:childTnLst>
                                    <p:animEffect transition="out" filter="circle(out)">
                                      <p:cBhvr>
                                        <p:cTn id="37" dur="2000"/>
                                        <p:tgtEl>
                                          <p:spTgt spid="8"/>
                                        </p:tgtEl>
                                      </p:cBhvr>
                                    </p:animEffect>
                                    <p:set>
                                      <p:cBhvr>
                                        <p:cTn id="38" dur="1" fill="hold">
                                          <p:stCondLst>
                                            <p:cond delay="1999"/>
                                          </p:stCondLst>
                                        </p:cTn>
                                        <p:tgtEl>
                                          <p:spTgt spid="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 name="Slide Number Placeholder 5"/>
          <p:cNvSpPr>
            <a:spLocks noGrp="1"/>
          </p:cNvSpPr>
          <p:nvPr>
            <p:ph type="sldNum" sz="quarter" idx="12"/>
          </p:nvPr>
        </p:nvSpPr>
        <p:spPr/>
        <p:txBody>
          <a:bodyPr/>
          <a:lstStyle/>
          <a:p>
            <a:pPr>
              <a:defRPr/>
            </a:pPr>
            <a:fld id="{74E899AC-F421-4901-AAAB-ED9523AD7C51}" type="slidenum">
              <a:rPr lang="en-US"/>
              <a:pPr>
                <a:defRPr/>
              </a:pPr>
              <a:t>15</a:t>
            </a:fld>
            <a:endParaRPr lang="en-US"/>
          </a:p>
        </p:txBody>
      </p:sp>
      <p:grpSp>
        <p:nvGrpSpPr>
          <p:cNvPr id="33857" name="Group 65"/>
          <p:cNvGrpSpPr>
            <a:grpSpLocks/>
          </p:cNvGrpSpPr>
          <p:nvPr/>
        </p:nvGrpSpPr>
        <p:grpSpPr bwMode="auto">
          <a:xfrm>
            <a:off x="0" y="0"/>
            <a:ext cx="9144000" cy="6858000"/>
            <a:chOff x="816" y="1344"/>
            <a:chExt cx="4272" cy="2256"/>
          </a:xfrm>
        </p:grpSpPr>
        <p:grpSp>
          <p:nvGrpSpPr>
            <p:cNvPr id="43013" name="Group 5"/>
            <p:cNvGrpSpPr>
              <a:grpSpLocks/>
            </p:cNvGrpSpPr>
            <p:nvPr/>
          </p:nvGrpSpPr>
          <p:grpSpPr bwMode="auto">
            <a:xfrm>
              <a:off x="842" y="1344"/>
              <a:ext cx="4246" cy="2198"/>
              <a:chOff x="624" y="672"/>
              <a:chExt cx="4656" cy="3024"/>
            </a:xfrm>
          </p:grpSpPr>
          <p:sp>
            <p:nvSpPr>
              <p:cNvPr id="43071" name="AutoShape 6" descr="Parchment"/>
              <p:cNvSpPr>
                <a:spLocks noChangeArrowheads="1"/>
              </p:cNvSpPr>
              <p:nvPr/>
            </p:nvSpPr>
            <p:spPr bwMode="auto">
              <a:xfrm>
                <a:off x="624" y="672"/>
                <a:ext cx="4656" cy="3024"/>
              </a:xfrm>
              <a:prstGeom prst="horizontalScroll">
                <a:avLst>
                  <a:gd name="adj" fmla="val 12500"/>
                </a:avLst>
              </a:prstGeom>
              <a:blipFill dpi="0" rotWithShape="0">
                <a:blip r:embed="rId2"/>
                <a:srcRect/>
                <a:tile tx="0" ty="0" sx="100000" sy="100000" flip="none" algn="tl"/>
              </a:blipFill>
              <a:ln w="28575">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hangingPunct="0">
                  <a:buFontTx/>
                  <a:buChar char="-"/>
                </a:pPr>
                <a:endParaRPr lang="vi-VN" sz="3200" b="1">
                  <a:latin typeface=".VnTime" pitchFamily="34" charset="0"/>
                  <a:cs typeface="Arial" pitchFamily="34" charset="0"/>
                </a:endParaRPr>
              </a:p>
            </p:txBody>
          </p:sp>
          <p:sp>
            <p:nvSpPr>
              <p:cNvPr id="43072" name="Rectangle 7"/>
              <p:cNvSpPr>
                <a:spLocks noChangeArrowheads="1"/>
              </p:cNvSpPr>
              <p:nvPr/>
            </p:nvSpPr>
            <p:spPr bwMode="auto">
              <a:xfrm>
                <a:off x="1248" y="2099"/>
                <a:ext cx="3600" cy="2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just" eaLnBrk="0" hangingPunct="0"/>
                <a:endParaRPr lang="vi-VN" sz="2000" b="1" i="1">
                  <a:solidFill>
                    <a:schemeClr val="bg1"/>
                  </a:solidFill>
                  <a:latin typeface=".VnTime" pitchFamily="34" charset="0"/>
                  <a:cs typeface="Arial" pitchFamily="34" charset="0"/>
                </a:endParaRPr>
              </a:p>
            </p:txBody>
          </p:sp>
        </p:grpSp>
        <p:grpSp>
          <p:nvGrpSpPr>
            <p:cNvPr id="43014" name="Group 8"/>
            <p:cNvGrpSpPr>
              <a:grpSpLocks/>
            </p:cNvGrpSpPr>
            <p:nvPr/>
          </p:nvGrpSpPr>
          <p:grpSpPr bwMode="auto">
            <a:xfrm>
              <a:off x="816" y="2832"/>
              <a:ext cx="768" cy="768"/>
              <a:chOff x="96" y="1536"/>
              <a:chExt cx="2352" cy="2712"/>
            </a:xfrm>
          </p:grpSpPr>
          <p:grpSp>
            <p:nvGrpSpPr>
              <p:cNvPr id="43015" name="Group 9"/>
              <p:cNvGrpSpPr>
                <a:grpSpLocks/>
              </p:cNvGrpSpPr>
              <p:nvPr/>
            </p:nvGrpSpPr>
            <p:grpSpPr bwMode="auto">
              <a:xfrm rot="4912446">
                <a:off x="156" y="1476"/>
                <a:ext cx="768" cy="888"/>
                <a:chOff x="144" y="504"/>
                <a:chExt cx="1512" cy="1488"/>
              </a:xfrm>
            </p:grpSpPr>
            <p:sp>
              <p:nvSpPr>
                <p:cNvPr id="43065" name="Freeform 10"/>
                <p:cNvSpPr>
                  <a:spLocks/>
                </p:cNvSpPr>
                <p:nvPr/>
              </p:nvSpPr>
              <p:spPr bwMode="auto">
                <a:xfrm rot="-5018420">
                  <a:off x="108" y="960"/>
                  <a:ext cx="720" cy="648"/>
                </a:xfrm>
                <a:custGeom>
                  <a:avLst/>
                  <a:gdLst>
                    <a:gd name="T0" fmla="*/ 336 w 720"/>
                    <a:gd name="T1" fmla="*/ 636 h 648"/>
                    <a:gd name="T2" fmla="*/ 192 w 720"/>
                    <a:gd name="T3" fmla="*/ 600 h 648"/>
                    <a:gd name="T4" fmla="*/ 48 w 720"/>
                    <a:gd name="T5" fmla="*/ 456 h 648"/>
                    <a:gd name="T6" fmla="*/ 0 w 720"/>
                    <a:gd name="T7" fmla="*/ 360 h 648"/>
                    <a:gd name="T8" fmla="*/ 0 w 720"/>
                    <a:gd name="T9" fmla="*/ 216 h 648"/>
                    <a:gd name="T10" fmla="*/ 48 w 720"/>
                    <a:gd name="T11" fmla="*/ 120 h 648"/>
                    <a:gd name="T12" fmla="*/ 192 w 720"/>
                    <a:gd name="T13" fmla="*/ 72 h 648"/>
                    <a:gd name="T14" fmla="*/ 312 w 720"/>
                    <a:gd name="T15" fmla="*/ 120 h 648"/>
                    <a:gd name="T16" fmla="*/ 360 w 720"/>
                    <a:gd name="T17" fmla="*/ 36 h 648"/>
                    <a:gd name="T18" fmla="*/ 468 w 720"/>
                    <a:gd name="T19" fmla="*/ 0 h 648"/>
                    <a:gd name="T20" fmla="*/ 588 w 720"/>
                    <a:gd name="T21" fmla="*/ 24 h 648"/>
                    <a:gd name="T22" fmla="*/ 672 w 720"/>
                    <a:gd name="T23" fmla="*/ 120 h 648"/>
                    <a:gd name="T24" fmla="*/ 720 w 720"/>
                    <a:gd name="T25" fmla="*/ 312 h 648"/>
                    <a:gd name="T26" fmla="*/ 672 w 720"/>
                    <a:gd name="T27" fmla="*/ 456 h 648"/>
                    <a:gd name="T28" fmla="*/ 576 w 720"/>
                    <a:gd name="T29" fmla="*/ 552 h 648"/>
                    <a:gd name="T30" fmla="*/ 528 w 720"/>
                    <a:gd name="T31" fmla="*/ 648 h 648"/>
                    <a:gd name="T32" fmla="*/ 336 w 720"/>
                    <a:gd name="T33" fmla="*/ 636 h 64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720" h="648">
                      <a:moveTo>
                        <a:pt x="336" y="636"/>
                      </a:moveTo>
                      <a:lnTo>
                        <a:pt x="192" y="600"/>
                      </a:lnTo>
                      <a:lnTo>
                        <a:pt x="48" y="456"/>
                      </a:lnTo>
                      <a:lnTo>
                        <a:pt x="0" y="360"/>
                      </a:lnTo>
                      <a:lnTo>
                        <a:pt x="0" y="216"/>
                      </a:lnTo>
                      <a:lnTo>
                        <a:pt x="48" y="120"/>
                      </a:lnTo>
                      <a:lnTo>
                        <a:pt x="192" y="72"/>
                      </a:lnTo>
                      <a:lnTo>
                        <a:pt x="312" y="120"/>
                      </a:lnTo>
                      <a:lnTo>
                        <a:pt x="360" y="36"/>
                      </a:lnTo>
                      <a:lnTo>
                        <a:pt x="468" y="0"/>
                      </a:lnTo>
                      <a:lnTo>
                        <a:pt x="588" y="24"/>
                      </a:lnTo>
                      <a:lnTo>
                        <a:pt x="672" y="120"/>
                      </a:lnTo>
                      <a:lnTo>
                        <a:pt x="720" y="312"/>
                      </a:lnTo>
                      <a:lnTo>
                        <a:pt x="672" y="456"/>
                      </a:lnTo>
                      <a:lnTo>
                        <a:pt x="576" y="552"/>
                      </a:lnTo>
                      <a:lnTo>
                        <a:pt x="528" y="648"/>
                      </a:lnTo>
                      <a:lnTo>
                        <a:pt x="336" y="636"/>
                      </a:lnTo>
                      <a:close/>
                    </a:path>
                  </a:pathLst>
                </a:custGeom>
                <a:gradFill rotWithShape="1">
                  <a:gsLst>
                    <a:gs pos="0">
                      <a:srgbClr val="FF66CC"/>
                    </a:gs>
                    <a:gs pos="100000">
                      <a:srgbClr val="FFFF00"/>
                    </a:gs>
                  </a:gsLst>
                  <a:lin ang="5400000" scaled="1"/>
                </a:gradFill>
                <a:ln w="9525" cap="rnd">
                  <a:solidFill>
                    <a:srgbClr val="B8341E"/>
                  </a:solidFill>
                  <a:prstDash val="sysDot"/>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43066" name="Freeform 11"/>
                <p:cNvSpPr>
                  <a:spLocks/>
                </p:cNvSpPr>
                <p:nvPr/>
              </p:nvSpPr>
              <p:spPr bwMode="auto">
                <a:xfrm>
                  <a:off x="336" y="504"/>
                  <a:ext cx="720" cy="648"/>
                </a:xfrm>
                <a:custGeom>
                  <a:avLst/>
                  <a:gdLst>
                    <a:gd name="T0" fmla="*/ 336 w 720"/>
                    <a:gd name="T1" fmla="*/ 636 h 648"/>
                    <a:gd name="T2" fmla="*/ 192 w 720"/>
                    <a:gd name="T3" fmla="*/ 600 h 648"/>
                    <a:gd name="T4" fmla="*/ 48 w 720"/>
                    <a:gd name="T5" fmla="*/ 456 h 648"/>
                    <a:gd name="T6" fmla="*/ 0 w 720"/>
                    <a:gd name="T7" fmla="*/ 360 h 648"/>
                    <a:gd name="T8" fmla="*/ 0 w 720"/>
                    <a:gd name="T9" fmla="*/ 216 h 648"/>
                    <a:gd name="T10" fmla="*/ 48 w 720"/>
                    <a:gd name="T11" fmla="*/ 120 h 648"/>
                    <a:gd name="T12" fmla="*/ 192 w 720"/>
                    <a:gd name="T13" fmla="*/ 72 h 648"/>
                    <a:gd name="T14" fmla="*/ 312 w 720"/>
                    <a:gd name="T15" fmla="*/ 120 h 648"/>
                    <a:gd name="T16" fmla="*/ 360 w 720"/>
                    <a:gd name="T17" fmla="*/ 36 h 648"/>
                    <a:gd name="T18" fmla="*/ 468 w 720"/>
                    <a:gd name="T19" fmla="*/ 0 h 648"/>
                    <a:gd name="T20" fmla="*/ 588 w 720"/>
                    <a:gd name="T21" fmla="*/ 24 h 648"/>
                    <a:gd name="T22" fmla="*/ 672 w 720"/>
                    <a:gd name="T23" fmla="*/ 120 h 648"/>
                    <a:gd name="T24" fmla="*/ 720 w 720"/>
                    <a:gd name="T25" fmla="*/ 312 h 648"/>
                    <a:gd name="T26" fmla="*/ 672 w 720"/>
                    <a:gd name="T27" fmla="*/ 456 h 648"/>
                    <a:gd name="T28" fmla="*/ 576 w 720"/>
                    <a:gd name="T29" fmla="*/ 552 h 648"/>
                    <a:gd name="T30" fmla="*/ 528 w 720"/>
                    <a:gd name="T31" fmla="*/ 648 h 648"/>
                    <a:gd name="T32" fmla="*/ 336 w 720"/>
                    <a:gd name="T33" fmla="*/ 636 h 64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720" h="648">
                      <a:moveTo>
                        <a:pt x="336" y="636"/>
                      </a:moveTo>
                      <a:lnTo>
                        <a:pt x="192" y="600"/>
                      </a:lnTo>
                      <a:lnTo>
                        <a:pt x="48" y="456"/>
                      </a:lnTo>
                      <a:lnTo>
                        <a:pt x="0" y="360"/>
                      </a:lnTo>
                      <a:lnTo>
                        <a:pt x="0" y="216"/>
                      </a:lnTo>
                      <a:lnTo>
                        <a:pt x="48" y="120"/>
                      </a:lnTo>
                      <a:lnTo>
                        <a:pt x="192" y="72"/>
                      </a:lnTo>
                      <a:lnTo>
                        <a:pt x="312" y="120"/>
                      </a:lnTo>
                      <a:lnTo>
                        <a:pt x="360" y="36"/>
                      </a:lnTo>
                      <a:lnTo>
                        <a:pt x="468" y="0"/>
                      </a:lnTo>
                      <a:lnTo>
                        <a:pt x="588" y="24"/>
                      </a:lnTo>
                      <a:lnTo>
                        <a:pt x="672" y="120"/>
                      </a:lnTo>
                      <a:lnTo>
                        <a:pt x="720" y="312"/>
                      </a:lnTo>
                      <a:lnTo>
                        <a:pt x="672" y="456"/>
                      </a:lnTo>
                      <a:lnTo>
                        <a:pt x="576" y="552"/>
                      </a:lnTo>
                      <a:lnTo>
                        <a:pt x="528" y="648"/>
                      </a:lnTo>
                      <a:lnTo>
                        <a:pt x="336" y="636"/>
                      </a:lnTo>
                      <a:close/>
                    </a:path>
                  </a:pathLst>
                </a:custGeom>
                <a:gradFill rotWithShape="1">
                  <a:gsLst>
                    <a:gs pos="0">
                      <a:srgbClr val="FF66CC"/>
                    </a:gs>
                    <a:gs pos="100000">
                      <a:srgbClr val="FFFF00"/>
                    </a:gs>
                  </a:gsLst>
                  <a:lin ang="5400000" scaled="1"/>
                </a:gradFill>
                <a:ln w="9525" cap="rnd">
                  <a:solidFill>
                    <a:schemeClr val="tx1"/>
                  </a:solidFill>
                  <a:prstDash val="sysDot"/>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43067" name="Freeform 12"/>
                <p:cNvSpPr>
                  <a:spLocks/>
                </p:cNvSpPr>
                <p:nvPr/>
              </p:nvSpPr>
              <p:spPr bwMode="auto">
                <a:xfrm rot="3651646">
                  <a:off x="876" y="612"/>
                  <a:ext cx="720" cy="648"/>
                </a:xfrm>
                <a:custGeom>
                  <a:avLst/>
                  <a:gdLst>
                    <a:gd name="T0" fmla="*/ 336 w 720"/>
                    <a:gd name="T1" fmla="*/ 636 h 648"/>
                    <a:gd name="T2" fmla="*/ 192 w 720"/>
                    <a:gd name="T3" fmla="*/ 600 h 648"/>
                    <a:gd name="T4" fmla="*/ 48 w 720"/>
                    <a:gd name="T5" fmla="*/ 456 h 648"/>
                    <a:gd name="T6" fmla="*/ 0 w 720"/>
                    <a:gd name="T7" fmla="*/ 360 h 648"/>
                    <a:gd name="T8" fmla="*/ 0 w 720"/>
                    <a:gd name="T9" fmla="*/ 216 h 648"/>
                    <a:gd name="T10" fmla="*/ 48 w 720"/>
                    <a:gd name="T11" fmla="*/ 120 h 648"/>
                    <a:gd name="T12" fmla="*/ 192 w 720"/>
                    <a:gd name="T13" fmla="*/ 72 h 648"/>
                    <a:gd name="T14" fmla="*/ 312 w 720"/>
                    <a:gd name="T15" fmla="*/ 120 h 648"/>
                    <a:gd name="T16" fmla="*/ 360 w 720"/>
                    <a:gd name="T17" fmla="*/ 36 h 648"/>
                    <a:gd name="T18" fmla="*/ 468 w 720"/>
                    <a:gd name="T19" fmla="*/ 0 h 648"/>
                    <a:gd name="T20" fmla="*/ 588 w 720"/>
                    <a:gd name="T21" fmla="*/ 24 h 648"/>
                    <a:gd name="T22" fmla="*/ 672 w 720"/>
                    <a:gd name="T23" fmla="*/ 120 h 648"/>
                    <a:gd name="T24" fmla="*/ 720 w 720"/>
                    <a:gd name="T25" fmla="*/ 312 h 648"/>
                    <a:gd name="T26" fmla="*/ 672 w 720"/>
                    <a:gd name="T27" fmla="*/ 456 h 648"/>
                    <a:gd name="T28" fmla="*/ 576 w 720"/>
                    <a:gd name="T29" fmla="*/ 552 h 648"/>
                    <a:gd name="T30" fmla="*/ 528 w 720"/>
                    <a:gd name="T31" fmla="*/ 648 h 648"/>
                    <a:gd name="T32" fmla="*/ 336 w 720"/>
                    <a:gd name="T33" fmla="*/ 636 h 64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720" h="648">
                      <a:moveTo>
                        <a:pt x="336" y="636"/>
                      </a:moveTo>
                      <a:lnTo>
                        <a:pt x="192" y="600"/>
                      </a:lnTo>
                      <a:lnTo>
                        <a:pt x="48" y="456"/>
                      </a:lnTo>
                      <a:lnTo>
                        <a:pt x="0" y="360"/>
                      </a:lnTo>
                      <a:lnTo>
                        <a:pt x="0" y="216"/>
                      </a:lnTo>
                      <a:lnTo>
                        <a:pt x="48" y="120"/>
                      </a:lnTo>
                      <a:lnTo>
                        <a:pt x="192" y="72"/>
                      </a:lnTo>
                      <a:lnTo>
                        <a:pt x="312" y="120"/>
                      </a:lnTo>
                      <a:lnTo>
                        <a:pt x="360" y="36"/>
                      </a:lnTo>
                      <a:lnTo>
                        <a:pt x="468" y="0"/>
                      </a:lnTo>
                      <a:lnTo>
                        <a:pt x="588" y="24"/>
                      </a:lnTo>
                      <a:lnTo>
                        <a:pt x="672" y="120"/>
                      </a:lnTo>
                      <a:lnTo>
                        <a:pt x="720" y="312"/>
                      </a:lnTo>
                      <a:lnTo>
                        <a:pt x="672" y="456"/>
                      </a:lnTo>
                      <a:lnTo>
                        <a:pt x="576" y="552"/>
                      </a:lnTo>
                      <a:lnTo>
                        <a:pt x="528" y="648"/>
                      </a:lnTo>
                      <a:lnTo>
                        <a:pt x="336" y="636"/>
                      </a:lnTo>
                      <a:close/>
                    </a:path>
                  </a:pathLst>
                </a:custGeom>
                <a:gradFill rotWithShape="1">
                  <a:gsLst>
                    <a:gs pos="0">
                      <a:srgbClr val="FF66CC"/>
                    </a:gs>
                    <a:gs pos="100000">
                      <a:srgbClr val="FFFF00"/>
                    </a:gs>
                  </a:gsLst>
                  <a:lin ang="5400000" scaled="1"/>
                </a:gradFill>
                <a:ln w="9525" cap="rnd">
                  <a:solidFill>
                    <a:srgbClr val="B8341E"/>
                  </a:solidFill>
                  <a:prstDash val="sysDot"/>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43068" name="Freeform 13"/>
                <p:cNvSpPr>
                  <a:spLocks/>
                </p:cNvSpPr>
                <p:nvPr/>
              </p:nvSpPr>
              <p:spPr bwMode="auto">
                <a:xfrm rot="8016108">
                  <a:off x="972" y="1092"/>
                  <a:ext cx="720" cy="648"/>
                </a:xfrm>
                <a:custGeom>
                  <a:avLst/>
                  <a:gdLst>
                    <a:gd name="T0" fmla="*/ 336 w 720"/>
                    <a:gd name="T1" fmla="*/ 636 h 648"/>
                    <a:gd name="T2" fmla="*/ 192 w 720"/>
                    <a:gd name="T3" fmla="*/ 600 h 648"/>
                    <a:gd name="T4" fmla="*/ 48 w 720"/>
                    <a:gd name="T5" fmla="*/ 456 h 648"/>
                    <a:gd name="T6" fmla="*/ 0 w 720"/>
                    <a:gd name="T7" fmla="*/ 360 h 648"/>
                    <a:gd name="T8" fmla="*/ 0 w 720"/>
                    <a:gd name="T9" fmla="*/ 216 h 648"/>
                    <a:gd name="T10" fmla="*/ 48 w 720"/>
                    <a:gd name="T11" fmla="*/ 120 h 648"/>
                    <a:gd name="T12" fmla="*/ 192 w 720"/>
                    <a:gd name="T13" fmla="*/ 72 h 648"/>
                    <a:gd name="T14" fmla="*/ 312 w 720"/>
                    <a:gd name="T15" fmla="*/ 120 h 648"/>
                    <a:gd name="T16" fmla="*/ 360 w 720"/>
                    <a:gd name="T17" fmla="*/ 36 h 648"/>
                    <a:gd name="T18" fmla="*/ 468 w 720"/>
                    <a:gd name="T19" fmla="*/ 0 h 648"/>
                    <a:gd name="T20" fmla="*/ 588 w 720"/>
                    <a:gd name="T21" fmla="*/ 24 h 648"/>
                    <a:gd name="T22" fmla="*/ 672 w 720"/>
                    <a:gd name="T23" fmla="*/ 120 h 648"/>
                    <a:gd name="T24" fmla="*/ 720 w 720"/>
                    <a:gd name="T25" fmla="*/ 312 h 648"/>
                    <a:gd name="T26" fmla="*/ 672 w 720"/>
                    <a:gd name="T27" fmla="*/ 456 h 648"/>
                    <a:gd name="T28" fmla="*/ 576 w 720"/>
                    <a:gd name="T29" fmla="*/ 552 h 648"/>
                    <a:gd name="T30" fmla="*/ 528 w 720"/>
                    <a:gd name="T31" fmla="*/ 648 h 648"/>
                    <a:gd name="T32" fmla="*/ 336 w 720"/>
                    <a:gd name="T33" fmla="*/ 636 h 64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720" h="648">
                      <a:moveTo>
                        <a:pt x="336" y="636"/>
                      </a:moveTo>
                      <a:lnTo>
                        <a:pt x="192" y="600"/>
                      </a:lnTo>
                      <a:lnTo>
                        <a:pt x="48" y="456"/>
                      </a:lnTo>
                      <a:lnTo>
                        <a:pt x="0" y="360"/>
                      </a:lnTo>
                      <a:lnTo>
                        <a:pt x="0" y="216"/>
                      </a:lnTo>
                      <a:lnTo>
                        <a:pt x="48" y="120"/>
                      </a:lnTo>
                      <a:lnTo>
                        <a:pt x="192" y="72"/>
                      </a:lnTo>
                      <a:lnTo>
                        <a:pt x="312" y="120"/>
                      </a:lnTo>
                      <a:lnTo>
                        <a:pt x="360" y="36"/>
                      </a:lnTo>
                      <a:lnTo>
                        <a:pt x="468" y="0"/>
                      </a:lnTo>
                      <a:lnTo>
                        <a:pt x="588" y="24"/>
                      </a:lnTo>
                      <a:lnTo>
                        <a:pt x="672" y="120"/>
                      </a:lnTo>
                      <a:lnTo>
                        <a:pt x="720" y="312"/>
                      </a:lnTo>
                      <a:lnTo>
                        <a:pt x="672" y="456"/>
                      </a:lnTo>
                      <a:lnTo>
                        <a:pt x="576" y="552"/>
                      </a:lnTo>
                      <a:lnTo>
                        <a:pt x="528" y="648"/>
                      </a:lnTo>
                      <a:lnTo>
                        <a:pt x="336" y="636"/>
                      </a:lnTo>
                      <a:close/>
                    </a:path>
                  </a:pathLst>
                </a:custGeom>
                <a:gradFill rotWithShape="1">
                  <a:gsLst>
                    <a:gs pos="0">
                      <a:srgbClr val="FF66CC"/>
                    </a:gs>
                    <a:gs pos="100000">
                      <a:srgbClr val="FFFF00"/>
                    </a:gs>
                  </a:gsLst>
                  <a:lin ang="5400000" scaled="1"/>
                </a:gradFill>
                <a:ln w="9525" cap="rnd">
                  <a:solidFill>
                    <a:srgbClr val="B8341E"/>
                  </a:solidFill>
                  <a:prstDash val="sysDot"/>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43069" name="Freeform 14"/>
                <p:cNvSpPr>
                  <a:spLocks/>
                </p:cNvSpPr>
                <p:nvPr/>
              </p:nvSpPr>
              <p:spPr bwMode="auto">
                <a:xfrm rot="-10025304">
                  <a:off x="528" y="1344"/>
                  <a:ext cx="720" cy="648"/>
                </a:xfrm>
                <a:custGeom>
                  <a:avLst/>
                  <a:gdLst>
                    <a:gd name="T0" fmla="*/ 336 w 720"/>
                    <a:gd name="T1" fmla="*/ 636 h 648"/>
                    <a:gd name="T2" fmla="*/ 192 w 720"/>
                    <a:gd name="T3" fmla="*/ 600 h 648"/>
                    <a:gd name="T4" fmla="*/ 48 w 720"/>
                    <a:gd name="T5" fmla="*/ 456 h 648"/>
                    <a:gd name="T6" fmla="*/ 0 w 720"/>
                    <a:gd name="T7" fmla="*/ 360 h 648"/>
                    <a:gd name="T8" fmla="*/ 0 w 720"/>
                    <a:gd name="T9" fmla="*/ 216 h 648"/>
                    <a:gd name="T10" fmla="*/ 48 w 720"/>
                    <a:gd name="T11" fmla="*/ 120 h 648"/>
                    <a:gd name="T12" fmla="*/ 192 w 720"/>
                    <a:gd name="T13" fmla="*/ 72 h 648"/>
                    <a:gd name="T14" fmla="*/ 312 w 720"/>
                    <a:gd name="T15" fmla="*/ 120 h 648"/>
                    <a:gd name="T16" fmla="*/ 360 w 720"/>
                    <a:gd name="T17" fmla="*/ 36 h 648"/>
                    <a:gd name="T18" fmla="*/ 468 w 720"/>
                    <a:gd name="T19" fmla="*/ 0 h 648"/>
                    <a:gd name="T20" fmla="*/ 588 w 720"/>
                    <a:gd name="T21" fmla="*/ 24 h 648"/>
                    <a:gd name="T22" fmla="*/ 672 w 720"/>
                    <a:gd name="T23" fmla="*/ 120 h 648"/>
                    <a:gd name="T24" fmla="*/ 720 w 720"/>
                    <a:gd name="T25" fmla="*/ 312 h 648"/>
                    <a:gd name="T26" fmla="*/ 672 w 720"/>
                    <a:gd name="T27" fmla="*/ 456 h 648"/>
                    <a:gd name="T28" fmla="*/ 576 w 720"/>
                    <a:gd name="T29" fmla="*/ 552 h 648"/>
                    <a:gd name="T30" fmla="*/ 528 w 720"/>
                    <a:gd name="T31" fmla="*/ 648 h 648"/>
                    <a:gd name="T32" fmla="*/ 336 w 720"/>
                    <a:gd name="T33" fmla="*/ 636 h 64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720" h="648">
                      <a:moveTo>
                        <a:pt x="336" y="636"/>
                      </a:moveTo>
                      <a:lnTo>
                        <a:pt x="192" y="600"/>
                      </a:lnTo>
                      <a:lnTo>
                        <a:pt x="48" y="456"/>
                      </a:lnTo>
                      <a:lnTo>
                        <a:pt x="0" y="360"/>
                      </a:lnTo>
                      <a:lnTo>
                        <a:pt x="0" y="216"/>
                      </a:lnTo>
                      <a:lnTo>
                        <a:pt x="48" y="120"/>
                      </a:lnTo>
                      <a:lnTo>
                        <a:pt x="192" y="72"/>
                      </a:lnTo>
                      <a:lnTo>
                        <a:pt x="312" y="120"/>
                      </a:lnTo>
                      <a:lnTo>
                        <a:pt x="360" y="36"/>
                      </a:lnTo>
                      <a:lnTo>
                        <a:pt x="468" y="0"/>
                      </a:lnTo>
                      <a:lnTo>
                        <a:pt x="588" y="24"/>
                      </a:lnTo>
                      <a:lnTo>
                        <a:pt x="672" y="120"/>
                      </a:lnTo>
                      <a:lnTo>
                        <a:pt x="720" y="312"/>
                      </a:lnTo>
                      <a:lnTo>
                        <a:pt x="672" y="456"/>
                      </a:lnTo>
                      <a:lnTo>
                        <a:pt x="576" y="552"/>
                      </a:lnTo>
                      <a:lnTo>
                        <a:pt x="528" y="648"/>
                      </a:lnTo>
                      <a:lnTo>
                        <a:pt x="336" y="636"/>
                      </a:lnTo>
                      <a:close/>
                    </a:path>
                  </a:pathLst>
                </a:custGeom>
                <a:gradFill rotWithShape="1">
                  <a:gsLst>
                    <a:gs pos="0">
                      <a:srgbClr val="FF66CC"/>
                    </a:gs>
                    <a:gs pos="100000">
                      <a:srgbClr val="FFFF00"/>
                    </a:gs>
                  </a:gsLst>
                  <a:lin ang="5400000" scaled="1"/>
                </a:gradFill>
                <a:ln w="9525" cap="rnd">
                  <a:solidFill>
                    <a:srgbClr val="B8341E"/>
                  </a:solidFill>
                  <a:prstDash val="sysDot"/>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43070" name="Oval 15" descr="Large confetti"/>
                <p:cNvSpPr>
                  <a:spLocks noChangeArrowheads="1"/>
                </p:cNvSpPr>
                <p:nvPr/>
              </p:nvSpPr>
              <p:spPr bwMode="auto">
                <a:xfrm>
                  <a:off x="720" y="1056"/>
                  <a:ext cx="336" cy="384"/>
                </a:xfrm>
                <a:prstGeom prst="ellipse">
                  <a:avLst/>
                </a:prstGeom>
                <a:pattFill prst="lgConfetti">
                  <a:fgClr>
                    <a:srgbClr val="CCCC00"/>
                  </a:fgClr>
                  <a:bgClr>
                    <a:schemeClr val="tx1"/>
                  </a:bgClr>
                </a:patt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vi-VN"/>
                </a:p>
              </p:txBody>
            </p:sp>
          </p:grpSp>
          <p:sp>
            <p:nvSpPr>
              <p:cNvPr id="43016" name="Freeform 16"/>
              <p:cNvSpPr>
                <a:spLocks/>
              </p:cNvSpPr>
              <p:nvPr/>
            </p:nvSpPr>
            <p:spPr bwMode="auto">
              <a:xfrm>
                <a:off x="384" y="2256"/>
                <a:ext cx="192" cy="1536"/>
              </a:xfrm>
              <a:custGeom>
                <a:avLst/>
                <a:gdLst>
                  <a:gd name="T0" fmla="*/ 48 w 192"/>
                  <a:gd name="T1" fmla="*/ 0 h 1536"/>
                  <a:gd name="T2" fmla="*/ 0 w 192"/>
                  <a:gd name="T3" fmla="*/ 240 h 1536"/>
                  <a:gd name="T4" fmla="*/ 0 w 192"/>
                  <a:gd name="T5" fmla="*/ 480 h 1536"/>
                  <a:gd name="T6" fmla="*/ 48 w 192"/>
                  <a:gd name="T7" fmla="*/ 576 h 1536"/>
                  <a:gd name="T8" fmla="*/ 144 w 192"/>
                  <a:gd name="T9" fmla="*/ 720 h 1536"/>
                  <a:gd name="T10" fmla="*/ 180 w 192"/>
                  <a:gd name="T11" fmla="*/ 840 h 1536"/>
                  <a:gd name="T12" fmla="*/ 192 w 192"/>
                  <a:gd name="T13" fmla="*/ 984 h 1536"/>
                  <a:gd name="T14" fmla="*/ 192 w 192"/>
                  <a:gd name="T15" fmla="*/ 1056 h 1536"/>
                  <a:gd name="T16" fmla="*/ 192 w 192"/>
                  <a:gd name="T17" fmla="*/ 1152 h 1536"/>
                  <a:gd name="T18" fmla="*/ 144 w 192"/>
                  <a:gd name="T19" fmla="*/ 1392 h 1536"/>
                  <a:gd name="T20" fmla="*/ 96 w 192"/>
                  <a:gd name="T21" fmla="*/ 1536 h 153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192" h="1536">
                    <a:moveTo>
                      <a:pt x="48" y="0"/>
                    </a:moveTo>
                    <a:lnTo>
                      <a:pt x="0" y="240"/>
                    </a:lnTo>
                    <a:lnTo>
                      <a:pt x="0" y="480"/>
                    </a:lnTo>
                    <a:lnTo>
                      <a:pt x="48" y="576"/>
                    </a:lnTo>
                    <a:lnTo>
                      <a:pt x="144" y="720"/>
                    </a:lnTo>
                    <a:lnTo>
                      <a:pt x="180" y="840"/>
                    </a:lnTo>
                    <a:lnTo>
                      <a:pt x="192" y="984"/>
                    </a:lnTo>
                    <a:lnTo>
                      <a:pt x="192" y="1056"/>
                    </a:lnTo>
                    <a:lnTo>
                      <a:pt x="192" y="1152"/>
                    </a:lnTo>
                    <a:lnTo>
                      <a:pt x="144" y="1392"/>
                    </a:lnTo>
                    <a:lnTo>
                      <a:pt x="96" y="1536"/>
                    </a:lnTo>
                  </a:path>
                </a:pathLst>
              </a:custGeom>
              <a:noFill/>
              <a:ln w="38100" cmpd="sng">
                <a:solidFill>
                  <a:srgbClr val="33CC33"/>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43017" name="Freeform 17"/>
              <p:cNvSpPr>
                <a:spLocks/>
              </p:cNvSpPr>
              <p:nvPr/>
            </p:nvSpPr>
            <p:spPr bwMode="auto">
              <a:xfrm rot="-3514978">
                <a:off x="216" y="3072"/>
                <a:ext cx="288" cy="432"/>
              </a:xfrm>
              <a:custGeom>
                <a:avLst/>
                <a:gdLst>
                  <a:gd name="T0" fmla="*/ 141 w 336"/>
                  <a:gd name="T1" fmla="*/ 229 h 816"/>
                  <a:gd name="T2" fmla="*/ 35 w 336"/>
                  <a:gd name="T3" fmla="*/ 215 h 816"/>
                  <a:gd name="T4" fmla="*/ 0 w 336"/>
                  <a:gd name="T5" fmla="*/ 175 h 816"/>
                  <a:gd name="T6" fmla="*/ 0 w 336"/>
                  <a:gd name="T7" fmla="*/ 134 h 816"/>
                  <a:gd name="T8" fmla="*/ 35 w 336"/>
                  <a:gd name="T9" fmla="*/ 94 h 816"/>
                  <a:gd name="T10" fmla="*/ 141 w 336"/>
                  <a:gd name="T11" fmla="*/ 27 h 816"/>
                  <a:gd name="T12" fmla="*/ 212 w 336"/>
                  <a:gd name="T13" fmla="*/ 0 h 816"/>
                  <a:gd name="T14" fmla="*/ 247 w 336"/>
                  <a:gd name="T15" fmla="*/ 54 h 816"/>
                  <a:gd name="T16" fmla="*/ 247 w 336"/>
                  <a:gd name="T17" fmla="*/ 94 h 816"/>
                  <a:gd name="T18" fmla="*/ 247 w 336"/>
                  <a:gd name="T19" fmla="*/ 134 h 816"/>
                  <a:gd name="T20" fmla="*/ 247 w 336"/>
                  <a:gd name="T21" fmla="*/ 161 h 816"/>
                  <a:gd name="T22" fmla="*/ 212 w 336"/>
                  <a:gd name="T23" fmla="*/ 202 h 816"/>
                  <a:gd name="T24" fmla="*/ 141 w 336"/>
                  <a:gd name="T25" fmla="*/ 229 h 81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336" h="816">
                    <a:moveTo>
                      <a:pt x="192" y="816"/>
                    </a:moveTo>
                    <a:lnTo>
                      <a:pt x="48" y="768"/>
                    </a:lnTo>
                    <a:lnTo>
                      <a:pt x="0" y="624"/>
                    </a:lnTo>
                    <a:lnTo>
                      <a:pt x="0" y="480"/>
                    </a:lnTo>
                    <a:lnTo>
                      <a:pt x="48" y="336"/>
                    </a:lnTo>
                    <a:lnTo>
                      <a:pt x="192" y="96"/>
                    </a:lnTo>
                    <a:lnTo>
                      <a:pt x="288" y="0"/>
                    </a:lnTo>
                    <a:lnTo>
                      <a:pt x="336" y="192"/>
                    </a:lnTo>
                    <a:lnTo>
                      <a:pt x="336" y="336"/>
                    </a:lnTo>
                    <a:lnTo>
                      <a:pt x="336" y="480"/>
                    </a:lnTo>
                    <a:lnTo>
                      <a:pt x="336" y="576"/>
                    </a:lnTo>
                    <a:lnTo>
                      <a:pt x="288" y="720"/>
                    </a:lnTo>
                    <a:lnTo>
                      <a:pt x="192" y="816"/>
                    </a:lnTo>
                    <a:close/>
                  </a:path>
                </a:pathLst>
              </a:custGeom>
              <a:gradFill rotWithShape="1">
                <a:gsLst>
                  <a:gs pos="0">
                    <a:schemeClr val="tx2"/>
                  </a:gs>
                  <a:gs pos="100000">
                    <a:srgbClr val="33CC33"/>
                  </a:gs>
                </a:gsLst>
                <a:lin ang="5400000" scaled="1"/>
              </a:gradFill>
              <a:ln w="9525" cap="rnd">
                <a:solidFill>
                  <a:schemeClr val="tx1"/>
                </a:solidFill>
                <a:prstDash val="sysDot"/>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43018" name="Freeform 18"/>
              <p:cNvSpPr>
                <a:spLocks/>
              </p:cNvSpPr>
              <p:nvPr/>
            </p:nvSpPr>
            <p:spPr bwMode="auto">
              <a:xfrm rot="-3514978">
                <a:off x="317" y="3081"/>
                <a:ext cx="128" cy="401"/>
              </a:xfrm>
              <a:custGeom>
                <a:avLst/>
                <a:gdLst>
                  <a:gd name="T0" fmla="*/ 0 w 96"/>
                  <a:gd name="T1" fmla="*/ 335 h 480"/>
                  <a:gd name="T2" fmla="*/ 85 w 96"/>
                  <a:gd name="T3" fmla="*/ 201 h 480"/>
                  <a:gd name="T4" fmla="*/ 85 w 96"/>
                  <a:gd name="T5" fmla="*/ 134 h 480"/>
                  <a:gd name="T6" fmla="*/ 171 w 96"/>
                  <a:gd name="T7" fmla="*/ 0 h 48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96" h="480">
                    <a:moveTo>
                      <a:pt x="0" y="480"/>
                    </a:moveTo>
                    <a:lnTo>
                      <a:pt x="48" y="288"/>
                    </a:lnTo>
                    <a:lnTo>
                      <a:pt x="48" y="192"/>
                    </a:lnTo>
                    <a:lnTo>
                      <a:pt x="96" y="0"/>
                    </a:lnTo>
                  </a:path>
                </a:pathLst>
              </a:custGeom>
              <a:noFill/>
              <a:ln w="3175" cmpd="sng">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43019" name="Freeform 19"/>
              <p:cNvSpPr>
                <a:spLocks/>
              </p:cNvSpPr>
              <p:nvPr/>
            </p:nvSpPr>
            <p:spPr bwMode="auto">
              <a:xfrm rot="-3514978">
                <a:off x="337" y="3157"/>
                <a:ext cx="128" cy="124"/>
              </a:xfrm>
              <a:custGeom>
                <a:avLst/>
                <a:gdLst>
                  <a:gd name="T0" fmla="*/ 0 w 96"/>
                  <a:gd name="T1" fmla="*/ 32 h 480"/>
                  <a:gd name="T2" fmla="*/ 85 w 96"/>
                  <a:gd name="T3" fmla="*/ 19 h 480"/>
                  <a:gd name="T4" fmla="*/ 85 w 96"/>
                  <a:gd name="T5" fmla="*/ 13 h 480"/>
                  <a:gd name="T6" fmla="*/ 171 w 96"/>
                  <a:gd name="T7" fmla="*/ 0 h 48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96" h="480">
                    <a:moveTo>
                      <a:pt x="0" y="480"/>
                    </a:moveTo>
                    <a:lnTo>
                      <a:pt x="48" y="288"/>
                    </a:lnTo>
                    <a:lnTo>
                      <a:pt x="48" y="192"/>
                    </a:lnTo>
                    <a:lnTo>
                      <a:pt x="96" y="0"/>
                    </a:lnTo>
                  </a:path>
                </a:pathLst>
              </a:custGeom>
              <a:noFill/>
              <a:ln w="3175" cmpd="sng">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43020" name="Freeform 20"/>
              <p:cNvSpPr>
                <a:spLocks/>
              </p:cNvSpPr>
              <p:nvPr/>
            </p:nvSpPr>
            <p:spPr bwMode="auto">
              <a:xfrm rot="-3514978">
                <a:off x="342" y="3244"/>
                <a:ext cx="64" cy="216"/>
              </a:xfrm>
              <a:custGeom>
                <a:avLst/>
                <a:gdLst>
                  <a:gd name="T0" fmla="*/ 43 w 96"/>
                  <a:gd name="T1" fmla="*/ 139 h 336"/>
                  <a:gd name="T2" fmla="*/ 5 w 96"/>
                  <a:gd name="T3" fmla="*/ 109 h 336"/>
                  <a:gd name="T4" fmla="*/ 32 w 96"/>
                  <a:gd name="T5" fmla="*/ 79 h 336"/>
                  <a:gd name="T6" fmla="*/ 0 w 96"/>
                  <a:gd name="T7" fmla="*/ 0 h 336"/>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96" h="336">
                    <a:moveTo>
                      <a:pt x="96" y="336"/>
                    </a:moveTo>
                    <a:lnTo>
                      <a:pt x="12" y="264"/>
                    </a:lnTo>
                    <a:lnTo>
                      <a:pt x="72" y="192"/>
                    </a:lnTo>
                    <a:lnTo>
                      <a:pt x="0" y="0"/>
                    </a:lnTo>
                  </a:path>
                </a:pathLst>
              </a:custGeom>
              <a:noFill/>
              <a:ln w="3175" cmpd="sng">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43021" name="Freeform 21"/>
              <p:cNvSpPr>
                <a:spLocks/>
              </p:cNvSpPr>
              <p:nvPr/>
            </p:nvSpPr>
            <p:spPr bwMode="auto">
              <a:xfrm rot="-3514978">
                <a:off x="290" y="3164"/>
                <a:ext cx="16" cy="154"/>
              </a:xfrm>
              <a:custGeom>
                <a:avLst/>
                <a:gdLst>
                  <a:gd name="T0" fmla="*/ 11 w 24"/>
                  <a:gd name="T1" fmla="*/ 99 h 240"/>
                  <a:gd name="T2" fmla="*/ 0 w 24"/>
                  <a:gd name="T3" fmla="*/ 59 h 240"/>
                  <a:gd name="T4" fmla="*/ 0 w 24"/>
                  <a:gd name="T5" fmla="*/ 40 h 240"/>
                  <a:gd name="T6" fmla="*/ 11 w 24"/>
                  <a:gd name="T7" fmla="*/ 0 h 24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4" h="240">
                    <a:moveTo>
                      <a:pt x="24" y="240"/>
                    </a:moveTo>
                    <a:lnTo>
                      <a:pt x="0" y="144"/>
                    </a:lnTo>
                    <a:lnTo>
                      <a:pt x="0" y="96"/>
                    </a:lnTo>
                    <a:lnTo>
                      <a:pt x="24" y="0"/>
                    </a:lnTo>
                  </a:path>
                </a:pathLst>
              </a:custGeom>
              <a:noFill/>
              <a:ln w="3175" cmpd="sng">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43022" name="Freeform 22"/>
              <p:cNvSpPr>
                <a:spLocks/>
              </p:cNvSpPr>
              <p:nvPr/>
            </p:nvSpPr>
            <p:spPr bwMode="auto">
              <a:xfrm>
                <a:off x="504" y="3420"/>
                <a:ext cx="60" cy="96"/>
              </a:xfrm>
              <a:custGeom>
                <a:avLst/>
                <a:gdLst>
                  <a:gd name="T0" fmla="*/ 0 w 60"/>
                  <a:gd name="T1" fmla="*/ 0 h 96"/>
                  <a:gd name="T2" fmla="*/ 48 w 60"/>
                  <a:gd name="T3" fmla="*/ 96 h 96"/>
                  <a:gd name="T4" fmla="*/ 0 60000 65536"/>
                  <a:gd name="T5" fmla="*/ 0 60000 65536"/>
                </a:gdLst>
                <a:ahLst/>
                <a:cxnLst>
                  <a:cxn ang="T4">
                    <a:pos x="T0" y="T1"/>
                  </a:cxn>
                  <a:cxn ang="T5">
                    <a:pos x="T2" y="T3"/>
                  </a:cxn>
                </a:cxnLst>
                <a:rect l="0" t="0" r="r" b="b"/>
                <a:pathLst>
                  <a:path w="60" h="96">
                    <a:moveTo>
                      <a:pt x="0" y="0"/>
                    </a:moveTo>
                    <a:cubicBezTo>
                      <a:pt x="60" y="20"/>
                      <a:pt x="48" y="36"/>
                      <a:pt x="48" y="96"/>
                    </a:cubicBezTo>
                  </a:path>
                </a:pathLst>
              </a:custGeom>
              <a:noFill/>
              <a:ln w="57150" cmpd="sng">
                <a:solidFill>
                  <a:srgbClr val="33CC33"/>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grpSp>
            <p:nvGrpSpPr>
              <p:cNvPr id="43023" name="Group 23"/>
              <p:cNvGrpSpPr>
                <a:grpSpLocks/>
              </p:cNvGrpSpPr>
              <p:nvPr/>
            </p:nvGrpSpPr>
            <p:grpSpPr bwMode="auto">
              <a:xfrm>
                <a:off x="480" y="2496"/>
                <a:ext cx="288" cy="528"/>
                <a:chOff x="480" y="2496"/>
                <a:chExt cx="288" cy="528"/>
              </a:xfrm>
            </p:grpSpPr>
            <p:sp>
              <p:nvSpPr>
                <p:cNvPr id="43059" name="Freeform 24"/>
                <p:cNvSpPr>
                  <a:spLocks/>
                </p:cNvSpPr>
                <p:nvPr/>
              </p:nvSpPr>
              <p:spPr bwMode="auto">
                <a:xfrm>
                  <a:off x="480" y="2496"/>
                  <a:ext cx="288" cy="432"/>
                </a:xfrm>
                <a:custGeom>
                  <a:avLst/>
                  <a:gdLst>
                    <a:gd name="T0" fmla="*/ 141 w 336"/>
                    <a:gd name="T1" fmla="*/ 229 h 816"/>
                    <a:gd name="T2" fmla="*/ 35 w 336"/>
                    <a:gd name="T3" fmla="*/ 215 h 816"/>
                    <a:gd name="T4" fmla="*/ 0 w 336"/>
                    <a:gd name="T5" fmla="*/ 175 h 816"/>
                    <a:gd name="T6" fmla="*/ 0 w 336"/>
                    <a:gd name="T7" fmla="*/ 134 h 816"/>
                    <a:gd name="T8" fmla="*/ 35 w 336"/>
                    <a:gd name="T9" fmla="*/ 94 h 816"/>
                    <a:gd name="T10" fmla="*/ 141 w 336"/>
                    <a:gd name="T11" fmla="*/ 27 h 816"/>
                    <a:gd name="T12" fmla="*/ 212 w 336"/>
                    <a:gd name="T13" fmla="*/ 0 h 816"/>
                    <a:gd name="T14" fmla="*/ 247 w 336"/>
                    <a:gd name="T15" fmla="*/ 54 h 816"/>
                    <a:gd name="T16" fmla="*/ 247 w 336"/>
                    <a:gd name="T17" fmla="*/ 94 h 816"/>
                    <a:gd name="T18" fmla="*/ 247 w 336"/>
                    <a:gd name="T19" fmla="*/ 134 h 816"/>
                    <a:gd name="T20" fmla="*/ 247 w 336"/>
                    <a:gd name="T21" fmla="*/ 161 h 816"/>
                    <a:gd name="T22" fmla="*/ 212 w 336"/>
                    <a:gd name="T23" fmla="*/ 202 h 816"/>
                    <a:gd name="T24" fmla="*/ 141 w 336"/>
                    <a:gd name="T25" fmla="*/ 229 h 81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336" h="816">
                      <a:moveTo>
                        <a:pt x="192" y="816"/>
                      </a:moveTo>
                      <a:lnTo>
                        <a:pt x="48" y="768"/>
                      </a:lnTo>
                      <a:lnTo>
                        <a:pt x="0" y="624"/>
                      </a:lnTo>
                      <a:lnTo>
                        <a:pt x="0" y="480"/>
                      </a:lnTo>
                      <a:lnTo>
                        <a:pt x="48" y="336"/>
                      </a:lnTo>
                      <a:lnTo>
                        <a:pt x="192" y="96"/>
                      </a:lnTo>
                      <a:lnTo>
                        <a:pt x="288" y="0"/>
                      </a:lnTo>
                      <a:lnTo>
                        <a:pt x="336" y="192"/>
                      </a:lnTo>
                      <a:lnTo>
                        <a:pt x="336" y="336"/>
                      </a:lnTo>
                      <a:lnTo>
                        <a:pt x="336" y="480"/>
                      </a:lnTo>
                      <a:lnTo>
                        <a:pt x="336" y="576"/>
                      </a:lnTo>
                      <a:lnTo>
                        <a:pt x="288" y="720"/>
                      </a:lnTo>
                      <a:lnTo>
                        <a:pt x="192" y="816"/>
                      </a:lnTo>
                      <a:close/>
                    </a:path>
                  </a:pathLst>
                </a:custGeom>
                <a:gradFill rotWithShape="1">
                  <a:gsLst>
                    <a:gs pos="0">
                      <a:schemeClr val="tx2"/>
                    </a:gs>
                    <a:gs pos="100000">
                      <a:srgbClr val="33CC33"/>
                    </a:gs>
                  </a:gsLst>
                  <a:lin ang="5400000" scaled="1"/>
                </a:gradFill>
                <a:ln w="9525" cap="rnd">
                  <a:solidFill>
                    <a:schemeClr val="tx1"/>
                  </a:solidFill>
                  <a:prstDash val="sysDot"/>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43060" name="Freeform 25"/>
                <p:cNvSpPr>
                  <a:spLocks/>
                </p:cNvSpPr>
                <p:nvPr/>
              </p:nvSpPr>
              <p:spPr bwMode="auto">
                <a:xfrm>
                  <a:off x="576" y="2527"/>
                  <a:ext cx="128" cy="401"/>
                </a:xfrm>
                <a:custGeom>
                  <a:avLst/>
                  <a:gdLst>
                    <a:gd name="T0" fmla="*/ 0 w 96"/>
                    <a:gd name="T1" fmla="*/ 335 h 480"/>
                    <a:gd name="T2" fmla="*/ 85 w 96"/>
                    <a:gd name="T3" fmla="*/ 201 h 480"/>
                    <a:gd name="T4" fmla="*/ 85 w 96"/>
                    <a:gd name="T5" fmla="*/ 134 h 480"/>
                    <a:gd name="T6" fmla="*/ 171 w 96"/>
                    <a:gd name="T7" fmla="*/ 0 h 48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96" h="480">
                      <a:moveTo>
                        <a:pt x="0" y="480"/>
                      </a:moveTo>
                      <a:lnTo>
                        <a:pt x="48" y="288"/>
                      </a:lnTo>
                      <a:lnTo>
                        <a:pt x="48" y="192"/>
                      </a:lnTo>
                      <a:lnTo>
                        <a:pt x="96" y="0"/>
                      </a:lnTo>
                    </a:path>
                  </a:pathLst>
                </a:custGeom>
                <a:noFill/>
                <a:ln w="3175" cmpd="sng">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43061" name="Freeform 26"/>
                <p:cNvSpPr>
                  <a:spLocks/>
                </p:cNvSpPr>
                <p:nvPr/>
              </p:nvSpPr>
              <p:spPr bwMode="auto">
                <a:xfrm>
                  <a:off x="640" y="2650"/>
                  <a:ext cx="128" cy="124"/>
                </a:xfrm>
                <a:custGeom>
                  <a:avLst/>
                  <a:gdLst>
                    <a:gd name="T0" fmla="*/ 0 w 96"/>
                    <a:gd name="T1" fmla="*/ 32 h 480"/>
                    <a:gd name="T2" fmla="*/ 85 w 96"/>
                    <a:gd name="T3" fmla="*/ 19 h 480"/>
                    <a:gd name="T4" fmla="*/ 85 w 96"/>
                    <a:gd name="T5" fmla="*/ 13 h 480"/>
                    <a:gd name="T6" fmla="*/ 171 w 96"/>
                    <a:gd name="T7" fmla="*/ 0 h 48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96" h="480">
                      <a:moveTo>
                        <a:pt x="0" y="480"/>
                      </a:moveTo>
                      <a:lnTo>
                        <a:pt x="48" y="288"/>
                      </a:lnTo>
                      <a:lnTo>
                        <a:pt x="48" y="192"/>
                      </a:lnTo>
                      <a:lnTo>
                        <a:pt x="96" y="0"/>
                      </a:lnTo>
                    </a:path>
                  </a:pathLst>
                </a:custGeom>
                <a:noFill/>
                <a:ln w="3175" cmpd="sng">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43062" name="Freeform 27"/>
                <p:cNvSpPr>
                  <a:spLocks/>
                </p:cNvSpPr>
                <p:nvPr/>
              </p:nvSpPr>
              <p:spPr bwMode="auto">
                <a:xfrm>
                  <a:off x="544" y="2650"/>
                  <a:ext cx="64" cy="216"/>
                </a:xfrm>
                <a:custGeom>
                  <a:avLst/>
                  <a:gdLst>
                    <a:gd name="T0" fmla="*/ 43 w 96"/>
                    <a:gd name="T1" fmla="*/ 139 h 336"/>
                    <a:gd name="T2" fmla="*/ 5 w 96"/>
                    <a:gd name="T3" fmla="*/ 109 h 336"/>
                    <a:gd name="T4" fmla="*/ 32 w 96"/>
                    <a:gd name="T5" fmla="*/ 79 h 336"/>
                    <a:gd name="T6" fmla="*/ 0 w 96"/>
                    <a:gd name="T7" fmla="*/ 0 h 336"/>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96" h="336">
                      <a:moveTo>
                        <a:pt x="96" y="336"/>
                      </a:moveTo>
                      <a:lnTo>
                        <a:pt x="12" y="264"/>
                      </a:lnTo>
                      <a:lnTo>
                        <a:pt x="72" y="192"/>
                      </a:lnTo>
                      <a:lnTo>
                        <a:pt x="0" y="0"/>
                      </a:lnTo>
                    </a:path>
                  </a:pathLst>
                </a:custGeom>
                <a:noFill/>
                <a:ln w="3175" cmpd="sng">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43063" name="Freeform 28"/>
                <p:cNvSpPr>
                  <a:spLocks/>
                </p:cNvSpPr>
                <p:nvPr/>
              </p:nvSpPr>
              <p:spPr bwMode="auto">
                <a:xfrm>
                  <a:off x="624" y="2558"/>
                  <a:ext cx="16" cy="154"/>
                </a:xfrm>
                <a:custGeom>
                  <a:avLst/>
                  <a:gdLst>
                    <a:gd name="T0" fmla="*/ 11 w 24"/>
                    <a:gd name="T1" fmla="*/ 99 h 240"/>
                    <a:gd name="T2" fmla="*/ 0 w 24"/>
                    <a:gd name="T3" fmla="*/ 59 h 240"/>
                    <a:gd name="T4" fmla="*/ 0 w 24"/>
                    <a:gd name="T5" fmla="*/ 40 h 240"/>
                    <a:gd name="T6" fmla="*/ 11 w 24"/>
                    <a:gd name="T7" fmla="*/ 0 h 24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4" h="240">
                      <a:moveTo>
                        <a:pt x="24" y="240"/>
                      </a:moveTo>
                      <a:lnTo>
                        <a:pt x="0" y="144"/>
                      </a:lnTo>
                      <a:lnTo>
                        <a:pt x="0" y="96"/>
                      </a:lnTo>
                      <a:lnTo>
                        <a:pt x="24" y="0"/>
                      </a:lnTo>
                    </a:path>
                  </a:pathLst>
                </a:custGeom>
                <a:noFill/>
                <a:ln w="3175" cmpd="sng">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43064" name="Freeform 29"/>
                <p:cNvSpPr>
                  <a:spLocks/>
                </p:cNvSpPr>
                <p:nvPr/>
              </p:nvSpPr>
              <p:spPr bwMode="auto">
                <a:xfrm flipH="1">
                  <a:off x="528" y="2928"/>
                  <a:ext cx="47" cy="96"/>
                </a:xfrm>
                <a:custGeom>
                  <a:avLst/>
                  <a:gdLst>
                    <a:gd name="T0" fmla="*/ 5 w 72"/>
                    <a:gd name="T1" fmla="*/ 0 h 192"/>
                    <a:gd name="T2" fmla="*/ 0 w 72"/>
                    <a:gd name="T3" fmla="*/ 48 h 192"/>
                    <a:gd name="T4" fmla="*/ 0 60000 65536"/>
                    <a:gd name="T5" fmla="*/ 0 60000 65536"/>
                  </a:gdLst>
                  <a:ahLst/>
                  <a:cxnLst>
                    <a:cxn ang="T4">
                      <a:pos x="T0" y="T1"/>
                    </a:cxn>
                    <a:cxn ang="T5">
                      <a:pos x="T2" y="T3"/>
                    </a:cxn>
                  </a:cxnLst>
                  <a:rect l="0" t="0" r="r" b="b"/>
                  <a:pathLst>
                    <a:path w="72" h="192">
                      <a:moveTo>
                        <a:pt x="12" y="0"/>
                      </a:moveTo>
                      <a:cubicBezTo>
                        <a:pt x="24" y="48"/>
                        <a:pt x="72" y="192"/>
                        <a:pt x="0" y="192"/>
                      </a:cubicBezTo>
                    </a:path>
                  </a:pathLst>
                </a:custGeom>
                <a:noFill/>
                <a:ln w="57150" cmpd="sng">
                  <a:solidFill>
                    <a:srgbClr val="33CC33"/>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grpSp>
          <p:grpSp>
            <p:nvGrpSpPr>
              <p:cNvPr id="43024" name="Group 30"/>
              <p:cNvGrpSpPr>
                <a:grpSpLocks/>
              </p:cNvGrpSpPr>
              <p:nvPr/>
            </p:nvGrpSpPr>
            <p:grpSpPr bwMode="auto">
              <a:xfrm rot="4680742">
                <a:off x="936" y="2808"/>
                <a:ext cx="624" cy="1536"/>
                <a:chOff x="144" y="2256"/>
                <a:chExt cx="624" cy="1536"/>
              </a:xfrm>
            </p:grpSpPr>
            <p:sp>
              <p:nvSpPr>
                <p:cNvPr id="43046" name="Freeform 31"/>
                <p:cNvSpPr>
                  <a:spLocks/>
                </p:cNvSpPr>
                <p:nvPr/>
              </p:nvSpPr>
              <p:spPr bwMode="auto">
                <a:xfrm>
                  <a:off x="384" y="2256"/>
                  <a:ext cx="192" cy="1536"/>
                </a:xfrm>
                <a:custGeom>
                  <a:avLst/>
                  <a:gdLst>
                    <a:gd name="T0" fmla="*/ 48 w 192"/>
                    <a:gd name="T1" fmla="*/ 0 h 1536"/>
                    <a:gd name="T2" fmla="*/ 0 w 192"/>
                    <a:gd name="T3" fmla="*/ 240 h 1536"/>
                    <a:gd name="T4" fmla="*/ 0 w 192"/>
                    <a:gd name="T5" fmla="*/ 480 h 1536"/>
                    <a:gd name="T6" fmla="*/ 48 w 192"/>
                    <a:gd name="T7" fmla="*/ 576 h 1536"/>
                    <a:gd name="T8" fmla="*/ 144 w 192"/>
                    <a:gd name="T9" fmla="*/ 720 h 1536"/>
                    <a:gd name="T10" fmla="*/ 180 w 192"/>
                    <a:gd name="T11" fmla="*/ 840 h 1536"/>
                    <a:gd name="T12" fmla="*/ 192 w 192"/>
                    <a:gd name="T13" fmla="*/ 984 h 1536"/>
                    <a:gd name="T14" fmla="*/ 192 w 192"/>
                    <a:gd name="T15" fmla="*/ 1056 h 1536"/>
                    <a:gd name="T16" fmla="*/ 192 w 192"/>
                    <a:gd name="T17" fmla="*/ 1152 h 1536"/>
                    <a:gd name="T18" fmla="*/ 144 w 192"/>
                    <a:gd name="T19" fmla="*/ 1392 h 1536"/>
                    <a:gd name="T20" fmla="*/ 96 w 192"/>
                    <a:gd name="T21" fmla="*/ 1536 h 153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192" h="1536">
                      <a:moveTo>
                        <a:pt x="48" y="0"/>
                      </a:moveTo>
                      <a:lnTo>
                        <a:pt x="0" y="240"/>
                      </a:lnTo>
                      <a:lnTo>
                        <a:pt x="0" y="480"/>
                      </a:lnTo>
                      <a:lnTo>
                        <a:pt x="48" y="576"/>
                      </a:lnTo>
                      <a:lnTo>
                        <a:pt x="144" y="720"/>
                      </a:lnTo>
                      <a:lnTo>
                        <a:pt x="180" y="840"/>
                      </a:lnTo>
                      <a:lnTo>
                        <a:pt x="192" y="984"/>
                      </a:lnTo>
                      <a:lnTo>
                        <a:pt x="192" y="1056"/>
                      </a:lnTo>
                      <a:lnTo>
                        <a:pt x="192" y="1152"/>
                      </a:lnTo>
                      <a:lnTo>
                        <a:pt x="144" y="1392"/>
                      </a:lnTo>
                      <a:lnTo>
                        <a:pt x="96" y="1536"/>
                      </a:lnTo>
                    </a:path>
                  </a:pathLst>
                </a:custGeom>
                <a:noFill/>
                <a:ln w="38100" cmpd="sng">
                  <a:solidFill>
                    <a:srgbClr val="33CC33"/>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43047" name="Freeform 32"/>
                <p:cNvSpPr>
                  <a:spLocks/>
                </p:cNvSpPr>
                <p:nvPr/>
              </p:nvSpPr>
              <p:spPr bwMode="auto">
                <a:xfrm>
                  <a:off x="480" y="2496"/>
                  <a:ext cx="288" cy="432"/>
                </a:xfrm>
                <a:custGeom>
                  <a:avLst/>
                  <a:gdLst>
                    <a:gd name="T0" fmla="*/ 141 w 336"/>
                    <a:gd name="T1" fmla="*/ 229 h 816"/>
                    <a:gd name="T2" fmla="*/ 35 w 336"/>
                    <a:gd name="T3" fmla="*/ 215 h 816"/>
                    <a:gd name="T4" fmla="*/ 0 w 336"/>
                    <a:gd name="T5" fmla="*/ 175 h 816"/>
                    <a:gd name="T6" fmla="*/ 0 w 336"/>
                    <a:gd name="T7" fmla="*/ 134 h 816"/>
                    <a:gd name="T8" fmla="*/ 35 w 336"/>
                    <a:gd name="T9" fmla="*/ 94 h 816"/>
                    <a:gd name="T10" fmla="*/ 141 w 336"/>
                    <a:gd name="T11" fmla="*/ 27 h 816"/>
                    <a:gd name="T12" fmla="*/ 212 w 336"/>
                    <a:gd name="T13" fmla="*/ 0 h 816"/>
                    <a:gd name="T14" fmla="*/ 247 w 336"/>
                    <a:gd name="T15" fmla="*/ 54 h 816"/>
                    <a:gd name="T16" fmla="*/ 247 w 336"/>
                    <a:gd name="T17" fmla="*/ 94 h 816"/>
                    <a:gd name="T18" fmla="*/ 247 w 336"/>
                    <a:gd name="T19" fmla="*/ 134 h 816"/>
                    <a:gd name="T20" fmla="*/ 247 w 336"/>
                    <a:gd name="T21" fmla="*/ 161 h 816"/>
                    <a:gd name="T22" fmla="*/ 212 w 336"/>
                    <a:gd name="T23" fmla="*/ 202 h 816"/>
                    <a:gd name="T24" fmla="*/ 141 w 336"/>
                    <a:gd name="T25" fmla="*/ 229 h 81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336" h="816">
                      <a:moveTo>
                        <a:pt x="192" y="816"/>
                      </a:moveTo>
                      <a:lnTo>
                        <a:pt x="48" y="768"/>
                      </a:lnTo>
                      <a:lnTo>
                        <a:pt x="0" y="624"/>
                      </a:lnTo>
                      <a:lnTo>
                        <a:pt x="0" y="480"/>
                      </a:lnTo>
                      <a:lnTo>
                        <a:pt x="48" y="336"/>
                      </a:lnTo>
                      <a:lnTo>
                        <a:pt x="192" y="96"/>
                      </a:lnTo>
                      <a:lnTo>
                        <a:pt x="288" y="0"/>
                      </a:lnTo>
                      <a:lnTo>
                        <a:pt x="336" y="192"/>
                      </a:lnTo>
                      <a:lnTo>
                        <a:pt x="336" y="336"/>
                      </a:lnTo>
                      <a:lnTo>
                        <a:pt x="336" y="480"/>
                      </a:lnTo>
                      <a:lnTo>
                        <a:pt x="336" y="576"/>
                      </a:lnTo>
                      <a:lnTo>
                        <a:pt x="288" y="720"/>
                      </a:lnTo>
                      <a:lnTo>
                        <a:pt x="192" y="816"/>
                      </a:lnTo>
                      <a:close/>
                    </a:path>
                  </a:pathLst>
                </a:custGeom>
                <a:gradFill rotWithShape="1">
                  <a:gsLst>
                    <a:gs pos="0">
                      <a:schemeClr val="tx2"/>
                    </a:gs>
                    <a:gs pos="100000">
                      <a:srgbClr val="33CC33"/>
                    </a:gs>
                  </a:gsLst>
                  <a:lin ang="5400000" scaled="1"/>
                </a:gradFill>
                <a:ln w="9525" cap="rnd">
                  <a:solidFill>
                    <a:schemeClr val="tx1"/>
                  </a:solidFill>
                  <a:prstDash val="sysDot"/>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43048" name="Freeform 33"/>
                <p:cNvSpPr>
                  <a:spLocks/>
                </p:cNvSpPr>
                <p:nvPr/>
              </p:nvSpPr>
              <p:spPr bwMode="auto">
                <a:xfrm>
                  <a:off x="576" y="2527"/>
                  <a:ext cx="128" cy="401"/>
                </a:xfrm>
                <a:custGeom>
                  <a:avLst/>
                  <a:gdLst>
                    <a:gd name="T0" fmla="*/ 0 w 96"/>
                    <a:gd name="T1" fmla="*/ 335 h 480"/>
                    <a:gd name="T2" fmla="*/ 85 w 96"/>
                    <a:gd name="T3" fmla="*/ 201 h 480"/>
                    <a:gd name="T4" fmla="*/ 85 w 96"/>
                    <a:gd name="T5" fmla="*/ 134 h 480"/>
                    <a:gd name="T6" fmla="*/ 171 w 96"/>
                    <a:gd name="T7" fmla="*/ 0 h 48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96" h="480">
                      <a:moveTo>
                        <a:pt x="0" y="480"/>
                      </a:moveTo>
                      <a:lnTo>
                        <a:pt x="48" y="288"/>
                      </a:lnTo>
                      <a:lnTo>
                        <a:pt x="48" y="192"/>
                      </a:lnTo>
                      <a:lnTo>
                        <a:pt x="96" y="0"/>
                      </a:lnTo>
                    </a:path>
                  </a:pathLst>
                </a:custGeom>
                <a:noFill/>
                <a:ln w="3175" cmpd="sng">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43049" name="Freeform 34"/>
                <p:cNvSpPr>
                  <a:spLocks/>
                </p:cNvSpPr>
                <p:nvPr/>
              </p:nvSpPr>
              <p:spPr bwMode="auto">
                <a:xfrm>
                  <a:off x="640" y="2650"/>
                  <a:ext cx="128" cy="124"/>
                </a:xfrm>
                <a:custGeom>
                  <a:avLst/>
                  <a:gdLst>
                    <a:gd name="T0" fmla="*/ 0 w 96"/>
                    <a:gd name="T1" fmla="*/ 32 h 480"/>
                    <a:gd name="T2" fmla="*/ 85 w 96"/>
                    <a:gd name="T3" fmla="*/ 19 h 480"/>
                    <a:gd name="T4" fmla="*/ 85 w 96"/>
                    <a:gd name="T5" fmla="*/ 13 h 480"/>
                    <a:gd name="T6" fmla="*/ 171 w 96"/>
                    <a:gd name="T7" fmla="*/ 0 h 48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96" h="480">
                      <a:moveTo>
                        <a:pt x="0" y="480"/>
                      </a:moveTo>
                      <a:lnTo>
                        <a:pt x="48" y="288"/>
                      </a:lnTo>
                      <a:lnTo>
                        <a:pt x="48" y="192"/>
                      </a:lnTo>
                      <a:lnTo>
                        <a:pt x="96" y="0"/>
                      </a:lnTo>
                    </a:path>
                  </a:pathLst>
                </a:custGeom>
                <a:noFill/>
                <a:ln w="3175" cmpd="sng">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43050" name="Freeform 35"/>
                <p:cNvSpPr>
                  <a:spLocks/>
                </p:cNvSpPr>
                <p:nvPr/>
              </p:nvSpPr>
              <p:spPr bwMode="auto">
                <a:xfrm>
                  <a:off x="544" y="2650"/>
                  <a:ext cx="64" cy="216"/>
                </a:xfrm>
                <a:custGeom>
                  <a:avLst/>
                  <a:gdLst>
                    <a:gd name="T0" fmla="*/ 43 w 96"/>
                    <a:gd name="T1" fmla="*/ 139 h 336"/>
                    <a:gd name="T2" fmla="*/ 5 w 96"/>
                    <a:gd name="T3" fmla="*/ 109 h 336"/>
                    <a:gd name="T4" fmla="*/ 32 w 96"/>
                    <a:gd name="T5" fmla="*/ 79 h 336"/>
                    <a:gd name="T6" fmla="*/ 0 w 96"/>
                    <a:gd name="T7" fmla="*/ 0 h 336"/>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96" h="336">
                      <a:moveTo>
                        <a:pt x="96" y="336"/>
                      </a:moveTo>
                      <a:lnTo>
                        <a:pt x="12" y="264"/>
                      </a:lnTo>
                      <a:lnTo>
                        <a:pt x="72" y="192"/>
                      </a:lnTo>
                      <a:lnTo>
                        <a:pt x="0" y="0"/>
                      </a:lnTo>
                    </a:path>
                  </a:pathLst>
                </a:custGeom>
                <a:noFill/>
                <a:ln w="3175" cmpd="sng">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43051" name="Freeform 36"/>
                <p:cNvSpPr>
                  <a:spLocks/>
                </p:cNvSpPr>
                <p:nvPr/>
              </p:nvSpPr>
              <p:spPr bwMode="auto">
                <a:xfrm>
                  <a:off x="624" y="2558"/>
                  <a:ext cx="16" cy="154"/>
                </a:xfrm>
                <a:custGeom>
                  <a:avLst/>
                  <a:gdLst>
                    <a:gd name="T0" fmla="*/ 11 w 24"/>
                    <a:gd name="T1" fmla="*/ 99 h 240"/>
                    <a:gd name="T2" fmla="*/ 0 w 24"/>
                    <a:gd name="T3" fmla="*/ 59 h 240"/>
                    <a:gd name="T4" fmla="*/ 0 w 24"/>
                    <a:gd name="T5" fmla="*/ 40 h 240"/>
                    <a:gd name="T6" fmla="*/ 11 w 24"/>
                    <a:gd name="T7" fmla="*/ 0 h 24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4" h="240">
                      <a:moveTo>
                        <a:pt x="24" y="240"/>
                      </a:moveTo>
                      <a:lnTo>
                        <a:pt x="0" y="144"/>
                      </a:lnTo>
                      <a:lnTo>
                        <a:pt x="0" y="96"/>
                      </a:lnTo>
                      <a:lnTo>
                        <a:pt x="24" y="0"/>
                      </a:lnTo>
                    </a:path>
                  </a:pathLst>
                </a:custGeom>
                <a:noFill/>
                <a:ln w="3175" cmpd="sng">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43052" name="Freeform 37"/>
                <p:cNvSpPr>
                  <a:spLocks/>
                </p:cNvSpPr>
                <p:nvPr/>
              </p:nvSpPr>
              <p:spPr bwMode="auto">
                <a:xfrm rot="-3514978">
                  <a:off x="216" y="3072"/>
                  <a:ext cx="288" cy="432"/>
                </a:xfrm>
                <a:custGeom>
                  <a:avLst/>
                  <a:gdLst>
                    <a:gd name="T0" fmla="*/ 141 w 336"/>
                    <a:gd name="T1" fmla="*/ 229 h 816"/>
                    <a:gd name="T2" fmla="*/ 35 w 336"/>
                    <a:gd name="T3" fmla="*/ 215 h 816"/>
                    <a:gd name="T4" fmla="*/ 0 w 336"/>
                    <a:gd name="T5" fmla="*/ 175 h 816"/>
                    <a:gd name="T6" fmla="*/ 0 w 336"/>
                    <a:gd name="T7" fmla="*/ 134 h 816"/>
                    <a:gd name="T8" fmla="*/ 35 w 336"/>
                    <a:gd name="T9" fmla="*/ 94 h 816"/>
                    <a:gd name="T10" fmla="*/ 141 w 336"/>
                    <a:gd name="T11" fmla="*/ 27 h 816"/>
                    <a:gd name="T12" fmla="*/ 212 w 336"/>
                    <a:gd name="T13" fmla="*/ 0 h 816"/>
                    <a:gd name="T14" fmla="*/ 247 w 336"/>
                    <a:gd name="T15" fmla="*/ 54 h 816"/>
                    <a:gd name="T16" fmla="*/ 247 w 336"/>
                    <a:gd name="T17" fmla="*/ 94 h 816"/>
                    <a:gd name="T18" fmla="*/ 247 w 336"/>
                    <a:gd name="T19" fmla="*/ 134 h 816"/>
                    <a:gd name="T20" fmla="*/ 247 w 336"/>
                    <a:gd name="T21" fmla="*/ 161 h 816"/>
                    <a:gd name="T22" fmla="*/ 212 w 336"/>
                    <a:gd name="T23" fmla="*/ 202 h 816"/>
                    <a:gd name="T24" fmla="*/ 141 w 336"/>
                    <a:gd name="T25" fmla="*/ 229 h 81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336" h="816">
                      <a:moveTo>
                        <a:pt x="192" y="816"/>
                      </a:moveTo>
                      <a:lnTo>
                        <a:pt x="48" y="768"/>
                      </a:lnTo>
                      <a:lnTo>
                        <a:pt x="0" y="624"/>
                      </a:lnTo>
                      <a:lnTo>
                        <a:pt x="0" y="480"/>
                      </a:lnTo>
                      <a:lnTo>
                        <a:pt x="48" y="336"/>
                      </a:lnTo>
                      <a:lnTo>
                        <a:pt x="192" y="96"/>
                      </a:lnTo>
                      <a:lnTo>
                        <a:pt x="288" y="0"/>
                      </a:lnTo>
                      <a:lnTo>
                        <a:pt x="336" y="192"/>
                      </a:lnTo>
                      <a:lnTo>
                        <a:pt x="336" y="336"/>
                      </a:lnTo>
                      <a:lnTo>
                        <a:pt x="336" y="480"/>
                      </a:lnTo>
                      <a:lnTo>
                        <a:pt x="336" y="576"/>
                      </a:lnTo>
                      <a:lnTo>
                        <a:pt x="288" y="720"/>
                      </a:lnTo>
                      <a:lnTo>
                        <a:pt x="192" y="816"/>
                      </a:lnTo>
                      <a:close/>
                    </a:path>
                  </a:pathLst>
                </a:custGeom>
                <a:gradFill rotWithShape="1">
                  <a:gsLst>
                    <a:gs pos="0">
                      <a:schemeClr val="tx2"/>
                    </a:gs>
                    <a:gs pos="100000">
                      <a:srgbClr val="33CC33"/>
                    </a:gs>
                  </a:gsLst>
                  <a:lin ang="5400000" scaled="1"/>
                </a:gradFill>
                <a:ln w="9525" cap="rnd">
                  <a:solidFill>
                    <a:schemeClr val="tx1"/>
                  </a:solidFill>
                  <a:prstDash val="sysDot"/>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43053" name="Freeform 38"/>
                <p:cNvSpPr>
                  <a:spLocks/>
                </p:cNvSpPr>
                <p:nvPr/>
              </p:nvSpPr>
              <p:spPr bwMode="auto">
                <a:xfrm rot="-3514978">
                  <a:off x="317" y="3081"/>
                  <a:ext cx="128" cy="401"/>
                </a:xfrm>
                <a:custGeom>
                  <a:avLst/>
                  <a:gdLst>
                    <a:gd name="T0" fmla="*/ 0 w 96"/>
                    <a:gd name="T1" fmla="*/ 335 h 480"/>
                    <a:gd name="T2" fmla="*/ 85 w 96"/>
                    <a:gd name="T3" fmla="*/ 201 h 480"/>
                    <a:gd name="T4" fmla="*/ 85 w 96"/>
                    <a:gd name="T5" fmla="*/ 134 h 480"/>
                    <a:gd name="T6" fmla="*/ 171 w 96"/>
                    <a:gd name="T7" fmla="*/ 0 h 48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96" h="480">
                      <a:moveTo>
                        <a:pt x="0" y="480"/>
                      </a:moveTo>
                      <a:lnTo>
                        <a:pt x="48" y="288"/>
                      </a:lnTo>
                      <a:lnTo>
                        <a:pt x="48" y="192"/>
                      </a:lnTo>
                      <a:lnTo>
                        <a:pt x="96" y="0"/>
                      </a:lnTo>
                    </a:path>
                  </a:pathLst>
                </a:custGeom>
                <a:noFill/>
                <a:ln w="3175" cmpd="sng">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43054" name="Freeform 39"/>
                <p:cNvSpPr>
                  <a:spLocks/>
                </p:cNvSpPr>
                <p:nvPr/>
              </p:nvSpPr>
              <p:spPr bwMode="auto">
                <a:xfrm rot="-3514978">
                  <a:off x="337" y="3157"/>
                  <a:ext cx="128" cy="124"/>
                </a:xfrm>
                <a:custGeom>
                  <a:avLst/>
                  <a:gdLst>
                    <a:gd name="T0" fmla="*/ 0 w 96"/>
                    <a:gd name="T1" fmla="*/ 32 h 480"/>
                    <a:gd name="T2" fmla="*/ 85 w 96"/>
                    <a:gd name="T3" fmla="*/ 19 h 480"/>
                    <a:gd name="T4" fmla="*/ 85 w 96"/>
                    <a:gd name="T5" fmla="*/ 13 h 480"/>
                    <a:gd name="T6" fmla="*/ 171 w 96"/>
                    <a:gd name="T7" fmla="*/ 0 h 48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96" h="480">
                      <a:moveTo>
                        <a:pt x="0" y="480"/>
                      </a:moveTo>
                      <a:lnTo>
                        <a:pt x="48" y="288"/>
                      </a:lnTo>
                      <a:lnTo>
                        <a:pt x="48" y="192"/>
                      </a:lnTo>
                      <a:lnTo>
                        <a:pt x="96" y="0"/>
                      </a:lnTo>
                    </a:path>
                  </a:pathLst>
                </a:custGeom>
                <a:noFill/>
                <a:ln w="3175" cmpd="sng">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43055" name="Freeform 40"/>
                <p:cNvSpPr>
                  <a:spLocks/>
                </p:cNvSpPr>
                <p:nvPr/>
              </p:nvSpPr>
              <p:spPr bwMode="auto">
                <a:xfrm rot="-3514978">
                  <a:off x="342" y="3244"/>
                  <a:ext cx="64" cy="216"/>
                </a:xfrm>
                <a:custGeom>
                  <a:avLst/>
                  <a:gdLst>
                    <a:gd name="T0" fmla="*/ 43 w 96"/>
                    <a:gd name="T1" fmla="*/ 139 h 336"/>
                    <a:gd name="T2" fmla="*/ 5 w 96"/>
                    <a:gd name="T3" fmla="*/ 109 h 336"/>
                    <a:gd name="T4" fmla="*/ 32 w 96"/>
                    <a:gd name="T5" fmla="*/ 79 h 336"/>
                    <a:gd name="T6" fmla="*/ 0 w 96"/>
                    <a:gd name="T7" fmla="*/ 0 h 336"/>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96" h="336">
                      <a:moveTo>
                        <a:pt x="96" y="336"/>
                      </a:moveTo>
                      <a:lnTo>
                        <a:pt x="12" y="264"/>
                      </a:lnTo>
                      <a:lnTo>
                        <a:pt x="72" y="192"/>
                      </a:lnTo>
                      <a:lnTo>
                        <a:pt x="0" y="0"/>
                      </a:lnTo>
                    </a:path>
                  </a:pathLst>
                </a:custGeom>
                <a:noFill/>
                <a:ln w="3175" cmpd="sng">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43056" name="Freeform 41"/>
                <p:cNvSpPr>
                  <a:spLocks/>
                </p:cNvSpPr>
                <p:nvPr/>
              </p:nvSpPr>
              <p:spPr bwMode="auto">
                <a:xfrm rot="-3514978">
                  <a:off x="290" y="3164"/>
                  <a:ext cx="16" cy="154"/>
                </a:xfrm>
                <a:custGeom>
                  <a:avLst/>
                  <a:gdLst>
                    <a:gd name="T0" fmla="*/ 11 w 24"/>
                    <a:gd name="T1" fmla="*/ 99 h 240"/>
                    <a:gd name="T2" fmla="*/ 0 w 24"/>
                    <a:gd name="T3" fmla="*/ 59 h 240"/>
                    <a:gd name="T4" fmla="*/ 0 w 24"/>
                    <a:gd name="T5" fmla="*/ 40 h 240"/>
                    <a:gd name="T6" fmla="*/ 11 w 24"/>
                    <a:gd name="T7" fmla="*/ 0 h 24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4" h="240">
                      <a:moveTo>
                        <a:pt x="24" y="240"/>
                      </a:moveTo>
                      <a:lnTo>
                        <a:pt x="0" y="144"/>
                      </a:lnTo>
                      <a:lnTo>
                        <a:pt x="0" y="96"/>
                      </a:lnTo>
                      <a:lnTo>
                        <a:pt x="24" y="0"/>
                      </a:lnTo>
                    </a:path>
                  </a:pathLst>
                </a:custGeom>
                <a:noFill/>
                <a:ln w="3175" cmpd="sng">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43057" name="Freeform 42"/>
                <p:cNvSpPr>
                  <a:spLocks/>
                </p:cNvSpPr>
                <p:nvPr/>
              </p:nvSpPr>
              <p:spPr bwMode="auto">
                <a:xfrm>
                  <a:off x="504" y="3420"/>
                  <a:ext cx="60" cy="96"/>
                </a:xfrm>
                <a:custGeom>
                  <a:avLst/>
                  <a:gdLst>
                    <a:gd name="T0" fmla="*/ 0 w 60"/>
                    <a:gd name="T1" fmla="*/ 0 h 96"/>
                    <a:gd name="T2" fmla="*/ 48 w 60"/>
                    <a:gd name="T3" fmla="*/ 96 h 96"/>
                    <a:gd name="T4" fmla="*/ 0 60000 65536"/>
                    <a:gd name="T5" fmla="*/ 0 60000 65536"/>
                  </a:gdLst>
                  <a:ahLst/>
                  <a:cxnLst>
                    <a:cxn ang="T4">
                      <a:pos x="T0" y="T1"/>
                    </a:cxn>
                    <a:cxn ang="T5">
                      <a:pos x="T2" y="T3"/>
                    </a:cxn>
                  </a:cxnLst>
                  <a:rect l="0" t="0" r="r" b="b"/>
                  <a:pathLst>
                    <a:path w="60" h="96">
                      <a:moveTo>
                        <a:pt x="0" y="0"/>
                      </a:moveTo>
                      <a:cubicBezTo>
                        <a:pt x="60" y="20"/>
                        <a:pt x="48" y="36"/>
                        <a:pt x="48" y="96"/>
                      </a:cubicBezTo>
                    </a:path>
                  </a:pathLst>
                </a:custGeom>
                <a:noFill/>
                <a:ln w="57150" cmpd="sng">
                  <a:solidFill>
                    <a:srgbClr val="33CC33"/>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43058" name="Freeform 43"/>
                <p:cNvSpPr>
                  <a:spLocks/>
                </p:cNvSpPr>
                <p:nvPr/>
              </p:nvSpPr>
              <p:spPr bwMode="auto">
                <a:xfrm flipH="1">
                  <a:off x="528" y="2928"/>
                  <a:ext cx="47" cy="96"/>
                </a:xfrm>
                <a:custGeom>
                  <a:avLst/>
                  <a:gdLst>
                    <a:gd name="T0" fmla="*/ 5 w 72"/>
                    <a:gd name="T1" fmla="*/ 0 h 192"/>
                    <a:gd name="T2" fmla="*/ 0 w 72"/>
                    <a:gd name="T3" fmla="*/ 48 h 192"/>
                    <a:gd name="T4" fmla="*/ 0 60000 65536"/>
                    <a:gd name="T5" fmla="*/ 0 60000 65536"/>
                  </a:gdLst>
                  <a:ahLst/>
                  <a:cxnLst>
                    <a:cxn ang="T4">
                      <a:pos x="T0" y="T1"/>
                    </a:cxn>
                    <a:cxn ang="T5">
                      <a:pos x="T2" y="T3"/>
                    </a:cxn>
                  </a:cxnLst>
                  <a:rect l="0" t="0" r="r" b="b"/>
                  <a:pathLst>
                    <a:path w="72" h="192">
                      <a:moveTo>
                        <a:pt x="12" y="0"/>
                      </a:moveTo>
                      <a:cubicBezTo>
                        <a:pt x="24" y="48"/>
                        <a:pt x="72" y="192"/>
                        <a:pt x="0" y="192"/>
                      </a:cubicBezTo>
                    </a:path>
                  </a:pathLst>
                </a:custGeom>
                <a:noFill/>
                <a:ln w="57150" cmpd="sng">
                  <a:solidFill>
                    <a:srgbClr val="33CC33"/>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grpSp>
          <p:grpSp>
            <p:nvGrpSpPr>
              <p:cNvPr id="43025" name="Group 44"/>
              <p:cNvGrpSpPr>
                <a:grpSpLocks/>
              </p:cNvGrpSpPr>
              <p:nvPr/>
            </p:nvGrpSpPr>
            <p:grpSpPr bwMode="auto">
              <a:xfrm rot="9942732">
                <a:off x="144" y="3360"/>
                <a:ext cx="768" cy="888"/>
                <a:chOff x="144" y="504"/>
                <a:chExt cx="1512" cy="1488"/>
              </a:xfrm>
            </p:grpSpPr>
            <p:sp>
              <p:nvSpPr>
                <p:cNvPr id="43040" name="Freeform 45"/>
                <p:cNvSpPr>
                  <a:spLocks/>
                </p:cNvSpPr>
                <p:nvPr/>
              </p:nvSpPr>
              <p:spPr bwMode="auto">
                <a:xfrm rot="-5018420">
                  <a:off x="108" y="960"/>
                  <a:ext cx="720" cy="648"/>
                </a:xfrm>
                <a:custGeom>
                  <a:avLst/>
                  <a:gdLst>
                    <a:gd name="T0" fmla="*/ 336 w 720"/>
                    <a:gd name="T1" fmla="*/ 636 h 648"/>
                    <a:gd name="T2" fmla="*/ 192 w 720"/>
                    <a:gd name="T3" fmla="*/ 600 h 648"/>
                    <a:gd name="T4" fmla="*/ 48 w 720"/>
                    <a:gd name="T5" fmla="*/ 456 h 648"/>
                    <a:gd name="T6" fmla="*/ 0 w 720"/>
                    <a:gd name="T7" fmla="*/ 360 h 648"/>
                    <a:gd name="T8" fmla="*/ 0 w 720"/>
                    <a:gd name="T9" fmla="*/ 216 h 648"/>
                    <a:gd name="T10" fmla="*/ 48 w 720"/>
                    <a:gd name="T11" fmla="*/ 120 h 648"/>
                    <a:gd name="T12" fmla="*/ 192 w 720"/>
                    <a:gd name="T13" fmla="*/ 72 h 648"/>
                    <a:gd name="T14" fmla="*/ 312 w 720"/>
                    <a:gd name="T15" fmla="*/ 120 h 648"/>
                    <a:gd name="T16" fmla="*/ 360 w 720"/>
                    <a:gd name="T17" fmla="*/ 36 h 648"/>
                    <a:gd name="T18" fmla="*/ 468 w 720"/>
                    <a:gd name="T19" fmla="*/ 0 h 648"/>
                    <a:gd name="T20" fmla="*/ 588 w 720"/>
                    <a:gd name="T21" fmla="*/ 24 h 648"/>
                    <a:gd name="T22" fmla="*/ 672 w 720"/>
                    <a:gd name="T23" fmla="*/ 120 h 648"/>
                    <a:gd name="T24" fmla="*/ 720 w 720"/>
                    <a:gd name="T25" fmla="*/ 312 h 648"/>
                    <a:gd name="T26" fmla="*/ 672 w 720"/>
                    <a:gd name="T27" fmla="*/ 456 h 648"/>
                    <a:gd name="T28" fmla="*/ 576 w 720"/>
                    <a:gd name="T29" fmla="*/ 552 h 648"/>
                    <a:gd name="T30" fmla="*/ 528 w 720"/>
                    <a:gd name="T31" fmla="*/ 648 h 648"/>
                    <a:gd name="T32" fmla="*/ 336 w 720"/>
                    <a:gd name="T33" fmla="*/ 636 h 64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720" h="648">
                      <a:moveTo>
                        <a:pt x="336" y="636"/>
                      </a:moveTo>
                      <a:lnTo>
                        <a:pt x="192" y="600"/>
                      </a:lnTo>
                      <a:lnTo>
                        <a:pt x="48" y="456"/>
                      </a:lnTo>
                      <a:lnTo>
                        <a:pt x="0" y="360"/>
                      </a:lnTo>
                      <a:lnTo>
                        <a:pt x="0" y="216"/>
                      </a:lnTo>
                      <a:lnTo>
                        <a:pt x="48" y="120"/>
                      </a:lnTo>
                      <a:lnTo>
                        <a:pt x="192" y="72"/>
                      </a:lnTo>
                      <a:lnTo>
                        <a:pt x="312" y="120"/>
                      </a:lnTo>
                      <a:lnTo>
                        <a:pt x="360" y="36"/>
                      </a:lnTo>
                      <a:lnTo>
                        <a:pt x="468" y="0"/>
                      </a:lnTo>
                      <a:lnTo>
                        <a:pt x="588" y="24"/>
                      </a:lnTo>
                      <a:lnTo>
                        <a:pt x="672" y="120"/>
                      </a:lnTo>
                      <a:lnTo>
                        <a:pt x="720" y="312"/>
                      </a:lnTo>
                      <a:lnTo>
                        <a:pt x="672" y="456"/>
                      </a:lnTo>
                      <a:lnTo>
                        <a:pt x="576" y="552"/>
                      </a:lnTo>
                      <a:lnTo>
                        <a:pt x="528" y="648"/>
                      </a:lnTo>
                      <a:lnTo>
                        <a:pt x="336" y="636"/>
                      </a:lnTo>
                      <a:close/>
                    </a:path>
                  </a:pathLst>
                </a:custGeom>
                <a:gradFill rotWithShape="1">
                  <a:gsLst>
                    <a:gs pos="0">
                      <a:srgbClr val="FF66CC"/>
                    </a:gs>
                    <a:gs pos="100000">
                      <a:srgbClr val="FFFF00"/>
                    </a:gs>
                  </a:gsLst>
                  <a:lin ang="5400000" scaled="1"/>
                </a:gradFill>
                <a:ln w="9525" cap="rnd">
                  <a:solidFill>
                    <a:srgbClr val="B8341E"/>
                  </a:solidFill>
                  <a:prstDash val="sysDot"/>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43041" name="Freeform 46"/>
                <p:cNvSpPr>
                  <a:spLocks/>
                </p:cNvSpPr>
                <p:nvPr/>
              </p:nvSpPr>
              <p:spPr bwMode="auto">
                <a:xfrm>
                  <a:off x="336" y="504"/>
                  <a:ext cx="720" cy="648"/>
                </a:xfrm>
                <a:custGeom>
                  <a:avLst/>
                  <a:gdLst>
                    <a:gd name="T0" fmla="*/ 336 w 720"/>
                    <a:gd name="T1" fmla="*/ 636 h 648"/>
                    <a:gd name="T2" fmla="*/ 192 w 720"/>
                    <a:gd name="T3" fmla="*/ 600 h 648"/>
                    <a:gd name="T4" fmla="*/ 48 w 720"/>
                    <a:gd name="T5" fmla="*/ 456 h 648"/>
                    <a:gd name="T6" fmla="*/ 0 w 720"/>
                    <a:gd name="T7" fmla="*/ 360 h 648"/>
                    <a:gd name="T8" fmla="*/ 0 w 720"/>
                    <a:gd name="T9" fmla="*/ 216 h 648"/>
                    <a:gd name="T10" fmla="*/ 48 w 720"/>
                    <a:gd name="T11" fmla="*/ 120 h 648"/>
                    <a:gd name="T12" fmla="*/ 192 w 720"/>
                    <a:gd name="T13" fmla="*/ 72 h 648"/>
                    <a:gd name="T14" fmla="*/ 312 w 720"/>
                    <a:gd name="T15" fmla="*/ 120 h 648"/>
                    <a:gd name="T16" fmla="*/ 360 w 720"/>
                    <a:gd name="T17" fmla="*/ 36 h 648"/>
                    <a:gd name="T18" fmla="*/ 468 w 720"/>
                    <a:gd name="T19" fmla="*/ 0 h 648"/>
                    <a:gd name="T20" fmla="*/ 588 w 720"/>
                    <a:gd name="T21" fmla="*/ 24 h 648"/>
                    <a:gd name="T22" fmla="*/ 672 w 720"/>
                    <a:gd name="T23" fmla="*/ 120 h 648"/>
                    <a:gd name="T24" fmla="*/ 720 w 720"/>
                    <a:gd name="T25" fmla="*/ 312 h 648"/>
                    <a:gd name="T26" fmla="*/ 672 w 720"/>
                    <a:gd name="T27" fmla="*/ 456 h 648"/>
                    <a:gd name="T28" fmla="*/ 576 w 720"/>
                    <a:gd name="T29" fmla="*/ 552 h 648"/>
                    <a:gd name="T30" fmla="*/ 528 w 720"/>
                    <a:gd name="T31" fmla="*/ 648 h 648"/>
                    <a:gd name="T32" fmla="*/ 336 w 720"/>
                    <a:gd name="T33" fmla="*/ 636 h 64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720" h="648">
                      <a:moveTo>
                        <a:pt x="336" y="636"/>
                      </a:moveTo>
                      <a:lnTo>
                        <a:pt x="192" y="600"/>
                      </a:lnTo>
                      <a:lnTo>
                        <a:pt x="48" y="456"/>
                      </a:lnTo>
                      <a:lnTo>
                        <a:pt x="0" y="360"/>
                      </a:lnTo>
                      <a:lnTo>
                        <a:pt x="0" y="216"/>
                      </a:lnTo>
                      <a:lnTo>
                        <a:pt x="48" y="120"/>
                      </a:lnTo>
                      <a:lnTo>
                        <a:pt x="192" y="72"/>
                      </a:lnTo>
                      <a:lnTo>
                        <a:pt x="312" y="120"/>
                      </a:lnTo>
                      <a:lnTo>
                        <a:pt x="360" y="36"/>
                      </a:lnTo>
                      <a:lnTo>
                        <a:pt x="468" y="0"/>
                      </a:lnTo>
                      <a:lnTo>
                        <a:pt x="588" y="24"/>
                      </a:lnTo>
                      <a:lnTo>
                        <a:pt x="672" y="120"/>
                      </a:lnTo>
                      <a:lnTo>
                        <a:pt x="720" y="312"/>
                      </a:lnTo>
                      <a:lnTo>
                        <a:pt x="672" y="456"/>
                      </a:lnTo>
                      <a:lnTo>
                        <a:pt x="576" y="552"/>
                      </a:lnTo>
                      <a:lnTo>
                        <a:pt x="528" y="648"/>
                      </a:lnTo>
                      <a:lnTo>
                        <a:pt x="336" y="636"/>
                      </a:lnTo>
                      <a:close/>
                    </a:path>
                  </a:pathLst>
                </a:custGeom>
                <a:gradFill rotWithShape="1">
                  <a:gsLst>
                    <a:gs pos="0">
                      <a:srgbClr val="FF66CC"/>
                    </a:gs>
                    <a:gs pos="100000">
                      <a:srgbClr val="FFFF00"/>
                    </a:gs>
                  </a:gsLst>
                  <a:lin ang="5400000" scaled="1"/>
                </a:gradFill>
                <a:ln w="9525" cap="rnd">
                  <a:solidFill>
                    <a:schemeClr val="tx1"/>
                  </a:solidFill>
                  <a:prstDash val="sysDot"/>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43042" name="Freeform 47"/>
                <p:cNvSpPr>
                  <a:spLocks/>
                </p:cNvSpPr>
                <p:nvPr/>
              </p:nvSpPr>
              <p:spPr bwMode="auto">
                <a:xfrm rot="3651646">
                  <a:off x="876" y="612"/>
                  <a:ext cx="720" cy="648"/>
                </a:xfrm>
                <a:custGeom>
                  <a:avLst/>
                  <a:gdLst>
                    <a:gd name="T0" fmla="*/ 336 w 720"/>
                    <a:gd name="T1" fmla="*/ 636 h 648"/>
                    <a:gd name="T2" fmla="*/ 192 w 720"/>
                    <a:gd name="T3" fmla="*/ 600 h 648"/>
                    <a:gd name="T4" fmla="*/ 48 w 720"/>
                    <a:gd name="T5" fmla="*/ 456 h 648"/>
                    <a:gd name="T6" fmla="*/ 0 w 720"/>
                    <a:gd name="T7" fmla="*/ 360 h 648"/>
                    <a:gd name="T8" fmla="*/ 0 w 720"/>
                    <a:gd name="T9" fmla="*/ 216 h 648"/>
                    <a:gd name="T10" fmla="*/ 48 w 720"/>
                    <a:gd name="T11" fmla="*/ 120 h 648"/>
                    <a:gd name="T12" fmla="*/ 192 w 720"/>
                    <a:gd name="T13" fmla="*/ 72 h 648"/>
                    <a:gd name="T14" fmla="*/ 312 w 720"/>
                    <a:gd name="T15" fmla="*/ 120 h 648"/>
                    <a:gd name="T16" fmla="*/ 360 w 720"/>
                    <a:gd name="T17" fmla="*/ 36 h 648"/>
                    <a:gd name="T18" fmla="*/ 468 w 720"/>
                    <a:gd name="T19" fmla="*/ 0 h 648"/>
                    <a:gd name="T20" fmla="*/ 588 w 720"/>
                    <a:gd name="T21" fmla="*/ 24 h 648"/>
                    <a:gd name="T22" fmla="*/ 672 w 720"/>
                    <a:gd name="T23" fmla="*/ 120 h 648"/>
                    <a:gd name="T24" fmla="*/ 720 w 720"/>
                    <a:gd name="T25" fmla="*/ 312 h 648"/>
                    <a:gd name="T26" fmla="*/ 672 w 720"/>
                    <a:gd name="T27" fmla="*/ 456 h 648"/>
                    <a:gd name="T28" fmla="*/ 576 w 720"/>
                    <a:gd name="T29" fmla="*/ 552 h 648"/>
                    <a:gd name="T30" fmla="*/ 528 w 720"/>
                    <a:gd name="T31" fmla="*/ 648 h 648"/>
                    <a:gd name="T32" fmla="*/ 336 w 720"/>
                    <a:gd name="T33" fmla="*/ 636 h 64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720" h="648">
                      <a:moveTo>
                        <a:pt x="336" y="636"/>
                      </a:moveTo>
                      <a:lnTo>
                        <a:pt x="192" y="600"/>
                      </a:lnTo>
                      <a:lnTo>
                        <a:pt x="48" y="456"/>
                      </a:lnTo>
                      <a:lnTo>
                        <a:pt x="0" y="360"/>
                      </a:lnTo>
                      <a:lnTo>
                        <a:pt x="0" y="216"/>
                      </a:lnTo>
                      <a:lnTo>
                        <a:pt x="48" y="120"/>
                      </a:lnTo>
                      <a:lnTo>
                        <a:pt x="192" y="72"/>
                      </a:lnTo>
                      <a:lnTo>
                        <a:pt x="312" y="120"/>
                      </a:lnTo>
                      <a:lnTo>
                        <a:pt x="360" y="36"/>
                      </a:lnTo>
                      <a:lnTo>
                        <a:pt x="468" y="0"/>
                      </a:lnTo>
                      <a:lnTo>
                        <a:pt x="588" y="24"/>
                      </a:lnTo>
                      <a:lnTo>
                        <a:pt x="672" y="120"/>
                      </a:lnTo>
                      <a:lnTo>
                        <a:pt x="720" y="312"/>
                      </a:lnTo>
                      <a:lnTo>
                        <a:pt x="672" y="456"/>
                      </a:lnTo>
                      <a:lnTo>
                        <a:pt x="576" y="552"/>
                      </a:lnTo>
                      <a:lnTo>
                        <a:pt x="528" y="648"/>
                      </a:lnTo>
                      <a:lnTo>
                        <a:pt x="336" y="636"/>
                      </a:lnTo>
                      <a:close/>
                    </a:path>
                  </a:pathLst>
                </a:custGeom>
                <a:gradFill rotWithShape="1">
                  <a:gsLst>
                    <a:gs pos="0">
                      <a:srgbClr val="FF66CC"/>
                    </a:gs>
                    <a:gs pos="100000">
                      <a:srgbClr val="FFFF00"/>
                    </a:gs>
                  </a:gsLst>
                  <a:lin ang="5400000" scaled="1"/>
                </a:gradFill>
                <a:ln w="9525" cap="rnd">
                  <a:solidFill>
                    <a:srgbClr val="B8341E"/>
                  </a:solidFill>
                  <a:prstDash val="sysDot"/>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43043" name="Freeform 48"/>
                <p:cNvSpPr>
                  <a:spLocks/>
                </p:cNvSpPr>
                <p:nvPr/>
              </p:nvSpPr>
              <p:spPr bwMode="auto">
                <a:xfrm rot="8016108">
                  <a:off x="972" y="1092"/>
                  <a:ext cx="720" cy="648"/>
                </a:xfrm>
                <a:custGeom>
                  <a:avLst/>
                  <a:gdLst>
                    <a:gd name="T0" fmla="*/ 336 w 720"/>
                    <a:gd name="T1" fmla="*/ 636 h 648"/>
                    <a:gd name="T2" fmla="*/ 192 w 720"/>
                    <a:gd name="T3" fmla="*/ 600 h 648"/>
                    <a:gd name="T4" fmla="*/ 48 w 720"/>
                    <a:gd name="T5" fmla="*/ 456 h 648"/>
                    <a:gd name="T6" fmla="*/ 0 w 720"/>
                    <a:gd name="T7" fmla="*/ 360 h 648"/>
                    <a:gd name="T8" fmla="*/ 0 w 720"/>
                    <a:gd name="T9" fmla="*/ 216 h 648"/>
                    <a:gd name="T10" fmla="*/ 48 w 720"/>
                    <a:gd name="T11" fmla="*/ 120 h 648"/>
                    <a:gd name="T12" fmla="*/ 192 w 720"/>
                    <a:gd name="T13" fmla="*/ 72 h 648"/>
                    <a:gd name="T14" fmla="*/ 312 w 720"/>
                    <a:gd name="T15" fmla="*/ 120 h 648"/>
                    <a:gd name="T16" fmla="*/ 360 w 720"/>
                    <a:gd name="T17" fmla="*/ 36 h 648"/>
                    <a:gd name="T18" fmla="*/ 468 w 720"/>
                    <a:gd name="T19" fmla="*/ 0 h 648"/>
                    <a:gd name="T20" fmla="*/ 588 w 720"/>
                    <a:gd name="T21" fmla="*/ 24 h 648"/>
                    <a:gd name="T22" fmla="*/ 672 w 720"/>
                    <a:gd name="T23" fmla="*/ 120 h 648"/>
                    <a:gd name="T24" fmla="*/ 720 w 720"/>
                    <a:gd name="T25" fmla="*/ 312 h 648"/>
                    <a:gd name="T26" fmla="*/ 672 w 720"/>
                    <a:gd name="T27" fmla="*/ 456 h 648"/>
                    <a:gd name="T28" fmla="*/ 576 w 720"/>
                    <a:gd name="T29" fmla="*/ 552 h 648"/>
                    <a:gd name="T30" fmla="*/ 528 w 720"/>
                    <a:gd name="T31" fmla="*/ 648 h 648"/>
                    <a:gd name="T32" fmla="*/ 336 w 720"/>
                    <a:gd name="T33" fmla="*/ 636 h 64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720" h="648">
                      <a:moveTo>
                        <a:pt x="336" y="636"/>
                      </a:moveTo>
                      <a:lnTo>
                        <a:pt x="192" y="600"/>
                      </a:lnTo>
                      <a:lnTo>
                        <a:pt x="48" y="456"/>
                      </a:lnTo>
                      <a:lnTo>
                        <a:pt x="0" y="360"/>
                      </a:lnTo>
                      <a:lnTo>
                        <a:pt x="0" y="216"/>
                      </a:lnTo>
                      <a:lnTo>
                        <a:pt x="48" y="120"/>
                      </a:lnTo>
                      <a:lnTo>
                        <a:pt x="192" y="72"/>
                      </a:lnTo>
                      <a:lnTo>
                        <a:pt x="312" y="120"/>
                      </a:lnTo>
                      <a:lnTo>
                        <a:pt x="360" y="36"/>
                      </a:lnTo>
                      <a:lnTo>
                        <a:pt x="468" y="0"/>
                      </a:lnTo>
                      <a:lnTo>
                        <a:pt x="588" y="24"/>
                      </a:lnTo>
                      <a:lnTo>
                        <a:pt x="672" y="120"/>
                      </a:lnTo>
                      <a:lnTo>
                        <a:pt x="720" y="312"/>
                      </a:lnTo>
                      <a:lnTo>
                        <a:pt x="672" y="456"/>
                      </a:lnTo>
                      <a:lnTo>
                        <a:pt x="576" y="552"/>
                      </a:lnTo>
                      <a:lnTo>
                        <a:pt x="528" y="648"/>
                      </a:lnTo>
                      <a:lnTo>
                        <a:pt x="336" y="636"/>
                      </a:lnTo>
                      <a:close/>
                    </a:path>
                  </a:pathLst>
                </a:custGeom>
                <a:gradFill rotWithShape="1">
                  <a:gsLst>
                    <a:gs pos="0">
                      <a:srgbClr val="FF66CC"/>
                    </a:gs>
                    <a:gs pos="100000">
                      <a:srgbClr val="FFFF00"/>
                    </a:gs>
                  </a:gsLst>
                  <a:lin ang="5400000" scaled="1"/>
                </a:gradFill>
                <a:ln w="9525" cap="rnd">
                  <a:solidFill>
                    <a:srgbClr val="B8341E"/>
                  </a:solidFill>
                  <a:prstDash val="sysDot"/>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43044" name="Freeform 49"/>
                <p:cNvSpPr>
                  <a:spLocks/>
                </p:cNvSpPr>
                <p:nvPr/>
              </p:nvSpPr>
              <p:spPr bwMode="auto">
                <a:xfrm rot="-10025304">
                  <a:off x="528" y="1344"/>
                  <a:ext cx="720" cy="648"/>
                </a:xfrm>
                <a:custGeom>
                  <a:avLst/>
                  <a:gdLst>
                    <a:gd name="T0" fmla="*/ 336 w 720"/>
                    <a:gd name="T1" fmla="*/ 636 h 648"/>
                    <a:gd name="T2" fmla="*/ 192 w 720"/>
                    <a:gd name="T3" fmla="*/ 600 h 648"/>
                    <a:gd name="T4" fmla="*/ 48 w 720"/>
                    <a:gd name="T5" fmla="*/ 456 h 648"/>
                    <a:gd name="T6" fmla="*/ 0 w 720"/>
                    <a:gd name="T7" fmla="*/ 360 h 648"/>
                    <a:gd name="T8" fmla="*/ 0 w 720"/>
                    <a:gd name="T9" fmla="*/ 216 h 648"/>
                    <a:gd name="T10" fmla="*/ 48 w 720"/>
                    <a:gd name="T11" fmla="*/ 120 h 648"/>
                    <a:gd name="T12" fmla="*/ 192 w 720"/>
                    <a:gd name="T13" fmla="*/ 72 h 648"/>
                    <a:gd name="T14" fmla="*/ 312 w 720"/>
                    <a:gd name="T15" fmla="*/ 120 h 648"/>
                    <a:gd name="T16" fmla="*/ 360 w 720"/>
                    <a:gd name="T17" fmla="*/ 36 h 648"/>
                    <a:gd name="T18" fmla="*/ 468 w 720"/>
                    <a:gd name="T19" fmla="*/ 0 h 648"/>
                    <a:gd name="T20" fmla="*/ 588 w 720"/>
                    <a:gd name="T21" fmla="*/ 24 h 648"/>
                    <a:gd name="T22" fmla="*/ 672 w 720"/>
                    <a:gd name="T23" fmla="*/ 120 h 648"/>
                    <a:gd name="T24" fmla="*/ 720 w 720"/>
                    <a:gd name="T25" fmla="*/ 312 h 648"/>
                    <a:gd name="T26" fmla="*/ 672 w 720"/>
                    <a:gd name="T27" fmla="*/ 456 h 648"/>
                    <a:gd name="T28" fmla="*/ 576 w 720"/>
                    <a:gd name="T29" fmla="*/ 552 h 648"/>
                    <a:gd name="T30" fmla="*/ 528 w 720"/>
                    <a:gd name="T31" fmla="*/ 648 h 648"/>
                    <a:gd name="T32" fmla="*/ 336 w 720"/>
                    <a:gd name="T33" fmla="*/ 636 h 64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720" h="648">
                      <a:moveTo>
                        <a:pt x="336" y="636"/>
                      </a:moveTo>
                      <a:lnTo>
                        <a:pt x="192" y="600"/>
                      </a:lnTo>
                      <a:lnTo>
                        <a:pt x="48" y="456"/>
                      </a:lnTo>
                      <a:lnTo>
                        <a:pt x="0" y="360"/>
                      </a:lnTo>
                      <a:lnTo>
                        <a:pt x="0" y="216"/>
                      </a:lnTo>
                      <a:lnTo>
                        <a:pt x="48" y="120"/>
                      </a:lnTo>
                      <a:lnTo>
                        <a:pt x="192" y="72"/>
                      </a:lnTo>
                      <a:lnTo>
                        <a:pt x="312" y="120"/>
                      </a:lnTo>
                      <a:lnTo>
                        <a:pt x="360" y="36"/>
                      </a:lnTo>
                      <a:lnTo>
                        <a:pt x="468" y="0"/>
                      </a:lnTo>
                      <a:lnTo>
                        <a:pt x="588" y="24"/>
                      </a:lnTo>
                      <a:lnTo>
                        <a:pt x="672" y="120"/>
                      </a:lnTo>
                      <a:lnTo>
                        <a:pt x="720" y="312"/>
                      </a:lnTo>
                      <a:lnTo>
                        <a:pt x="672" y="456"/>
                      </a:lnTo>
                      <a:lnTo>
                        <a:pt x="576" y="552"/>
                      </a:lnTo>
                      <a:lnTo>
                        <a:pt x="528" y="648"/>
                      </a:lnTo>
                      <a:lnTo>
                        <a:pt x="336" y="636"/>
                      </a:lnTo>
                      <a:close/>
                    </a:path>
                  </a:pathLst>
                </a:custGeom>
                <a:gradFill rotWithShape="1">
                  <a:gsLst>
                    <a:gs pos="0">
                      <a:srgbClr val="FF66CC"/>
                    </a:gs>
                    <a:gs pos="100000">
                      <a:srgbClr val="FFFF00"/>
                    </a:gs>
                  </a:gsLst>
                  <a:lin ang="5400000" scaled="1"/>
                </a:gradFill>
                <a:ln w="9525" cap="rnd">
                  <a:solidFill>
                    <a:srgbClr val="B8341E"/>
                  </a:solidFill>
                  <a:prstDash val="sysDot"/>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43045" name="Oval 50" descr="Large confetti"/>
                <p:cNvSpPr>
                  <a:spLocks noChangeArrowheads="1"/>
                </p:cNvSpPr>
                <p:nvPr/>
              </p:nvSpPr>
              <p:spPr bwMode="auto">
                <a:xfrm>
                  <a:off x="720" y="1056"/>
                  <a:ext cx="336" cy="384"/>
                </a:xfrm>
                <a:prstGeom prst="ellipse">
                  <a:avLst/>
                </a:prstGeom>
                <a:pattFill prst="lgConfetti">
                  <a:fgClr>
                    <a:srgbClr val="CCCC00"/>
                  </a:fgClr>
                  <a:bgClr>
                    <a:schemeClr val="tx1"/>
                  </a:bgClr>
                </a:patt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vi-VN"/>
                </a:p>
              </p:txBody>
            </p:sp>
          </p:grpSp>
          <p:grpSp>
            <p:nvGrpSpPr>
              <p:cNvPr id="43026" name="Group 51"/>
              <p:cNvGrpSpPr>
                <a:grpSpLocks/>
              </p:cNvGrpSpPr>
              <p:nvPr/>
            </p:nvGrpSpPr>
            <p:grpSpPr bwMode="auto">
              <a:xfrm rot="9942732">
                <a:off x="1680" y="2928"/>
                <a:ext cx="768" cy="888"/>
                <a:chOff x="144" y="504"/>
                <a:chExt cx="1512" cy="1488"/>
              </a:xfrm>
            </p:grpSpPr>
            <p:sp>
              <p:nvSpPr>
                <p:cNvPr id="43034" name="Freeform 52"/>
                <p:cNvSpPr>
                  <a:spLocks/>
                </p:cNvSpPr>
                <p:nvPr/>
              </p:nvSpPr>
              <p:spPr bwMode="auto">
                <a:xfrm rot="-5018420">
                  <a:off x="108" y="960"/>
                  <a:ext cx="720" cy="648"/>
                </a:xfrm>
                <a:custGeom>
                  <a:avLst/>
                  <a:gdLst>
                    <a:gd name="T0" fmla="*/ 336 w 720"/>
                    <a:gd name="T1" fmla="*/ 636 h 648"/>
                    <a:gd name="T2" fmla="*/ 192 w 720"/>
                    <a:gd name="T3" fmla="*/ 600 h 648"/>
                    <a:gd name="T4" fmla="*/ 48 w 720"/>
                    <a:gd name="T5" fmla="*/ 456 h 648"/>
                    <a:gd name="T6" fmla="*/ 0 w 720"/>
                    <a:gd name="T7" fmla="*/ 360 h 648"/>
                    <a:gd name="T8" fmla="*/ 0 w 720"/>
                    <a:gd name="T9" fmla="*/ 216 h 648"/>
                    <a:gd name="T10" fmla="*/ 48 w 720"/>
                    <a:gd name="T11" fmla="*/ 120 h 648"/>
                    <a:gd name="T12" fmla="*/ 192 w 720"/>
                    <a:gd name="T13" fmla="*/ 72 h 648"/>
                    <a:gd name="T14" fmla="*/ 312 w 720"/>
                    <a:gd name="T15" fmla="*/ 120 h 648"/>
                    <a:gd name="T16" fmla="*/ 360 w 720"/>
                    <a:gd name="T17" fmla="*/ 36 h 648"/>
                    <a:gd name="T18" fmla="*/ 468 w 720"/>
                    <a:gd name="T19" fmla="*/ 0 h 648"/>
                    <a:gd name="T20" fmla="*/ 588 w 720"/>
                    <a:gd name="T21" fmla="*/ 24 h 648"/>
                    <a:gd name="T22" fmla="*/ 672 w 720"/>
                    <a:gd name="T23" fmla="*/ 120 h 648"/>
                    <a:gd name="T24" fmla="*/ 720 w 720"/>
                    <a:gd name="T25" fmla="*/ 312 h 648"/>
                    <a:gd name="T26" fmla="*/ 672 w 720"/>
                    <a:gd name="T27" fmla="*/ 456 h 648"/>
                    <a:gd name="T28" fmla="*/ 576 w 720"/>
                    <a:gd name="T29" fmla="*/ 552 h 648"/>
                    <a:gd name="T30" fmla="*/ 528 w 720"/>
                    <a:gd name="T31" fmla="*/ 648 h 648"/>
                    <a:gd name="T32" fmla="*/ 336 w 720"/>
                    <a:gd name="T33" fmla="*/ 636 h 64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720" h="648">
                      <a:moveTo>
                        <a:pt x="336" y="636"/>
                      </a:moveTo>
                      <a:lnTo>
                        <a:pt x="192" y="600"/>
                      </a:lnTo>
                      <a:lnTo>
                        <a:pt x="48" y="456"/>
                      </a:lnTo>
                      <a:lnTo>
                        <a:pt x="0" y="360"/>
                      </a:lnTo>
                      <a:lnTo>
                        <a:pt x="0" y="216"/>
                      </a:lnTo>
                      <a:lnTo>
                        <a:pt x="48" y="120"/>
                      </a:lnTo>
                      <a:lnTo>
                        <a:pt x="192" y="72"/>
                      </a:lnTo>
                      <a:lnTo>
                        <a:pt x="312" y="120"/>
                      </a:lnTo>
                      <a:lnTo>
                        <a:pt x="360" y="36"/>
                      </a:lnTo>
                      <a:lnTo>
                        <a:pt x="468" y="0"/>
                      </a:lnTo>
                      <a:lnTo>
                        <a:pt x="588" y="24"/>
                      </a:lnTo>
                      <a:lnTo>
                        <a:pt x="672" y="120"/>
                      </a:lnTo>
                      <a:lnTo>
                        <a:pt x="720" y="312"/>
                      </a:lnTo>
                      <a:lnTo>
                        <a:pt x="672" y="456"/>
                      </a:lnTo>
                      <a:lnTo>
                        <a:pt x="576" y="552"/>
                      </a:lnTo>
                      <a:lnTo>
                        <a:pt x="528" y="648"/>
                      </a:lnTo>
                      <a:lnTo>
                        <a:pt x="336" y="636"/>
                      </a:lnTo>
                      <a:close/>
                    </a:path>
                  </a:pathLst>
                </a:custGeom>
                <a:gradFill rotWithShape="1">
                  <a:gsLst>
                    <a:gs pos="0">
                      <a:srgbClr val="FF66CC"/>
                    </a:gs>
                    <a:gs pos="100000">
                      <a:srgbClr val="FFFF00"/>
                    </a:gs>
                  </a:gsLst>
                  <a:lin ang="5400000" scaled="1"/>
                </a:gradFill>
                <a:ln w="9525" cap="rnd">
                  <a:solidFill>
                    <a:srgbClr val="B8341E"/>
                  </a:solidFill>
                  <a:prstDash val="sysDot"/>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43035" name="Freeform 53"/>
                <p:cNvSpPr>
                  <a:spLocks/>
                </p:cNvSpPr>
                <p:nvPr/>
              </p:nvSpPr>
              <p:spPr bwMode="auto">
                <a:xfrm>
                  <a:off x="336" y="504"/>
                  <a:ext cx="720" cy="648"/>
                </a:xfrm>
                <a:custGeom>
                  <a:avLst/>
                  <a:gdLst>
                    <a:gd name="T0" fmla="*/ 336 w 720"/>
                    <a:gd name="T1" fmla="*/ 636 h 648"/>
                    <a:gd name="T2" fmla="*/ 192 w 720"/>
                    <a:gd name="T3" fmla="*/ 600 h 648"/>
                    <a:gd name="T4" fmla="*/ 48 w 720"/>
                    <a:gd name="T5" fmla="*/ 456 h 648"/>
                    <a:gd name="T6" fmla="*/ 0 w 720"/>
                    <a:gd name="T7" fmla="*/ 360 h 648"/>
                    <a:gd name="T8" fmla="*/ 0 w 720"/>
                    <a:gd name="T9" fmla="*/ 216 h 648"/>
                    <a:gd name="T10" fmla="*/ 48 w 720"/>
                    <a:gd name="T11" fmla="*/ 120 h 648"/>
                    <a:gd name="T12" fmla="*/ 192 w 720"/>
                    <a:gd name="T13" fmla="*/ 72 h 648"/>
                    <a:gd name="T14" fmla="*/ 312 w 720"/>
                    <a:gd name="T15" fmla="*/ 120 h 648"/>
                    <a:gd name="T16" fmla="*/ 360 w 720"/>
                    <a:gd name="T17" fmla="*/ 36 h 648"/>
                    <a:gd name="T18" fmla="*/ 468 w 720"/>
                    <a:gd name="T19" fmla="*/ 0 h 648"/>
                    <a:gd name="T20" fmla="*/ 588 w 720"/>
                    <a:gd name="T21" fmla="*/ 24 h 648"/>
                    <a:gd name="T22" fmla="*/ 672 w 720"/>
                    <a:gd name="T23" fmla="*/ 120 h 648"/>
                    <a:gd name="T24" fmla="*/ 720 w 720"/>
                    <a:gd name="T25" fmla="*/ 312 h 648"/>
                    <a:gd name="T26" fmla="*/ 672 w 720"/>
                    <a:gd name="T27" fmla="*/ 456 h 648"/>
                    <a:gd name="T28" fmla="*/ 576 w 720"/>
                    <a:gd name="T29" fmla="*/ 552 h 648"/>
                    <a:gd name="T30" fmla="*/ 528 w 720"/>
                    <a:gd name="T31" fmla="*/ 648 h 648"/>
                    <a:gd name="T32" fmla="*/ 336 w 720"/>
                    <a:gd name="T33" fmla="*/ 636 h 64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720" h="648">
                      <a:moveTo>
                        <a:pt x="336" y="636"/>
                      </a:moveTo>
                      <a:lnTo>
                        <a:pt x="192" y="600"/>
                      </a:lnTo>
                      <a:lnTo>
                        <a:pt x="48" y="456"/>
                      </a:lnTo>
                      <a:lnTo>
                        <a:pt x="0" y="360"/>
                      </a:lnTo>
                      <a:lnTo>
                        <a:pt x="0" y="216"/>
                      </a:lnTo>
                      <a:lnTo>
                        <a:pt x="48" y="120"/>
                      </a:lnTo>
                      <a:lnTo>
                        <a:pt x="192" y="72"/>
                      </a:lnTo>
                      <a:lnTo>
                        <a:pt x="312" y="120"/>
                      </a:lnTo>
                      <a:lnTo>
                        <a:pt x="360" y="36"/>
                      </a:lnTo>
                      <a:lnTo>
                        <a:pt x="468" y="0"/>
                      </a:lnTo>
                      <a:lnTo>
                        <a:pt x="588" y="24"/>
                      </a:lnTo>
                      <a:lnTo>
                        <a:pt x="672" y="120"/>
                      </a:lnTo>
                      <a:lnTo>
                        <a:pt x="720" y="312"/>
                      </a:lnTo>
                      <a:lnTo>
                        <a:pt x="672" y="456"/>
                      </a:lnTo>
                      <a:lnTo>
                        <a:pt x="576" y="552"/>
                      </a:lnTo>
                      <a:lnTo>
                        <a:pt x="528" y="648"/>
                      </a:lnTo>
                      <a:lnTo>
                        <a:pt x="336" y="636"/>
                      </a:lnTo>
                      <a:close/>
                    </a:path>
                  </a:pathLst>
                </a:custGeom>
                <a:gradFill rotWithShape="1">
                  <a:gsLst>
                    <a:gs pos="0">
                      <a:srgbClr val="FF66CC"/>
                    </a:gs>
                    <a:gs pos="100000">
                      <a:srgbClr val="FFFF00"/>
                    </a:gs>
                  </a:gsLst>
                  <a:lin ang="5400000" scaled="1"/>
                </a:gradFill>
                <a:ln w="9525" cap="rnd">
                  <a:solidFill>
                    <a:schemeClr val="tx1"/>
                  </a:solidFill>
                  <a:prstDash val="sysDot"/>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43036" name="Freeform 54"/>
                <p:cNvSpPr>
                  <a:spLocks/>
                </p:cNvSpPr>
                <p:nvPr/>
              </p:nvSpPr>
              <p:spPr bwMode="auto">
                <a:xfrm rot="3651646">
                  <a:off x="876" y="612"/>
                  <a:ext cx="720" cy="648"/>
                </a:xfrm>
                <a:custGeom>
                  <a:avLst/>
                  <a:gdLst>
                    <a:gd name="T0" fmla="*/ 336 w 720"/>
                    <a:gd name="T1" fmla="*/ 636 h 648"/>
                    <a:gd name="T2" fmla="*/ 192 w 720"/>
                    <a:gd name="T3" fmla="*/ 600 h 648"/>
                    <a:gd name="T4" fmla="*/ 48 w 720"/>
                    <a:gd name="T5" fmla="*/ 456 h 648"/>
                    <a:gd name="T6" fmla="*/ 0 w 720"/>
                    <a:gd name="T7" fmla="*/ 360 h 648"/>
                    <a:gd name="T8" fmla="*/ 0 w 720"/>
                    <a:gd name="T9" fmla="*/ 216 h 648"/>
                    <a:gd name="T10" fmla="*/ 48 w 720"/>
                    <a:gd name="T11" fmla="*/ 120 h 648"/>
                    <a:gd name="T12" fmla="*/ 192 w 720"/>
                    <a:gd name="T13" fmla="*/ 72 h 648"/>
                    <a:gd name="T14" fmla="*/ 312 w 720"/>
                    <a:gd name="T15" fmla="*/ 120 h 648"/>
                    <a:gd name="T16" fmla="*/ 360 w 720"/>
                    <a:gd name="T17" fmla="*/ 36 h 648"/>
                    <a:gd name="T18" fmla="*/ 468 w 720"/>
                    <a:gd name="T19" fmla="*/ 0 h 648"/>
                    <a:gd name="T20" fmla="*/ 588 w 720"/>
                    <a:gd name="T21" fmla="*/ 24 h 648"/>
                    <a:gd name="T22" fmla="*/ 672 w 720"/>
                    <a:gd name="T23" fmla="*/ 120 h 648"/>
                    <a:gd name="T24" fmla="*/ 720 w 720"/>
                    <a:gd name="T25" fmla="*/ 312 h 648"/>
                    <a:gd name="T26" fmla="*/ 672 w 720"/>
                    <a:gd name="T27" fmla="*/ 456 h 648"/>
                    <a:gd name="T28" fmla="*/ 576 w 720"/>
                    <a:gd name="T29" fmla="*/ 552 h 648"/>
                    <a:gd name="T30" fmla="*/ 528 w 720"/>
                    <a:gd name="T31" fmla="*/ 648 h 648"/>
                    <a:gd name="T32" fmla="*/ 336 w 720"/>
                    <a:gd name="T33" fmla="*/ 636 h 64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720" h="648">
                      <a:moveTo>
                        <a:pt x="336" y="636"/>
                      </a:moveTo>
                      <a:lnTo>
                        <a:pt x="192" y="600"/>
                      </a:lnTo>
                      <a:lnTo>
                        <a:pt x="48" y="456"/>
                      </a:lnTo>
                      <a:lnTo>
                        <a:pt x="0" y="360"/>
                      </a:lnTo>
                      <a:lnTo>
                        <a:pt x="0" y="216"/>
                      </a:lnTo>
                      <a:lnTo>
                        <a:pt x="48" y="120"/>
                      </a:lnTo>
                      <a:lnTo>
                        <a:pt x="192" y="72"/>
                      </a:lnTo>
                      <a:lnTo>
                        <a:pt x="312" y="120"/>
                      </a:lnTo>
                      <a:lnTo>
                        <a:pt x="360" y="36"/>
                      </a:lnTo>
                      <a:lnTo>
                        <a:pt x="468" y="0"/>
                      </a:lnTo>
                      <a:lnTo>
                        <a:pt x="588" y="24"/>
                      </a:lnTo>
                      <a:lnTo>
                        <a:pt x="672" y="120"/>
                      </a:lnTo>
                      <a:lnTo>
                        <a:pt x="720" y="312"/>
                      </a:lnTo>
                      <a:lnTo>
                        <a:pt x="672" y="456"/>
                      </a:lnTo>
                      <a:lnTo>
                        <a:pt x="576" y="552"/>
                      </a:lnTo>
                      <a:lnTo>
                        <a:pt x="528" y="648"/>
                      </a:lnTo>
                      <a:lnTo>
                        <a:pt x="336" y="636"/>
                      </a:lnTo>
                      <a:close/>
                    </a:path>
                  </a:pathLst>
                </a:custGeom>
                <a:gradFill rotWithShape="1">
                  <a:gsLst>
                    <a:gs pos="0">
                      <a:srgbClr val="FF66CC"/>
                    </a:gs>
                    <a:gs pos="100000">
                      <a:srgbClr val="FFFF00"/>
                    </a:gs>
                  </a:gsLst>
                  <a:lin ang="5400000" scaled="1"/>
                </a:gradFill>
                <a:ln w="9525" cap="rnd">
                  <a:solidFill>
                    <a:srgbClr val="B8341E"/>
                  </a:solidFill>
                  <a:prstDash val="sysDot"/>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43037" name="Freeform 55"/>
                <p:cNvSpPr>
                  <a:spLocks/>
                </p:cNvSpPr>
                <p:nvPr/>
              </p:nvSpPr>
              <p:spPr bwMode="auto">
                <a:xfrm rot="8016108">
                  <a:off x="972" y="1092"/>
                  <a:ext cx="720" cy="648"/>
                </a:xfrm>
                <a:custGeom>
                  <a:avLst/>
                  <a:gdLst>
                    <a:gd name="T0" fmla="*/ 336 w 720"/>
                    <a:gd name="T1" fmla="*/ 636 h 648"/>
                    <a:gd name="T2" fmla="*/ 192 w 720"/>
                    <a:gd name="T3" fmla="*/ 600 h 648"/>
                    <a:gd name="T4" fmla="*/ 48 w 720"/>
                    <a:gd name="T5" fmla="*/ 456 h 648"/>
                    <a:gd name="T6" fmla="*/ 0 w 720"/>
                    <a:gd name="T7" fmla="*/ 360 h 648"/>
                    <a:gd name="T8" fmla="*/ 0 w 720"/>
                    <a:gd name="T9" fmla="*/ 216 h 648"/>
                    <a:gd name="T10" fmla="*/ 48 w 720"/>
                    <a:gd name="T11" fmla="*/ 120 h 648"/>
                    <a:gd name="T12" fmla="*/ 192 w 720"/>
                    <a:gd name="T13" fmla="*/ 72 h 648"/>
                    <a:gd name="T14" fmla="*/ 312 w 720"/>
                    <a:gd name="T15" fmla="*/ 120 h 648"/>
                    <a:gd name="T16" fmla="*/ 360 w 720"/>
                    <a:gd name="T17" fmla="*/ 36 h 648"/>
                    <a:gd name="T18" fmla="*/ 468 w 720"/>
                    <a:gd name="T19" fmla="*/ 0 h 648"/>
                    <a:gd name="T20" fmla="*/ 588 w 720"/>
                    <a:gd name="T21" fmla="*/ 24 h 648"/>
                    <a:gd name="T22" fmla="*/ 672 w 720"/>
                    <a:gd name="T23" fmla="*/ 120 h 648"/>
                    <a:gd name="T24" fmla="*/ 720 w 720"/>
                    <a:gd name="T25" fmla="*/ 312 h 648"/>
                    <a:gd name="T26" fmla="*/ 672 w 720"/>
                    <a:gd name="T27" fmla="*/ 456 h 648"/>
                    <a:gd name="T28" fmla="*/ 576 w 720"/>
                    <a:gd name="T29" fmla="*/ 552 h 648"/>
                    <a:gd name="T30" fmla="*/ 528 w 720"/>
                    <a:gd name="T31" fmla="*/ 648 h 648"/>
                    <a:gd name="T32" fmla="*/ 336 w 720"/>
                    <a:gd name="T33" fmla="*/ 636 h 64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720" h="648">
                      <a:moveTo>
                        <a:pt x="336" y="636"/>
                      </a:moveTo>
                      <a:lnTo>
                        <a:pt x="192" y="600"/>
                      </a:lnTo>
                      <a:lnTo>
                        <a:pt x="48" y="456"/>
                      </a:lnTo>
                      <a:lnTo>
                        <a:pt x="0" y="360"/>
                      </a:lnTo>
                      <a:lnTo>
                        <a:pt x="0" y="216"/>
                      </a:lnTo>
                      <a:lnTo>
                        <a:pt x="48" y="120"/>
                      </a:lnTo>
                      <a:lnTo>
                        <a:pt x="192" y="72"/>
                      </a:lnTo>
                      <a:lnTo>
                        <a:pt x="312" y="120"/>
                      </a:lnTo>
                      <a:lnTo>
                        <a:pt x="360" y="36"/>
                      </a:lnTo>
                      <a:lnTo>
                        <a:pt x="468" y="0"/>
                      </a:lnTo>
                      <a:lnTo>
                        <a:pt x="588" y="24"/>
                      </a:lnTo>
                      <a:lnTo>
                        <a:pt x="672" y="120"/>
                      </a:lnTo>
                      <a:lnTo>
                        <a:pt x="720" y="312"/>
                      </a:lnTo>
                      <a:lnTo>
                        <a:pt x="672" y="456"/>
                      </a:lnTo>
                      <a:lnTo>
                        <a:pt x="576" y="552"/>
                      </a:lnTo>
                      <a:lnTo>
                        <a:pt x="528" y="648"/>
                      </a:lnTo>
                      <a:lnTo>
                        <a:pt x="336" y="636"/>
                      </a:lnTo>
                      <a:close/>
                    </a:path>
                  </a:pathLst>
                </a:custGeom>
                <a:gradFill rotWithShape="1">
                  <a:gsLst>
                    <a:gs pos="0">
                      <a:srgbClr val="FF66CC"/>
                    </a:gs>
                    <a:gs pos="100000">
                      <a:srgbClr val="FFFF00"/>
                    </a:gs>
                  </a:gsLst>
                  <a:lin ang="5400000" scaled="1"/>
                </a:gradFill>
                <a:ln w="9525" cap="rnd">
                  <a:solidFill>
                    <a:srgbClr val="B8341E"/>
                  </a:solidFill>
                  <a:prstDash val="sysDot"/>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43038" name="Freeform 56"/>
                <p:cNvSpPr>
                  <a:spLocks/>
                </p:cNvSpPr>
                <p:nvPr/>
              </p:nvSpPr>
              <p:spPr bwMode="auto">
                <a:xfrm rot="-10025304">
                  <a:off x="528" y="1344"/>
                  <a:ext cx="720" cy="648"/>
                </a:xfrm>
                <a:custGeom>
                  <a:avLst/>
                  <a:gdLst>
                    <a:gd name="T0" fmla="*/ 336 w 720"/>
                    <a:gd name="T1" fmla="*/ 636 h 648"/>
                    <a:gd name="T2" fmla="*/ 192 w 720"/>
                    <a:gd name="T3" fmla="*/ 600 h 648"/>
                    <a:gd name="T4" fmla="*/ 48 w 720"/>
                    <a:gd name="T5" fmla="*/ 456 h 648"/>
                    <a:gd name="T6" fmla="*/ 0 w 720"/>
                    <a:gd name="T7" fmla="*/ 360 h 648"/>
                    <a:gd name="T8" fmla="*/ 0 w 720"/>
                    <a:gd name="T9" fmla="*/ 216 h 648"/>
                    <a:gd name="T10" fmla="*/ 48 w 720"/>
                    <a:gd name="T11" fmla="*/ 120 h 648"/>
                    <a:gd name="T12" fmla="*/ 192 w 720"/>
                    <a:gd name="T13" fmla="*/ 72 h 648"/>
                    <a:gd name="T14" fmla="*/ 312 w 720"/>
                    <a:gd name="T15" fmla="*/ 120 h 648"/>
                    <a:gd name="T16" fmla="*/ 360 w 720"/>
                    <a:gd name="T17" fmla="*/ 36 h 648"/>
                    <a:gd name="T18" fmla="*/ 468 w 720"/>
                    <a:gd name="T19" fmla="*/ 0 h 648"/>
                    <a:gd name="T20" fmla="*/ 588 w 720"/>
                    <a:gd name="T21" fmla="*/ 24 h 648"/>
                    <a:gd name="T22" fmla="*/ 672 w 720"/>
                    <a:gd name="T23" fmla="*/ 120 h 648"/>
                    <a:gd name="T24" fmla="*/ 720 w 720"/>
                    <a:gd name="T25" fmla="*/ 312 h 648"/>
                    <a:gd name="T26" fmla="*/ 672 w 720"/>
                    <a:gd name="T27" fmla="*/ 456 h 648"/>
                    <a:gd name="T28" fmla="*/ 576 w 720"/>
                    <a:gd name="T29" fmla="*/ 552 h 648"/>
                    <a:gd name="T30" fmla="*/ 528 w 720"/>
                    <a:gd name="T31" fmla="*/ 648 h 648"/>
                    <a:gd name="T32" fmla="*/ 336 w 720"/>
                    <a:gd name="T33" fmla="*/ 636 h 64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720" h="648">
                      <a:moveTo>
                        <a:pt x="336" y="636"/>
                      </a:moveTo>
                      <a:lnTo>
                        <a:pt x="192" y="600"/>
                      </a:lnTo>
                      <a:lnTo>
                        <a:pt x="48" y="456"/>
                      </a:lnTo>
                      <a:lnTo>
                        <a:pt x="0" y="360"/>
                      </a:lnTo>
                      <a:lnTo>
                        <a:pt x="0" y="216"/>
                      </a:lnTo>
                      <a:lnTo>
                        <a:pt x="48" y="120"/>
                      </a:lnTo>
                      <a:lnTo>
                        <a:pt x="192" y="72"/>
                      </a:lnTo>
                      <a:lnTo>
                        <a:pt x="312" y="120"/>
                      </a:lnTo>
                      <a:lnTo>
                        <a:pt x="360" y="36"/>
                      </a:lnTo>
                      <a:lnTo>
                        <a:pt x="468" y="0"/>
                      </a:lnTo>
                      <a:lnTo>
                        <a:pt x="588" y="24"/>
                      </a:lnTo>
                      <a:lnTo>
                        <a:pt x="672" y="120"/>
                      </a:lnTo>
                      <a:lnTo>
                        <a:pt x="720" y="312"/>
                      </a:lnTo>
                      <a:lnTo>
                        <a:pt x="672" y="456"/>
                      </a:lnTo>
                      <a:lnTo>
                        <a:pt x="576" y="552"/>
                      </a:lnTo>
                      <a:lnTo>
                        <a:pt x="528" y="648"/>
                      </a:lnTo>
                      <a:lnTo>
                        <a:pt x="336" y="636"/>
                      </a:lnTo>
                      <a:close/>
                    </a:path>
                  </a:pathLst>
                </a:custGeom>
                <a:gradFill rotWithShape="1">
                  <a:gsLst>
                    <a:gs pos="0">
                      <a:srgbClr val="FF66CC"/>
                    </a:gs>
                    <a:gs pos="100000">
                      <a:srgbClr val="FFFF00"/>
                    </a:gs>
                  </a:gsLst>
                  <a:lin ang="5400000" scaled="1"/>
                </a:gradFill>
                <a:ln w="9525" cap="rnd">
                  <a:solidFill>
                    <a:srgbClr val="B8341E"/>
                  </a:solidFill>
                  <a:prstDash val="sysDot"/>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43039" name="Oval 57" descr="Large confetti"/>
                <p:cNvSpPr>
                  <a:spLocks noChangeArrowheads="1"/>
                </p:cNvSpPr>
                <p:nvPr/>
              </p:nvSpPr>
              <p:spPr bwMode="auto">
                <a:xfrm>
                  <a:off x="720" y="1056"/>
                  <a:ext cx="336" cy="384"/>
                </a:xfrm>
                <a:prstGeom prst="ellipse">
                  <a:avLst/>
                </a:prstGeom>
                <a:pattFill prst="lgConfetti">
                  <a:fgClr>
                    <a:srgbClr val="CCCC00"/>
                  </a:fgClr>
                  <a:bgClr>
                    <a:schemeClr val="tx1"/>
                  </a:bgClr>
                </a:patt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vi-VN"/>
                </a:p>
              </p:txBody>
            </p:sp>
          </p:grpSp>
          <p:grpSp>
            <p:nvGrpSpPr>
              <p:cNvPr id="43027" name="Group 58"/>
              <p:cNvGrpSpPr>
                <a:grpSpLocks/>
              </p:cNvGrpSpPr>
              <p:nvPr/>
            </p:nvGrpSpPr>
            <p:grpSpPr bwMode="auto">
              <a:xfrm rot="20069967" flipH="1">
                <a:off x="153" y="2297"/>
                <a:ext cx="192" cy="528"/>
                <a:chOff x="480" y="2496"/>
                <a:chExt cx="288" cy="528"/>
              </a:xfrm>
            </p:grpSpPr>
            <p:sp>
              <p:nvSpPr>
                <p:cNvPr id="43028" name="Freeform 59"/>
                <p:cNvSpPr>
                  <a:spLocks/>
                </p:cNvSpPr>
                <p:nvPr/>
              </p:nvSpPr>
              <p:spPr bwMode="auto">
                <a:xfrm>
                  <a:off x="480" y="2496"/>
                  <a:ext cx="288" cy="432"/>
                </a:xfrm>
                <a:custGeom>
                  <a:avLst/>
                  <a:gdLst>
                    <a:gd name="T0" fmla="*/ 141 w 336"/>
                    <a:gd name="T1" fmla="*/ 229 h 816"/>
                    <a:gd name="T2" fmla="*/ 35 w 336"/>
                    <a:gd name="T3" fmla="*/ 215 h 816"/>
                    <a:gd name="T4" fmla="*/ 0 w 336"/>
                    <a:gd name="T5" fmla="*/ 175 h 816"/>
                    <a:gd name="T6" fmla="*/ 0 w 336"/>
                    <a:gd name="T7" fmla="*/ 134 h 816"/>
                    <a:gd name="T8" fmla="*/ 35 w 336"/>
                    <a:gd name="T9" fmla="*/ 94 h 816"/>
                    <a:gd name="T10" fmla="*/ 141 w 336"/>
                    <a:gd name="T11" fmla="*/ 27 h 816"/>
                    <a:gd name="T12" fmla="*/ 212 w 336"/>
                    <a:gd name="T13" fmla="*/ 0 h 816"/>
                    <a:gd name="T14" fmla="*/ 247 w 336"/>
                    <a:gd name="T15" fmla="*/ 54 h 816"/>
                    <a:gd name="T16" fmla="*/ 247 w 336"/>
                    <a:gd name="T17" fmla="*/ 94 h 816"/>
                    <a:gd name="T18" fmla="*/ 247 w 336"/>
                    <a:gd name="T19" fmla="*/ 134 h 816"/>
                    <a:gd name="T20" fmla="*/ 247 w 336"/>
                    <a:gd name="T21" fmla="*/ 161 h 816"/>
                    <a:gd name="T22" fmla="*/ 212 w 336"/>
                    <a:gd name="T23" fmla="*/ 202 h 816"/>
                    <a:gd name="T24" fmla="*/ 141 w 336"/>
                    <a:gd name="T25" fmla="*/ 229 h 81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336" h="816">
                      <a:moveTo>
                        <a:pt x="192" y="816"/>
                      </a:moveTo>
                      <a:lnTo>
                        <a:pt x="48" y="768"/>
                      </a:lnTo>
                      <a:lnTo>
                        <a:pt x="0" y="624"/>
                      </a:lnTo>
                      <a:lnTo>
                        <a:pt x="0" y="480"/>
                      </a:lnTo>
                      <a:lnTo>
                        <a:pt x="48" y="336"/>
                      </a:lnTo>
                      <a:lnTo>
                        <a:pt x="192" y="96"/>
                      </a:lnTo>
                      <a:lnTo>
                        <a:pt x="288" y="0"/>
                      </a:lnTo>
                      <a:lnTo>
                        <a:pt x="336" y="192"/>
                      </a:lnTo>
                      <a:lnTo>
                        <a:pt x="336" y="336"/>
                      </a:lnTo>
                      <a:lnTo>
                        <a:pt x="336" y="480"/>
                      </a:lnTo>
                      <a:lnTo>
                        <a:pt x="336" y="576"/>
                      </a:lnTo>
                      <a:lnTo>
                        <a:pt x="288" y="720"/>
                      </a:lnTo>
                      <a:lnTo>
                        <a:pt x="192" y="816"/>
                      </a:lnTo>
                      <a:close/>
                    </a:path>
                  </a:pathLst>
                </a:custGeom>
                <a:gradFill rotWithShape="1">
                  <a:gsLst>
                    <a:gs pos="0">
                      <a:schemeClr val="tx2"/>
                    </a:gs>
                    <a:gs pos="100000">
                      <a:srgbClr val="33CC33"/>
                    </a:gs>
                  </a:gsLst>
                  <a:lin ang="5400000" scaled="1"/>
                </a:gradFill>
                <a:ln w="9525" cap="rnd">
                  <a:solidFill>
                    <a:schemeClr val="tx1"/>
                  </a:solidFill>
                  <a:prstDash val="sysDot"/>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43029" name="Freeform 60"/>
                <p:cNvSpPr>
                  <a:spLocks/>
                </p:cNvSpPr>
                <p:nvPr/>
              </p:nvSpPr>
              <p:spPr bwMode="auto">
                <a:xfrm>
                  <a:off x="576" y="2527"/>
                  <a:ext cx="128" cy="401"/>
                </a:xfrm>
                <a:custGeom>
                  <a:avLst/>
                  <a:gdLst>
                    <a:gd name="T0" fmla="*/ 0 w 96"/>
                    <a:gd name="T1" fmla="*/ 335 h 480"/>
                    <a:gd name="T2" fmla="*/ 85 w 96"/>
                    <a:gd name="T3" fmla="*/ 201 h 480"/>
                    <a:gd name="T4" fmla="*/ 85 w 96"/>
                    <a:gd name="T5" fmla="*/ 134 h 480"/>
                    <a:gd name="T6" fmla="*/ 171 w 96"/>
                    <a:gd name="T7" fmla="*/ 0 h 48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96" h="480">
                      <a:moveTo>
                        <a:pt x="0" y="480"/>
                      </a:moveTo>
                      <a:lnTo>
                        <a:pt x="48" y="288"/>
                      </a:lnTo>
                      <a:lnTo>
                        <a:pt x="48" y="192"/>
                      </a:lnTo>
                      <a:lnTo>
                        <a:pt x="96" y="0"/>
                      </a:lnTo>
                    </a:path>
                  </a:pathLst>
                </a:custGeom>
                <a:noFill/>
                <a:ln w="3175" cmpd="sng">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43030" name="Freeform 61"/>
                <p:cNvSpPr>
                  <a:spLocks/>
                </p:cNvSpPr>
                <p:nvPr/>
              </p:nvSpPr>
              <p:spPr bwMode="auto">
                <a:xfrm>
                  <a:off x="640" y="2650"/>
                  <a:ext cx="128" cy="124"/>
                </a:xfrm>
                <a:custGeom>
                  <a:avLst/>
                  <a:gdLst>
                    <a:gd name="T0" fmla="*/ 0 w 96"/>
                    <a:gd name="T1" fmla="*/ 32 h 480"/>
                    <a:gd name="T2" fmla="*/ 85 w 96"/>
                    <a:gd name="T3" fmla="*/ 19 h 480"/>
                    <a:gd name="T4" fmla="*/ 85 w 96"/>
                    <a:gd name="T5" fmla="*/ 13 h 480"/>
                    <a:gd name="T6" fmla="*/ 171 w 96"/>
                    <a:gd name="T7" fmla="*/ 0 h 48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96" h="480">
                      <a:moveTo>
                        <a:pt x="0" y="480"/>
                      </a:moveTo>
                      <a:lnTo>
                        <a:pt x="48" y="288"/>
                      </a:lnTo>
                      <a:lnTo>
                        <a:pt x="48" y="192"/>
                      </a:lnTo>
                      <a:lnTo>
                        <a:pt x="96" y="0"/>
                      </a:lnTo>
                    </a:path>
                  </a:pathLst>
                </a:custGeom>
                <a:noFill/>
                <a:ln w="3175" cmpd="sng">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43031" name="Freeform 62"/>
                <p:cNvSpPr>
                  <a:spLocks/>
                </p:cNvSpPr>
                <p:nvPr/>
              </p:nvSpPr>
              <p:spPr bwMode="auto">
                <a:xfrm>
                  <a:off x="544" y="2650"/>
                  <a:ext cx="64" cy="216"/>
                </a:xfrm>
                <a:custGeom>
                  <a:avLst/>
                  <a:gdLst>
                    <a:gd name="T0" fmla="*/ 43 w 96"/>
                    <a:gd name="T1" fmla="*/ 139 h 336"/>
                    <a:gd name="T2" fmla="*/ 5 w 96"/>
                    <a:gd name="T3" fmla="*/ 109 h 336"/>
                    <a:gd name="T4" fmla="*/ 32 w 96"/>
                    <a:gd name="T5" fmla="*/ 79 h 336"/>
                    <a:gd name="T6" fmla="*/ 0 w 96"/>
                    <a:gd name="T7" fmla="*/ 0 h 336"/>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96" h="336">
                      <a:moveTo>
                        <a:pt x="96" y="336"/>
                      </a:moveTo>
                      <a:lnTo>
                        <a:pt x="12" y="264"/>
                      </a:lnTo>
                      <a:lnTo>
                        <a:pt x="72" y="192"/>
                      </a:lnTo>
                      <a:lnTo>
                        <a:pt x="0" y="0"/>
                      </a:lnTo>
                    </a:path>
                  </a:pathLst>
                </a:custGeom>
                <a:noFill/>
                <a:ln w="3175" cmpd="sng">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43032" name="Freeform 63"/>
                <p:cNvSpPr>
                  <a:spLocks/>
                </p:cNvSpPr>
                <p:nvPr/>
              </p:nvSpPr>
              <p:spPr bwMode="auto">
                <a:xfrm>
                  <a:off x="624" y="2558"/>
                  <a:ext cx="16" cy="154"/>
                </a:xfrm>
                <a:custGeom>
                  <a:avLst/>
                  <a:gdLst>
                    <a:gd name="T0" fmla="*/ 11 w 24"/>
                    <a:gd name="T1" fmla="*/ 99 h 240"/>
                    <a:gd name="T2" fmla="*/ 0 w 24"/>
                    <a:gd name="T3" fmla="*/ 59 h 240"/>
                    <a:gd name="T4" fmla="*/ 0 w 24"/>
                    <a:gd name="T5" fmla="*/ 40 h 240"/>
                    <a:gd name="T6" fmla="*/ 11 w 24"/>
                    <a:gd name="T7" fmla="*/ 0 h 24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4" h="240">
                      <a:moveTo>
                        <a:pt x="24" y="240"/>
                      </a:moveTo>
                      <a:lnTo>
                        <a:pt x="0" y="144"/>
                      </a:lnTo>
                      <a:lnTo>
                        <a:pt x="0" y="96"/>
                      </a:lnTo>
                      <a:lnTo>
                        <a:pt x="24" y="0"/>
                      </a:lnTo>
                    </a:path>
                  </a:pathLst>
                </a:custGeom>
                <a:noFill/>
                <a:ln w="3175" cmpd="sng">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43033" name="Freeform 64"/>
                <p:cNvSpPr>
                  <a:spLocks/>
                </p:cNvSpPr>
                <p:nvPr/>
              </p:nvSpPr>
              <p:spPr bwMode="auto">
                <a:xfrm flipH="1">
                  <a:off x="528" y="2928"/>
                  <a:ext cx="47" cy="96"/>
                </a:xfrm>
                <a:custGeom>
                  <a:avLst/>
                  <a:gdLst>
                    <a:gd name="T0" fmla="*/ 5 w 72"/>
                    <a:gd name="T1" fmla="*/ 0 h 192"/>
                    <a:gd name="T2" fmla="*/ 0 w 72"/>
                    <a:gd name="T3" fmla="*/ 48 h 192"/>
                    <a:gd name="T4" fmla="*/ 0 60000 65536"/>
                    <a:gd name="T5" fmla="*/ 0 60000 65536"/>
                  </a:gdLst>
                  <a:ahLst/>
                  <a:cxnLst>
                    <a:cxn ang="T4">
                      <a:pos x="T0" y="T1"/>
                    </a:cxn>
                    <a:cxn ang="T5">
                      <a:pos x="T2" y="T3"/>
                    </a:cxn>
                  </a:cxnLst>
                  <a:rect l="0" t="0" r="r" b="b"/>
                  <a:pathLst>
                    <a:path w="72" h="192">
                      <a:moveTo>
                        <a:pt x="12" y="0"/>
                      </a:moveTo>
                      <a:cubicBezTo>
                        <a:pt x="24" y="48"/>
                        <a:pt x="72" y="192"/>
                        <a:pt x="0" y="192"/>
                      </a:cubicBezTo>
                    </a:path>
                  </a:pathLst>
                </a:custGeom>
                <a:noFill/>
                <a:ln w="57150" cmpd="sng">
                  <a:solidFill>
                    <a:srgbClr val="33CC33"/>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grpSp>
        </p:grpSp>
      </p:grpSp>
      <p:sp>
        <p:nvSpPr>
          <p:cNvPr id="33858" name="Text Box 66"/>
          <p:cNvSpPr txBox="1">
            <a:spLocks noChangeArrowheads="1"/>
          </p:cNvSpPr>
          <p:nvPr/>
        </p:nvSpPr>
        <p:spPr bwMode="auto">
          <a:xfrm>
            <a:off x="928914" y="1268760"/>
            <a:ext cx="8215086" cy="44012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sz="2800" smtClean="0">
                <a:solidFill>
                  <a:srgbClr val="0000FF"/>
                </a:solidFill>
                <a:latin typeface="Times New Roman" pitchFamily="18" charset="0"/>
                <a:cs typeface="Times New Roman" pitchFamily="18" charset="0"/>
              </a:rPr>
              <a:t>Dựa </a:t>
            </a:r>
            <a:r>
              <a:rPr lang="en-US" sz="2800">
                <a:solidFill>
                  <a:srgbClr val="0000FF"/>
                </a:solidFill>
                <a:latin typeface="Times New Roman" pitchFamily="18" charset="0"/>
                <a:cs typeface="Times New Roman" pitchFamily="18" charset="0"/>
              </a:rPr>
              <a:t>vào nội dung truyện em hãy trả lời các câu hỏi sau:</a:t>
            </a:r>
            <a:endParaRPr lang="en-US" sz="2800">
              <a:solidFill>
                <a:srgbClr val="6600CC"/>
              </a:solidFill>
              <a:latin typeface="Times New Roman" pitchFamily="18" charset="0"/>
              <a:cs typeface="Times New Roman" pitchFamily="18" charset="0"/>
            </a:endParaRPr>
          </a:p>
          <a:p>
            <a:pPr eaLnBrk="1" hangingPunct="1">
              <a:buFontTx/>
              <a:buChar char="-"/>
            </a:pPr>
            <a:r>
              <a:rPr lang="en-US" sz="2800" smtClean="0">
                <a:solidFill>
                  <a:srgbClr val="6600CC"/>
                </a:solidFill>
                <a:latin typeface="Times New Roman" pitchFamily="18" charset="0"/>
                <a:cs typeface="Times New Roman" pitchFamily="18" charset="0"/>
              </a:rPr>
              <a:t> Bạn </a:t>
            </a:r>
            <a:r>
              <a:rPr lang="en-US" sz="2800">
                <a:solidFill>
                  <a:srgbClr val="6600CC"/>
                </a:solidFill>
                <a:latin typeface="Times New Roman" pitchFamily="18" charset="0"/>
                <a:cs typeface="Times New Roman" pitchFamily="18" charset="0"/>
              </a:rPr>
              <a:t>nhỏ đã làm việc gì ? </a:t>
            </a:r>
          </a:p>
          <a:p>
            <a:pPr eaLnBrk="1" hangingPunct="1">
              <a:buFontTx/>
              <a:buChar char="-"/>
            </a:pPr>
            <a:r>
              <a:rPr lang="en-US" sz="2800" smtClean="0">
                <a:solidFill>
                  <a:srgbClr val="6600CC"/>
                </a:solidFill>
                <a:latin typeface="Times New Roman" pitchFamily="18" charset="0"/>
                <a:cs typeface="Times New Roman" pitchFamily="18" charset="0"/>
              </a:rPr>
              <a:t> Việc </a:t>
            </a:r>
            <a:r>
              <a:rPr lang="en-US" sz="2800">
                <a:solidFill>
                  <a:srgbClr val="6600CC"/>
                </a:solidFill>
                <a:latin typeface="Times New Roman" pitchFamily="18" charset="0"/>
                <a:cs typeface="Times New Roman" pitchFamily="18" charset="0"/>
              </a:rPr>
              <a:t>làm của bạn nhỏ thể hiện tình cảm gì với khách nước ngoài ?</a:t>
            </a:r>
          </a:p>
          <a:p>
            <a:pPr eaLnBrk="1" hangingPunct="1">
              <a:buFontTx/>
              <a:buChar char="-"/>
            </a:pPr>
            <a:r>
              <a:rPr lang="en-US" sz="2800">
                <a:solidFill>
                  <a:srgbClr val="6600CC"/>
                </a:solidFill>
                <a:latin typeface="Times New Roman" pitchFamily="18" charset="0"/>
                <a:cs typeface="Times New Roman" pitchFamily="18" charset="0"/>
              </a:rPr>
              <a:t>Theo em người khách nước ngoài sẽ nghĩ như thế nào về cậu bé Việt Nam ?</a:t>
            </a:r>
          </a:p>
          <a:p>
            <a:pPr eaLnBrk="1" hangingPunct="1">
              <a:buFontTx/>
              <a:buChar char="-"/>
            </a:pPr>
            <a:r>
              <a:rPr lang="en-US" sz="2800" smtClean="0">
                <a:solidFill>
                  <a:srgbClr val="6600CC"/>
                </a:solidFill>
                <a:latin typeface="Times New Roman" pitchFamily="18" charset="0"/>
                <a:cs typeface="Times New Roman" pitchFamily="18" charset="0"/>
              </a:rPr>
              <a:t> Em </a:t>
            </a:r>
            <a:r>
              <a:rPr lang="en-US" sz="2800">
                <a:solidFill>
                  <a:srgbClr val="6600CC"/>
                </a:solidFill>
                <a:latin typeface="Times New Roman" pitchFamily="18" charset="0"/>
                <a:cs typeface="Times New Roman" pitchFamily="18" charset="0"/>
              </a:rPr>
              <a:t>có suy nghĩ gì về việc làm của bạn nhỏ trong truyện ?</a:t>
            </a:r>
          </a:p>
          <a:p>
            <a:pPr eaLnBrk="1" hangingPunct="1">
              <a:buFontTx/>
              <a:buChar char="-"/>
            </a:pPr>
            <a:r>
              <a:rPr lang="en-US" sz="2800" smtClean="0">
                <a:solidFill>
                  <a:srgbClr val="6600CC"/>
                </a:solidFill>
                <a:latin typeface="Times New Roman" pitchFamily="18" charset="0"/>
                <a:cs typeface="Times New Roman" pitchFamily="18" charset="0"/>
              </a:rPr>
              <a:t> Em </a:t>
            </a:r>
            <a:r>
              <a:rPr lang="en-US" sz="2800">
                <a:solidFill>
                  <a:srgbClr val="6600CC"/>
                </a:solidFill>
                <a:latin typeface="Times New Roman" pitchFamily="18" charset="0"/>
                <a:cs typeface="Times New Roman" pitchFamily="18" charset="0"/>
              </a:rPr>
              <a:t>nên làm những việc gì thể hiện sự tôn trọng với khách nước ngoài ?</a:t>
            </a: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5400000">
            <a:off x="1068202" y="-1132097"/>
            <a:ext cx="648071" cy="2857500"/>
          </a:xfrm>
          <a:prstGeom prst="rect">
            <a:avLst/>
          </a:prstGeom>
        </p:spPr>
      </p:pic>
      <p:pic>
        <p:nvPicPr>
          <p:cNvPr id="66" name="Picture 6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16200000">
            <a:off x="7476915" y="5060590"/>
            <a:ext cx="648071" cy="2857500"/>
          </a:xfrm>
          <a:prstGeom prst="rect">
            <a:avLst/>
          </a:prstGeom>
        </p:spPr>
      </p:pic>
    </p:spTree>
    <p:extLst>
      <p:ext uri="{BB962C8B-B14F-4D97-AF65-F5344CB8AC3E}">
        <p14:creationId xmlns:p14="http://schemas.microsoft.com/office/powerpoint/2010/main" val="19525372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33857"/>
                                        </p:tgtEl>
                                        <p:attrNameLst>
                                          <p:attrName>style.visibility</p:attrName>
                                        </p:attrNameLst>
                                      </p:cBhvr>
                                      <p:to>
                                        <p:strVal val="visible"/>
                                      </p:to>
                                    </p:set>
                                    <p:animEffect transition="in" filter="fade">
                                      <p:cBhvr>
                                        <p:cTn id="7" dur="500"/>
                                        <p:tgtEl>
                                          <p:spTgt spid="33857"/>
                                        </p:tgtEl>
                                      </p:cBhvr>
                                    </p:animEffect>
                                  </p:childTnLst>
                                </p:cTn>
                              </p:par>
                              <p:par>
                                <p:cTn id="8" presetID="27" presetClass="entr" presetSubtype="0" fill="hold" grpId="0" nodeType="withEffect">
                                  <p:stCondLst>
                                    <p:cond delay="0"/>
                                  </p:stCondLst>
                                  <p:iterate type="lt">
                                    <p:tmPct val="50000"/>
                                  </p:iterate>
                                  <p:childTnLst>
                                    <p:set>
                                      <p:cBhvr>
                                        <p:cTn id="9" dur="1" fill="hold">
                                          <p:stCondLst>
                                            <p:cond delay="0"/>
                                          </p:stCondLst>
                                        </p:cTn>
                                        <p:tgtEl>
                                          <p:spTgt spid="33858"/>
                                        </p:tgtEl>
                                        <p:attrNameLst>
                                          <p:attrName>style.visibility</p:attrName>
                                        </p:attrNameLst>
                                      </p:cBhvr>
                                      <p:to>
                                        <p:strVal val="visible"/>
                                      </p:to>
                                    </p:set>
                                    <p:anim calcmode="discrete" valueType="clr">
                                      <p:cBhvr override="childStyle">
                                        <p:cTn id="10" dur="80"/>
                                        <p:tgtEl>
                                          <p:spTgt spid="33858"/>
                                        </p:tgtEl>
                                        <p:attrNameLst>
                                          <p:attrName>style.color</p:attrName>
                                        </p:attrNameLst>
                                      </p:cBhvr>
                                      <p:tavLst>
                                        <p:tav tm="0">
                                          <p:val>
                                            <p:clrVal>
                                              <a:schemeClr val="accent2"/>
                                            </p:clrVal>
                                          </p:val>
                                        </p:tav>
                                        <p:tav tm="50000">
                                          <p:val>
                                            <p:clrVal>
                                              <a:schemeClr val="hlink"/>
                                            </p:clrVal>
                                          </p:val>
                                        </p:tav>
                                      </p:tavLst>
                                    </p:anim>
                                    <p:anim calcmode="discrete" valueType="clr">
                                      <p:cBhvr>
                                        <p:cTn id="11" dur="80"/>
                                        <p:tgtEl>
                                          <p:spTgt spid="33858"/>
                                        </p:tgtEl>
                                        <p:attrNameLst>
                                          <p:attrName>fillcolor</p:attrName>
                                        </p:attrNameLst>
                                      </p:cBhvr>
                                      <p:tavLst>
                                        <p:tav tm="0">
                                          <p:val>
                                            <p:clrVal>
                                              <a:schemeClr val="accent2"/>
                                            </p:clrVal>
                                          </p:val>
                                        </p:tav>
                                        <p:tav tm="50000">
                                          <p:val>
                                            <p:clrVal>
                                              <a:schemeClr val="hlink"/>
                                            </p:clrVal>
                                          </p:val>
                                        </p:tav>
                                      </p:tavLst>
                                    </p:anim>
                                    <p:set>
                                      <p:cBhvr>
                                        <p:cTn id="12" dur="80"/>
                                        <p:tgtEl>
                                          <p:spTgt spid="33858"/>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858"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65"/>
          <p:cNvGrpSpPr>
            <a:grpSpLocks/>
          </p:cNvGrpSpPr>
          <p:nvPr/>
        </p:nvGrpSpPr>
        <p:grpSpPr bwMode="auto">
          <a:xfrm>
            <a:off x="0" y="0"/>
            <a:ext cx="9144000" cy="6858000"/>
            <a:chOff x="816" y="1344"/>
            <a:chExt cx="4272" cy="2256"/>
          </a:xfrm>
        </p:grpSpPr>
        <p:grpSp>
          <p:nvGrpSpPr>
            <p:cNvPr id="3" name="Group 5"/>
            <p:cNvGrpSpPr>
              <a:grpSpLocks/>
            </p:cNvGrpSpPr>
            <p:nvPr/>
          </p:nvGrpSpPr>
          <p:grpSpPr bwMode="auto">
            <a:xfrm>
              <a:off x="842" y="1344"/>
              <a:ext cx="4246" cy="2198"/>
              <a:chOff x="624" y="672"/>
              <a:chExt cx="4656" cy="3024"/>
            </a:xfrm>
          </p:grpSpPr>
          <p:sp>
            <p:nvSpPr>
              <p:cNvPr id="61" name="AutoShape 6" descr="Parchment"/>
              <p:cNvSpPr>
                <a:spLocks noChangeArrowheads="1"/>
              </p:cNvSpPr>
              <p:nvPr/>
            </p:nvSpPr>
            <p:spPr bwMode="auto">
              <a:xfrm>
                <a:off x="624" y="672"/>
                <a:ext cx="4656" cy="3024"/>
              </a:xfrm>
              <a:prstGeom prst="horizontalScroll">
                <a:avLst>
                  <a:gd name="adj" fmla="val 12500"/>
                </a:avLst>
              </a:prstGeom>
              <a:blipFill dpi="0" rotWithShape="0">
                <a:blip r:embed="rId2"/>
                <a:srcRect/>
                <a:tile tx="0" ty="0" sx="100000" sy="100000" flip="none" algn="tl"/>
              </a:blipFill>
              <a:ln w="28575">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hangingPunct="0">
                  <a:buFontTx/>
                  <a:buChar char="-"/>
                </a:pPr>
                <a:endParaRPr lang="vi-VN" sz="3200" b="1">
                  <a:latin typeface=".VnTime" pitchFamily="34" charset="0"/>
                  <a:cs typeface="Arial" pitchFamily="34" charset="0"/>
                </a:endParaRPr>
              </a:p>
            </p:txBody>
          </p:sp>
          <p:sp>
            <p:nvSpPr>
              <p:cNvPr id="62" name="Rectangle 7"/>
              <p:cNvSpPr>
                <a:spLocks noChangeArrowheads="1"/>
              </p:cNvSpPr>
              <p:nvPr/>
            </p:nvSpPr>
            <p:spPr bwMode="auto">
              <a:xfrm>
                <a:off x="1248" y="2099"/>
                <a:ext cx="3600" cy="2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just" eaLnBrk="0" hangingPunct="0"/>
                <a:endParaRPr lang="vi-VN" sz="2000" b="1" i="1">
                  <a:solidFill>
                    <a:schemeClr val="bg1"/>
                  </a:solidFill>
                  <a:latin typeface=".VnTime" pitchFamily="34" charset="0"/>
                  <a:cs typeface="Arial" pitchFamily="34" charset="0"/>
                </a:endParaRPr>
              </a:p>
            </p:txBody>
          </p:sp>
        </p:grpSp>
        <p:grpSp>
          <p:nvGrpSpPr>
            <p:cNvPr id="4" name="Group 8"/>
            <p:cNvGrpSpPr>
              <a:grpSpLocks/>
            </p:cNvGrpSpPr>
            <p:nvPr/>
          </p:nvGrpSpPr>
          <p:grpSpPr bwMode="auto">
            <a:xfrm>
              <a:off x="816" y="2832"/>
              <a:ext cx="768" cy="768"/>
              <a:chOff x="96" y="1536"/>
              <a:chExt cx="2352" cy="2712"/>
            </a:xfrm>
          </p:grpSpPr>
          <p:grpSp>
            <p:nvGrpSpPr>
              <p:cNvPr id="5" name="Group 9"/>
              <p:cNvGrpSpPr>
                <a:grpSpLocks/>
              </p:cNvGrpSpPr>
              <p:nvPr/>
            </p:nvGrpSpPr>
            <p:grpSpPr bwMode="auto">
              <a:xfrm rot="4912446">
                <a:off x="156" y="1476"/>
                <a:ext cx="768" cy="888"/>
                <a:chOff x="144" y="504"/>
                <a:chExt cx="1512" cy="1488"/>
              </a:xfrm>
            </p:grpSpPr>
            <p:sp>
              <p:nvSpPr>
                <p:cNvPr id="55" name="Freeform 10"/>
                <p:cNvSpPr>
                  <a:spLocks/>
                </p:cNvSpPr>
                <p:nvPr/>
              </p:nvSpPr>
              <p:spPr bwMode="auto">
                <a:xfrm rot="-5018420">
                  <a:off x="108" y="960"/>
                  <a:ext cx="720" cy="648"/>
                </a:xfrm>
                <a:custGeom>
                  <a:avLst/>
                  <a:gdLst>
                    <a:gd name="T0" fmla="*/ 336 w 720"/>
                    <a:gd name="T1" fmla="*/ 636 h 648"/>
                    <a:gd name="T2" fmla="*/ 192 w 720"/>
                    <a:gd name="T3" fmla="*/ 600 h 648"/>
                    <a:gd name="T4" fmla="*/ 48 w 720"/>
                    <a:gd name="T5" fmla="*/ 456 h 648"/>
                    <a:gd name="T6" fmla="*/ 0 w 720"/>
                    <a:gd name="T7" fmla="*/ 360 h 648"/>
                    <a:gd name="T8" fmla="*/ 0 w 720"/>
                    <a:gd name="T9" fmla="*/ 216 h 648"/>
                    <a:gd name="T10" fmla="*/ 48 w 720"/>
                    <a:gd name="T11" fmla="*/ 120 h 648"/>
                    <a:gd name="T12" fmla="*/ 192 w 720"/>
                    <a:gd name="T13" fmla="*/ 72 h 648"/>
                    <a:gd name="T14" fmla="*/ 312 w 720"/>
                    <a:gd name="T15" fmla="*/ 120 h 648"/>
                    <a:gd name="T16" fmla="*/ 360 w 720"/>
                    <a:gd name="T17" fmla="*/ 36 h 648"/>
                    <a:gd name="T18" fmla="*/ 468 w 720"/>
                    <a:gd name="T19" fmla="*/ 0 h 648"/>
                    <a:gd name="T20" fmla="*/ 588 w 720"/>
                    <a:gd name="T21" fmla="*/ 24 h 648"/>
                    <a:gd name="T22" fmla="*/ 672 w 720"/>
                    <a:gd name="T23" fmla="*/ 120 h 648"/>
                    <a:gd name="T24" fmla="*/ 720 w 720"/>
                    <a:gd name="T25" fmla="*/ 312 h 648"/>
                    <a:gd name="T26" fmla="*/ 672 w 720"/>
                    <a:gd name="T27" fmla="*/ 456 h 648"/>
                    <a:gd name="T28" fmla="*/ 576 w 720"/>
                    <a:gd name="T29" fmla="*/ 552 h 648"/>
                    <a:gd name="T30" fmla="*/ 528 w 720"/>
                    <a:gd name="T31" fmla="*/ 648 h 648"/>
                    <a:gd name="T32" fmla="*/ 336 w 720"/>
                    <a:gd name="T33" fmla="*/ 636 h 64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720" h="648">
                      <a:moveTo>
                        <a:pt x="336" y="636"/>
                      </a:moveTo>
                      <a:lnTo>
                        <a:pt x="192" y="600"/>
                      </a:lnTo>
                      <a:lnTo>
                        <a:pt x="48" y="456"/>
                      </a:lnTo>
                      <a:lnTo>
                        <a:pt x="0" y="360"/>
                      </a:lnTo>
                      <a:lnTo>
                        <a:pt x="0" y="216"/>
                      </a:lnTo>
                      <a:lnTo>
                        <a:pt x="48" y="120"/>
                      </a:lnTo>
                      <a:lnTo>
                        <a:pt x="192" y="72"/>
                      </a:lnTo>
                      <a:lnTo>
                        <a:pt x="312" y="120"/>
                      </a:lnTo>
                      <a:lnTo>
                        <a:pt x="360" y="36"/>
                      </a:lnTo>
                      <a:lnTo>
                        <a:pt x="468" y="0"/>
                      </a:lnTo>
                      <a:lnTo>
                        <a:pt x="588" y="24"/>
                      </a:lnTo>
                      <a:lnTo>
                        <a:pt x="672" y="120"/>
                      </a:lnTo>
                      <a:lnTo>
                        <a:pt x="720" y="312"/>
                      </a:lnTo>
                      <a:lnTo>
                        <a:pt x="672" y="456"/>
                      </a:lnTo>
                      <a:lnTo>
                        <a:pt x="576" y="552"/>
                      </a:lnTo>
                      <a:lnTo>
                        <a:pt x="528" y="648"/>
                      </a:lnTo>
                      <a:lnTo>
                        <a:pt x="336" y="636"/>
                      </a:lnTo>
                      <a:close/>
                    </a:path>
                  </a:pathLst>
                </a:custGeom>
                <a:gradFill rotWithShape="1">
                  <a:gsLst>
                    <a:gs pos="0">
                      <a:srgbClr val="FF66CC"/>
                    </a:gs>
                    <a:gs pos="100000">
                      <a:srgbClr val="FFFF00"/>
                    </a:gs>
                  </a:gsLst>
                  <a:lin ang="5400000" scaled="1"/>
                </a:gradFill>
                <a:ln w="9525" cap="rnd">
                  <a:solidFill>
                    <a:srgbClr val="B8341E"/>
                  </a:solidFill>
                  <a:prstDash val="sysDot"/>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56" name="Freeform 11"/>
                <p:cNvSpPr>
                  <a:spLocks/>
                </p:cNvSpPr>
                <p:nvPr/>
              </p:nvSpPr>
              <p:spPr bwMode="auto">
                <a:xfrm>
                  <a:off x="336" y="504"/>
                  <a:ext cx="720" cy="648"/>
                </a:xfrm>
                <a:custGeom>
                  <a:avLst/>
                  <a:gdLst>
                    <a:gd name="T0" fmla="*/ 336 w 720"/>
                    <a:gd name="T1" fmla="*/ 636 h 648"/>
                    <a:gd name="T2" fmla="*/ 192 w 720"/>
                    <a:gd name="T3" fmla="*/ 600 h 648"/>
                    <a:gd name="T4" fmla="*/ 48 w 720"/>
                    <a:gd name="T5" fmla="*/ 456 h 648"/>
                    <a:gd name="T6" fmla="*/ 0 w 720"/>
                    <a:gd name="T7" fmla="*/ 360 h 648"/>
                    <a:gd name="T8" fmla="*/ 0 w 720"/>
                    <a:gd name="T9" fmla="*/ 216 h 648"/>
                    <a:gd name="T10" fmla="*/ 48 w 720"/>
                    <a:gd name="T11" fmla="*/ 120 h 648"/>
                    <a:gd name="T12" fmla="*/ 192 w 720"/>
                    <a:gd name="T13" fmla="*/ 72 h 648"/>
                    <a:gd name="T14" fmla="*/ 312 w 720"/>
                    <a:gd name="T15" fmla="*/ 120 h 648"/>
                    <a:gd name="T16" fmla="*/ 360 w 720"/>
                    <a:gd name="T17" fmla="*/ 36 h 648"/>
                    <a:gd name="T18" fmla="*/ 468 w 720"/>
                    <a:gd name="T19" fmla="*/ 0 h 648"/>
                    <a:gd name="T20" fmla="*/ 588 w 720"/>
                    <a:gd name="T21" fmla="*/ 24 h 648"/>
                    <a:gd name="T22" fmla="*/ 672 w 720"/>
                    <a:gd name="T23" fmla="*/ 120 h 648"/>
                    <a:gd name="T24" fmla="*/ 720 w 720"/>
                    <a:gd name="T25" fmla="*/ 312 h 648"/>
                    <a:gd name="T26" fmla="*/ 672 w 720"/>
                    <a:gd name="T27" fmla="*/ 456 h 648"/>
                    <a:gd name="T28" fmla="*/ 576 w 720"/>
                    <a:gd name="T29" fmla="*/ 552 h 648"/>
                    <a:gd name="T30" fmla="*/ 528 w 720"/>
                    <a:gd name="T31" fmla="*/ 648 h 648"/>
                    <a:gd name="T32" fmla="*/ 336 w 720"/>
                    <a:gd name="T33" fmla="*/ 636 h 64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720" h="648">
                      <a:moveTo>
                        <a:pt x="336" y="636"/>
                      </a:moveTo>
                      <a:lnTo>
                        <a:pt x="192" y="600"/>
                      </a:lnTo>
                      <a:lnTo>
                        <a:pt x="48" y="456"/>
                      </a:lnTo>
                      <a:lnTo>
                        <a:pt x="0" y="360"/>
                      </a:lnTo>
                      <a:lnTo>
                        <a:pt x="0" y="216"/>
                      </a:lnTo>
                      <a:lnTo>
                        <a:pt x="48" y="120"/>
                      </a:lnTo>
                      <a:lnTo>
                        <a:pt x="192" y="72"/>
                      </a:lnTo>
                      <a:lnTo>
                        <a:pt x="312" y="120"/>
                      </a:lnTo>
                      <a:lnTo>
                        <a:pt x="360" y="36"/>
                      </a:lnTo>
                      <a:lnTo>
                        <a:pt x="468" y="0"/>
                      </a:lnTo>
                      <a:lnTo>
                        <a:pt x="588" y="24"/>
                      </a:lnTo>
                      <a:lnTo>
                        <a:pt x="672" y="120"/>
                      </a:lnTo>
                      <a:lnTo>
                        <a:pt x="720" y="312"/>
                      </a:lnTo>
                      <a:lnTo>
                        <a:pt x="672" y="456"/>
                      </a:lnTo>
                      <a:lnTo>
                        <a:pt x="576" y="552"/>
                      </a:lnTo>
                      <a:lnTo>
                        <a:pt x="528" y="648"/>
                      </a:lnTo>
                      <a:lnTo>
                        <a:pt x="336" y="636"/>
                      </a:lnTo>
                      <a:close/>
                    </a:path>
                  </a:pathLst>
                </a:custGeom>
                <a:gradFill rotWithShape="1">
                  <a:gsLst>
                    <a:gs pos="0">
                      <a:srgbClr val="FF66CC"/>
                    </a:gs>
                    <a:gs pos="100000">
                      <a:srgbClr val="FFFF00"/>
                    </a:gs>
                  </a:gsLst>
                  <a:lin ang="5400000" scaled="1"/>
                </a:gradFill>
                <a:ln w="9525" cap="rnd">
                  <a:solidFill>
                    <a:schemeClr val="tx1"/>
                  </a:solidFill>
                  <a:prstDash val="sysDot"/>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57" name="Freeform 12"/>
                <p:cNvSpPr>
                  <a:spLocks/>
                </p:cNvSpPr>
                <p:nvPr/>
              </p:nvSpPr>
              <p:spPr bwMode="auto">
                <a:xfrm rot="3651646">
                  <a:off x="876" y="612"/>
                  <a:ext cx="720" cy="648"/>
                </a:xfrm>
                <a:custGeom>
                  <a:avLst/>
                  <a:gdLst>
                    <a:gd name="T0" fmla="*/ 336 w 720"/>
                    <a:gd name="T1" fmla="*/ 636 h 648"/>
                    <a:gd name="T2" fmla="*/ 192 w 720"/>
                    <a:gd name="T3" fmla="*/ 600 h 648"/>
                    <a:gd name="T4" fmla="*/ 48 w 720"/>
                    <a:gd name="T5" fmla="*/ 456 h 648"/>
                    <a:gd name="T6" fmla="*/ 0 w 720"/>
                    <a:gd name="T7" fmla="*/ 360 h 648"/>
                    <a:gd name="T8" fmla="*/ 0 w 720"/>
                    <a:gd name="T9" fmla="*/ 216 h 648"/>
                    <a:gd name="T10" fmla="*/ 48 w 720"/>
                    <a:gd name="T11" fmla="*/ 120 h 648"/>
                    <a:gd name="T12" fmla="*/ 192 w 720"/>
                    <a:gd name="T13" fmla="*/ 72 h 648"/>
                    <a:gd name="T14" fmla="*/ 312 w 720"/>
                    <a:gd name="T15" fmla="*/ 120 h 648"/>
                    <a:gd name="T16" fmla="*/ 360 w 720"/>
                    <a:gd name="T17" fmla="*/ 36 h 648"/>
                    <a:gd name="T18" fmla="*/ 468 w 720"/>
                    <a:gd name="T19" fmla="*/ 0 h 648"/>
                    <a:gd name="T20" fmla="*/ 588 w 720"/>
                    <a:gd name="T21" fmla="*/ 24 h 648"/>
                    <a:gd name="T22" fmla="*/ 672 w 720"/>
                    <a:gd name="T23" fmla="*/ 120 h 648"/>
                    <a:gd name="T24" fmla="*/ 720 w 720"/>
                    <a:gd name="T25" fmla="*/ 312 h 648"/>
                    <a:gd name="T26" fmla="*/ 672 w 720"/>
                    <a:gd name="T27" fmla="*/ 456 h 648"/>
                    <a:gd name="T28" fmla="*/ 576 w 720"/>
                    <a:gd name="T29" fmla="*/ 552 h 648"/>
                    <a:gd name="T30" fmla="*/ 528 w 720"/>
                    <a:gd name="T31" fmla="*/ 648 h 648"/>
                    <a:gd name="T32" fmla="*/ 336 w 720"/>
                    <a:gd name="T33" fmla="*/ 636 h 64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720" h="648">
                      <a:moveTo>
                        <a:pt x="336" y="636"/>
                      </a:moveTo>
                      <a:lnTo>
                        <a:pt x="192" y="600"/>
                      </a:lnTo>
                      <a:lnTo>
                        <a:pt x="48" y="456"/>
                      </a:lnTo>
                      <a:lnTo>
                        <a:pt x="0" y="360"/>
                      </a:lnTo>
                      <a:lnTo>
                        <a:pt x="0" y="216"/>
                      </a:lnTo>
                      <a:lnTo>
                        <a:pt x="48" y="120"/>
                      </a:lnTo>
                      <a:lnTo>
                        <a:pt x="192" y="72"/>
                      </a:lnTo>
                      <a:lnTo>
                        <a:pt x="312" y="120"/>
                      </a:lnTo>
                      <a:lnTo>
                        <a:pt x="360" y="36"/>
                      </a:lnTo>
                      <a:lnTo>
                        <a:pt x="468" y="0"/>
                      </a:lnTo>
                      <a:lnTo>
                        <a:pt x="588" y="24"/>
                      </a:lnTo>
                      <a:lnTo>
                        <a:pt x="672" y="120"/>
                      </a:lnTo>
                      <a:lnTo>
                        <a:pt x="720" y="312"/>
                      </a:lnTo>
                      <a:lnTo>
                        <a:pt x="672" y="456"/>
                      </a:lnTo>
                      <a:lnTo>
                        <a:pt x="576" y="552"/>
                      </a:lnTo>
                      <a:lnTo>
                        <a:pt x="528" y="648"/>
                      </a:lnTo>
                      <a:lnTo>
                        <a:pt x="336" y="636"/>
                      </a:lnTo>
                      <a:close/>
                    </a:path>
                  </a:pathLst>
                </a:custGeom>
                <a:gradFill rotWithShape="1">
                  <a:gsLst>
                    <a:gs pos="0">
                      <a:srgbClr val="FF66CC"/>
                    </a:gs>
                    <a:gs pos="100000">
                      <a:srgbClr val="FFFF00"/>
                    </a:gs>
                  </a:gsLst>
                  <a:lin ang="5400000" scaled="1"/>
                </a:gradFill>
                <a:ln w="9525" cap="rnd">
                  <a:solidFill>
                    <a:srgbClr val="B8341E"/>
                  </a:solidFill>
                  <a:prstDash val="sysDot"/>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58" name="Freeform 13"/>
                <p:cNvSpPr>
                  <a:spLocks/>
                </p:cNvSpPr>
                <p:nvPr/>
              </p:nvSpPr>
              <p:spPr bwMode="auto">
                <a:xfrm rot="8016108">
                  <a:off x="972" y="1092"/>
                  <a:ext cx="720" cy="648"/>
                </a:xfrm>
                <a:custGeom>
                  <a:avLst/>
                  <a:gdLst>
                    <a:gd name="T0" fmla="*/ 336 w 720"/>
                    <a:gd name="T1" fmla="*/ 636 h 648"/>
                    <a:gd name="T2" fmla="*/ 192 w 720"/>
                    <a:gd name="T3" fmla="*/ 600 h 648"/>
                    <a:gd name="T4" fmla="*/ 48 w 720"/>
                    <a:gd name="T5" fmla="*/ 456 h 648"/>
                    <a:gd name="T6" fmla="*/ 0 w 720"/>
                    <a:gd name="T7" fmla="*/ 360 h 648"/>
                    <a:gd name="T8" fmla="*/ 0 w 720"/>
                    <a:gd name="T9" fmla="*/ 216 h 648"/>
                    <a:gd name="T10" fmla="*/ 48 w 720"/>
                    <a:gd name="T11" fmla="*/ 120 h 648"/>
                    <a:gd name="T12" fmla="*/ 192 w 720"/>
                    <a:gd name="T13" fmla="*/ 72 h 648"/>
                    <a:gd name="T14" fmla="*/ 312 w 720"/>
                    <a:gd name="T15" fmla="*/ 120 h 648"/>
                    <a:gd name="T16" fmla="*/ 360 w 720"/>
                    <a:gd name="T17" fmla="*/ 36 h 648"/>
                    <a:gd name="T18" fmla="*/ 468 w 720"/>
                    <a:gd name="T19" fmla="*/ 0 h 648"/>
                    <a:gd name="T20" fmla="*/ 588 w 720"/>
                    <a:gd name="T21" fmla="*/ 24 h 648"/>
                    <a:gd name="T22" fmla="*/ 672 w 720"/>
                    <a:gd name="T23" fmla="*/ 120 h 648"/>
                    <a:gd name="T24" fmla="*/ 720 w 720"/>
                    <a:gd name="T25" fmla="*/ 312 h 648"/>
                    <a:gd name="T26" fmla="*/ 672 w 720"/>
                    <a:gd name="T27" fmla="*/ 456 h 648"/>
                    <a:gd name="T28" fmla="*/ 576 w 720"/>
                    <a:gd name="T29" fmla="*/ 552 h 648"/>
                    <a:gd name="T30" fmla="*/ 528 w 720"/>
                    <a:gd name="T31" fmla="*/ 648 h 648"/>
                    <a:gd name="T32" fmla="*/ 336 w 720"/>
                    <a:gd name="T33" fmla="*/ 636 h 64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720" h="648">
                      <a:moveTo>
                        <a:pt x="336" y="636"/>
                      </a:moveTo>
                      <a:lnTo>
                        <a:pt x="192" y="600"/>
                      </a:lnTo>
                      <a:lnTo>
                        <a:pt x="48" y="456"/>
                      </a:lnTo>
                      <a:lnTo>
                        <a:pt x="0" y="360"/>
                      </a:lnTo>
                      <a:lnTo>
                        <a:pt x="0" y="216"/>
                      </a:lnTo>
                      <a:lnTo>
                        <a:pt x="48" y="120"/>
                      </a:lnTo>
                      <a:lnTo>
                        <a:pt x="192" y="72"/>
                      </a:lnTo>
                      <a:lnTo>
                        <a:pt x="312" y="120"/>
                      </a:lnTo>
                      <a:lnTo>
                        <a:pt x="360" y="36"/>
                      </a:lnTo>
                      <a:lnTo>
                        <a:pt x="468" y="0"/>
                      </a:lnTo>
                      <a:lnTo>
                        <a:pt x="588" y="24"/>
                      </a:lnTo>
                      <a:lnTo>
                        <a:pt x="672" y="120"/>
                      </a:lnTo>
                      <a:lnTo>
                        <a:pt x="720" y="312"/>
                      </a:lnTo>
                      <a:lnTo>
                        <a:pt x="672" y="456"/>
                      </a:lnTo>
                      <a:lnTo>
                        <a:pt x="576" y="552"/>
                      </a:lnTo>
                      <a:lnTo>
                        <a:pt x="528" y="648"/>
                      </a:lnTo>
                      <a:lnTo>
                        <a:pt x="336" y="636"/>
                      </a:lnTo>
                      <a:close/>
                    </a:path>
                  </a:pathLst>
                </a:custGeom>
                <a:gradFill rotWithShape="1">
                  <a:gsLst>
                    <a:gs pos="0">
                      <a:srgbClr val="FF66CC"/>
                    </a:gs>
                    <a:gs pos="100000">
                      <a:srgbClr val="FFFF00"/>
                    </a:gs>
                  </a:gsLst>
                  <a:lin ang="5400000" scaled="1"/>
                </a:gradFill>
                <a:ln w="9525" cap="rnd">
                  <a:solidFill>
                    <a:srgbClr val="B8341E"/>
                  </a:solidFill>
                  <a:prstDash val="sysDot"/>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59" name="Freeform 14"/>
                <p:cNvSpPr>
                  <a:spLocks/>
                </p:cNvSpPr>
                <p:nvPr/>
              </p:nvSpPr>
              <p:spPr bwMode="auto">
                <a:xfrm rot="-10025304">
                  <a:off x="528" y="1344"/>
                  <a:ext cx="720" cy="648"/>
                </a:xfrm>
                <a:custGeom>
                  <a:avLst/>
                  <a:gdLst>
                    <a:gd name="T0" fmla="*/ 336 w 720"/>
                    <a:gd name="T1" fmla="*/ 636 h 648"/>
                    <a:gd name="T2" fmla="*/ 192 w 720"/>
                    <a:gd name="T3" fmla="*/ 600 h 648"/>
                    <a:gd name="T4" fmla="*/ 48 w 720"/>
                    <a:gd name="T5" fmla="*/ 456 h 648"/>
                    <a:gd name="T6" fmla="*/ 0 w 720"/>
                    <a:gd name="T7" fmla="*/ 360 h 648"/>
                    <a:gd name="T8" fmla="*/ 0 w 720"/>
                    <a:gd name="T9" fmla="*/ 216 h 648"/>
                    <a:gd name="T10" fmla="*/ 48 w 720"/>
                    <a:gd name="T11" fmla="*/ 120 h 648"/>
                    <a:gd name="T12" fmla="*/ 192 w 720"/>
                    <a:gd name="T13" fmla="*/ 72 h 648"/>
                    <a:gd name="T14" fmla="*/ 312 w 720"/>
                    <a:gd name="T15" fmla="*/ 120 h 648"/>
                    <a:gd name="T16" fmla="*/ 360 w 720"/>
                    <a:gd name="T17" fmla="*/ 36 h 648"/>
                    <a:gd name="T18" fmla="*/ 468 w 720"/>
                    <a:gd name="T19" fmla="*/ 0 h 648"/>
                    <a:gd name="T20" fmla="*/ 588 w 720"/>
                    <a:gd name="T21" fmla="*/ 24 h 648"/>
                    <a:gd name="T22" fmla="*/ 672 w 720"/>
                    <a:gd name="T23" fmla="*/ 120 h 648"/>
                    <a:gd name="T24" fmla="*/ 720 w 720"/>
                    <a:gd name="T25" fmla="*/ 312 h 648"/>
                    <a:gd name="T26" fmla="*/ 672 w 720"/>
                    <a:gd name="T27" fmla="*/ 456 h 648"/>
                    <a:gd name="T28" fmla="*/ 576 w 720"/>
                    <a:gd name="T29" fmla="*/ 552 h 648"/>
                    <a:gd name="T30" fmla="*/ 528 w 720"/>
                    <a:gd name="T31" fmla="*/ 648 h 648"/>
                    <a:gd name="T32" fmla="*/ 336 w 720"/>
                    <a:gd name="T33" fmla="*/ 636 h 64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720" h="648">
                      <a:moveTo>
                        <a:pt x="336" y="636"/>
                      </a:moveTo>
                      <a:lnTo>
                        <a:pt x="192" y="600"/>
                      </a:lnTo>
                      <a:lnTo>
                        <a:pt x="48" y="456"/>
                      </a:lnTo>
                      <a:lnTo>
                        <a:pt x="0" y="360"/>
                      </a:lnTo>
                      <a:lnTo>
                        <a:pt x="0" y="216"/>
                      </a:lnTo>
                      <a:lnTo>
                        <a:pt x="48" y="120"/>
                      </a:lnTo>
                      <a:lnTo>
                        <a:pt x="192" y="72"/>
                      </a:lnTo>
                      <a:lnTo>
                        <a:pt x="312" y="120"/>
                      </a:lnTo>
                      <a:lnTo>
                        <a:pt x="360" y="36"/>
                      </a:lnTo>
                      <a:lnTo>
                        <a:pt x="468" y="0"/>
                      </a:lnTo>
                      <a:lnTo>
                        <a:pt x="588" y="24"/>
                      </a:lnTo>
                      <a:lnTo>
                        <a:pt x="672" y="120"/>
                      </a:lnTo>
                      <a:lnTo>
                        <a:pt x="720" y="312"/>
                      </a:lnTo>
                      <a:lnTo>
                        <a:pt x="672" y="456"/>
                      </a:lnTo>
                      <a:lnTo>
                        <a:pt x="576" y="552"/>
                      </a:lnTo>
                      <a:lnTo>
                        <a:pt x="528" y="648"/>
                      </a:lnTo>
                      <a:lnTo>
                        <a:pt x="336" y="636"/>
                      </a:lnTo>
                      <a:close/>
                    </a:path>
                  </a:pathLst>
                </a:custGeom>
                <a:gradFill rotWithShape="1">
                  <a:gsLst>
                    <a:gs pos="0">
                      <a:srgbClr val="FF66CC"/>
                    </a:gs>
                    <a:gs pos="100000">
                      <a:srgbClr val="FFFF00"/>
                    </a:gs>
                  </a:gsLst>
                  <a:lin ang="5400000" scaled="1"/>
                </a:gradFill>
                <a:ln w="9525" cap="rnd">
                  <a:solidFill>
                    <a:srgbClr val="B8341E"/>
                  </a:solidFill>
                  <a:prstDash val="sysDot"/>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60" name="Oval 15" descr="Large confetti"/>
                <p:cNvSpPr>
                  <a:spLocks noChangeArrowheads="1"/>
                </p:cNvSpPr>
                <p:nvPr/>
              </p:nvSpPr>
              <p:spPr bwMode="auto">
                <a:xfrm>
                  <a:off x="720" y="1056"/>
                  <a:ext cx="336" cy="384"/>
                </a:xfrm>
                <a:prstGeom prst="ellipse">
                  <a:avLst/>
                </a:prstGeom>
                <a:pattFill prst="lgConfetti">
                  <a:fgClr>
                    <a:srgbClr val="CCCC00"/>
                  </a:fgClr>
                  <a:bgClr>
                    <a:schemeClr val="tx1"/>
                  </a:bgClr>
                </a:patt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vi-VN"/>
                </a:p>
              </p:txBody>
            </p:sp>
          </p:grpSp>
          <p:sp>
            <p:nvSpPr>
              <p:cNvPr id="6" name="Freeform 16"/>
              <p:cNvSpPr>
                <a:spLocks/>
              </p:cNvSpPr>
              <p:nvPr/>
            </p:nvSpPr>
            <p:spPr bwMode="auto">
              <a:xfrm>
                <a:off x="384" y="2256"/>
                <a:ext cx="192" cy="1536"/>
              </a:xfrm>
              <a:custGeom>
                <a:avLst/>
                <a:gdLst>
                  <a:gd name="T0" fmla="*/ 48 w 192"/>
                  <a:gd name="T1" fmla="*/ 0 h 1536"/>
                  <a:gd name="T2" fmla="*/ 0 w 192"/>
                  <a:gd name="T3" fmla="*/ 240 h 1536"/>
                  <a:gd name="T4" fmla="*/ 0 w 192"/>
                  <a:gd name="T5" fmla="*/ 480 h 1536"/>
                  <a:gd name="T6" fmla="*/ 48 w 192"/>
                  <a:gd name="T7" fmla="*/ 576 h 1536"/>
                  <a:gd name="T8" fmla="*/ 144 w 192"/>
                  <a:gd name="T9" fmla="*/ 720 h 1536"/>
                  <a:gd name="T10" fmla="*/ 180 w 192"/>
                  <a:gd name="T11" fmla="*/ 840 h 1536"/>
                  <a:gd name="T12" fmla="*/ 192 w 192"/>
                  <a:gd name="T13" fmla="*/ 984 h 1536"/>
                  <a:gd name="T14" fmla="*/ 192 w 192"/>
                  <a:gd name="T15" fmla="*/ 1056 h 1536"/>
                  <a:gd name="T16" fmla="*/ 192 w 192"/>
                  <a:gd name="T17" fmla="*/ 1152 h 1536"/>
                  <a:gd name="T18" fmla="*/ 144 w 192"/>
                  <a:gd name="T19" fmla="*/ 1392 h 1536"/>
                  <a:gd name="T20" fmla="*/ 96 w 192"/>
                  <a:gd name="T21" fmla="*/ 1536 h 153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192" h="1536">
                    <a:moveTo>
                      <a:pt x="48" y="0"/>
                    </a:moveTo>
                    <a:lnTo>
                      <a:pt x="0" y="240"/>
                    </a:lnTo>
                    <a:lnTo>
                      <a:pt x="0" y="480"/>
                    </a:lnTo>
                    <a:lnTo>
                      <a:pt x="48" y="576"/>
                    </a:lnTo>
                    <a:lnTo>
                      <a:pt x="144" y="720"/>
                    </a:lnTo>
                    <a:lnTo>
                      <a:pt x="180" y="840"/>
                    </a:lnTo>
                    <a:lnTo>
                      <a:pt x="192" y="984"/>
                    </a:lnTo>
                    <a:lnTo>
                      <a:pt x="192" y="1056"/>
                    </a:lnTo>
                    <a:lnTo>
                      <a:pt x="192" y="1152"/>
                    </a:lnTo>
                    <a:lnTo>
                      <a:pt x="144" y="1392"/>
                    </a:lnTo>
                    <a:lnTo>
                      <a:pt x="96" y="1536"/>
                    </a:lnTo>
                  </a:path>
                </a:pathLst>
              </a:custGeom>
              <a:noFill/>
              <a:ln w="38100" cmpd="sng">
                <a:solidFill>
                  <a:srgbClr val="33CC33"/>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7" name="Freeform 17"/>
              <p:cNvSpPr>
                <a:spLocks/>
              </p:cNvSpPr>
              <p:nvPr/>
            </p:nvSpPr>
            <p:spPr bwMode="auto">
              <a:xfrm rot="-3514978">
                <a:off x="216" y="3072"/>
                <a:ext cx="288" cy="432"/>
              </a:xfrm>
              <a:custGeom>
                <a:avLst/>
                <a:gdLst>
                  <a:gd name="T0" fmla="*/ 141 w 336"/>
                  <a:gd name="T1" fmla="*/ 229 h 816"/>
                  <a:gd name="T2" fmla="*/ 35 w 336"/>
                  <a:gd name="T3" fmla="*/ 215 h 816"/>
                  <a:gd name="T4" fmla="*/ 0 w 336"/>
                  <a:gd name="T5" fmla="*/ 175 h 816"/>
                  <a:gd name="T6" fmla="*/ 0 w 336"/>
                  <a:gd name="T7" fmla="*/ 134 h 816"/>
                  <a:gd name="T8" fmla="*/ 35 w 336"/>
                  <a:gd name="T9" fmla="*/ 94 h 816"/>
                  <a:gd name="T10" fmla="*/ 141 w 336"/>
                  <a:gd name="T11" fmla="*/ 27 h 816"/>
                  <a:gd name="T12" fmla="*/ 212 w 336"/>
                  <a:gd name="T13" fmla="*/ 0 h 816"/>
                  <a:gd name="T14" fmla="*/ 247 w 336"/>
                  <a:gd name="T15" fmla="*/ 54 h 816"/>
                  <a:gd name="T16" fmla="*/ 247 w 336"/>
                  <a:gd name="T17" fmla="*/ 94 h 816"/>
                  <a:gd name="T18" fmla="*/ 247 w 336"/>
                  <a:gd name="T19" fmla="*/ 134 h 816"/>
                  <a:gd name="T20" fmla="*/ 247 w 336"/>
                  <a:gd name="T21" fmla="*/ 161 h 816"/>
                  <a:gd name="T22" fmla="*/ 212 w 336"/>
                  <a:gd name="T23" fmla="*/ 202 h 816"/>
                  <a:gd name="T24" fmla="*/ 141 w 336"/>
                  <a:gd name="T25" fmla="*/ 229 h 81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336" h="816">
                    <a:moveTo>
                      <a:pt x="192" y="816"/>
                    </a:moveTo>
                    <a:lnTo>
                      <a:pt x="48" y="768"/>
                    </a:lnTo>
                    <a:lnTo>
                      <a:pt x="0" y="624"/>
                    </a:lnTo>
                    <a:lnTo>
                      <a:pt x="0" y="480"/>
                    </a:lnTo>
                    <a:lnTo>
                      <a:pt x="48" y="336"/>
                    </a:lnTo>
                    <a:lnTo>
                      <a:pt x="192" y="96"/>
                    </a:lnTo>
                    <a:lnTo>
                      <a:pt x="288" y="0"/>
                    </a:lnTo>
                    <a:lnTo>
                      <a:pt x="336" y="192"/>
                    </a:lnTo>
                    <a:lnTo>
                      <a:pt x="336" y="336"/>
                    </a:lnTo>
                    <a:lnTo>
                      <a:pt x="336" y="480"/>
                    </a:lnTo>
                    <a:lnTo>
                      <a:pt x="336" y="576"/>
                    </a:lnTo>
                    <a:lnTo>
                      <a:pt x="288" y="720"/>
                    </a:lnTo>
                    <a:lnTo>
                      <a:pt x="192" y="816"/>
                    </a:lnTo>
                    <a:close/>
                  </a:path>
                </a:pathLst>
              </a:custGeom>
              <a:gradFill rotWithShape="1">
                <a:gsLst>
                  <a:gs pos="0">
                    <a:schemeClr val="tx2"/>
                  </a:gs>
                  <a:gs pos="100000">
                    <a:srgbClr val="33CC33"/>
                  </a:gs>
                </a:gsLst>
                <a:lin ang="5400000" scaled="1"/>
              </a:gradFill>
              <a:ln w="9525" cap="rnd">
                <a:solidFill>
                  <a:schemeClr val="tx1"/>
                </a:solidFill>
                <a:prstDash val="sysDot"/>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8" name="Freeform 18"/>
              <p:cNvSpPr>
                <a:spLocks/>
              </p:cNvSpPr>
              <p:nvPr/>
            </p:nvSpPr>
            <p:spPr bwMode="auto">
              <a:xfrm rot="-3514978">
                <a:off x="317" y="3081"/>
                <a:ext cx="128" cy="401"/>
              </a:xfrm>
              <a:custGeom>
                <a:avLst/>
                <a:gdLst>
                  <a:gd name="T0" fmla="*/ 0 w 96"/>
                  <a:gd name="T1" fmla="*/ 335 h 480"/>
                  <a:gd name="T2" fmla="*/ 85 w 96"/>
                  <a:gd name="T3" fmla="*/ 201 h 480"/>
                  <a:gd name="T4" fmla="*/ 85 w 96"/>
                  <a:gd name="T5" fmla="*/ 134 h 480"/>
                  <a:gd name="T6" fmla="*/ 171 w 96"/>
                  <a:gd name="T7" fmla="*/ 0 h 48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96" h="480">
                    <a:moveTo>
                      <a:pt x="0" y="480"/>
                    </a:moveTo>
                    <a:lnTo>
                      <a:pt x="48" y="288"/>
                    </a:lnTo>
                    <a:lnTo>
                      <a:pt x="48" y="192"/>
                    </a:lnTo>
                    <a:lnTo>
                      <a:pt x="96" y="0"/>
                    </a:lnTo>
                  </a:path>
                </a:pathLst>
              </a:custGeom>
              <a:noFill/>
              <a:ln w="3175" cmpd="sng">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9" name="Freeform 19"/>
              <p:cNvSpPr>
                <a:spLocks/>
              </p:cNvSpPr>
              <p:nvPr/>
            </p:nvSpPr>
            <p:spPr bwMode="auto">
              <a:xfrm rot="-3514978">
                <a:off x="337" y="3157"/>
                <a:ext cx="128" cy="124"/>
              </a:xfrm>
              <a:custGeom>
                <a:avLst/>
                <a:gdLst>
                  <a:gd name="T0" fmla="*/ 0 w 96"/>
                  <a:gd name="T1" fmla="*/ 32 h 480"/>
                  <a:gd name="T2" fmla="*/ 85 w 96"/>
                  <a:gd name="T3" fmla="*/ 19 h 480"/>
                  <a:gd name="T4" fmla="*/ 85 w 96"/>
                  <a:gd name="T5" fmla="*/ 13 h 480"/>
                  <a:gd name="T6" fmla="*/ 171 w 96"/>
                  <a:gd name="T7" fmla="*/ 0 h 48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96" h="480">
                    <a:moveTo>
                      <a:pt x="0" y="480"/>
                    </a:moveTo>
                    <a:lnTo>
                      <a:pt x="48" y="288"/>
                    </a:lnTo>
                    <a:lnTo>
                      <a:pt x="48" y="192"/>
                    </a:lnTo>
                    <a:lnTo>
                      <a:pt x="96" y="0"/>
                    </a:lnTo>
                  </a:path>
                </a:pathLst>
              </a:custGeom>
              <a:noFill/>
              <a:ln w="3175" cmpd="sng">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10" name="Freeform 20"/>
              <p:cNvSpPr>
                <a:spLocks/>
              </p:cNvSpPr>
              <p:nvPr/>
            </p:nvSpPr>
            <p:spPr bwMode="auto">
              <a:xfrm rot="-3514978">
                <a:off x="342" y="3244"/>
                <a:ext cx="64" cy="216"/>
              </a:xfrm>
              <a:custGeom>
                <a:avLst/>
                <a:gdLst>
                  <a:gd name="T0" fmla="*/ 43 w 96"/>
                  <a:gd name="T1" fmla="*/ 139 h 336"/>
                  <a:gd name="T2" fmla="*/ 5 w 96"/>
                  <a:gd name="T3" fmla="*/ 109 h 336"/>
                  <a:gd name="T4" fmla="*/ 32 w 96"/>
                  <a:gd name="T5" fmla="*/ 79 h 336"/>
                  <a:gd name="T6" fmla="*/ 0 w 96"/>
                  <a:gd name="T7" fmla="*/ 0 h 336"/>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96" h="336">
                    <a:moveTo>
                      <a:pt x="96" y="336"/>
                    </a:moveTo>
                    <a:lnTo>
                      <a:pt x="12" y="264"/>
                    </a:lnTo>
                    <a:lnTo>
                      <a:pt x="72" y="192"/>
                    </a:lnTo>
                    <a:lnTo>
                      <a:pt x="0" y="0"/>
                    </a:lnTo>
                  </a:path>
                </a:pathLst>
              </a:custGeom>
              <a:noFill/>
              <a:ln w="3175" cmpd="sng">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11" name="Freeform 21"/>
              <p:cNvSpPr>
                <a:spLocks/>
              </p:cNvSpPr>
              <p:nvPr/>
            </p:nvSpPr>
            <p:spPr bwMode="auto">
              <a:xfrm rot="-3514978">
                <a:off x="290" y="3164"/>
                <a:ext cx="16" cy="154"/>
              </a:xfrm>
              <a:custGeom>
                <a:avLst/>
                <a:gdLst>
                  <a:gd name="T0" fmla="*/ 11 w 24"/>
                  <a:gd name="T1" fmla="*/ 99 h 240"/>
                  <a:gd name="T2" fmla="*/ 0 w 24"/>
                  <a:gd name="T3" fmla="*/ 59 h 240"/>
                  <a:gd name="T4" fmla="*/ 0 w 24"/>
                  <a:gd name="T5" fmla="*/ 40 h 240"/>
                  <a:gd name="T6" fmla="*/ 11 w 24"/>
                  <a:gd name="T7" fmla="*/ 0 h 24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4" h="240">
                    <a:moveTo>
                      <a:pt x="24" y="240"/>
                    </a:moveTo>
                    <a:lnTo>
                      <a:pt x="0" y="144"/>
                    </a:lnTo>
                    <a:lnTo>
                      <a:pt x="0" y="96"/>
                    </a:lnTo>
                    <a:lnTo>
                      <a:pt x="24" y="0"/>
                    </a:lnTo>
                  </a:path>
                </a:pathLst>
              </a:custGeom>
              <a:noFill/>
              <a:ln w="3175" cmpd="sng">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12" name="Freeform 22"/>
              <p:cNvSpPr>
                <a:spLocks/>
              </p:cNvSpPr>
              <p:nvPr/>
            </p:nvSpPr>
            <p:spPr bwMode="auto">
              <a:xfrm>
                <a:off x="504" y="3420"/>
                <a:ext cx="60" cy="96"/>
              </a:xfrm>
              <a:custGeom>
                <a:avLst/>
                <a:gdLst>
                  <a:gd name="T0" fmla="*/ 0 w 60"/>
                  <a:gd name="T1" fmla="*/ 0 h 96"/>
                  <a:gd name="T2" fmla="*/ 48 w 60"/>
                  <a:gd name="T3" fmla="*/ 96 h 96"/>
                  <a:gd name="T4" fmla="*/ 0 60000 65536"/>
                  <a:gd name="T5" fmla="*/ 0 60000 65536"/>
                </a:gdLst>
                <a:ahLst/>
                <a:cxnLst>
                  <a:cxn ang="T4">
                    <a:pos x="T0" y="T1"/>
                  </a:cxn>
                  <a:cxn ang="T5">
                    <a:pos x="T2" y="T3"/>
                  </a:cxn>
                </a:cxnLst>
                <a:rect l="0" t="0" r="r" b="b"/>
                <a:pathLst>
                  <a:path w="60" h="96">
                    <a:moveTo>
                      <a:pt x="0" y="0"/>
                    </a:moveTo>
                    <a:cubicBezTo>
                      <a:pt x="60" y="20"/>
                      <a:pt x="48" y="36"/>
                      <a:pt x="48" y="96"/>
                    </a:cubicBezTo>
                  </a:path>
                </a:pathLst>
              </a:custGeom>
              <a:noFill/>
              <a:ln w="57150" cmpd="sng">
                <a:solidFill>
                  <a:srgbClr val="33CC33"/>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grpSp>
            <p:nvGrpSpPr>
              <p:cNvPr id="13" name="Group 23"/>
              <p:cNvGrpSpPr>
                <a:grpSpLocks/>
              </p:cNvGrpSpPr>
              <p:nvPr/>
            </p:nvGrpSpPr>
            <p:grpSpPr bwMode="auto">
              <a:xfrm>
                <a:off x="480" y="2496"/>
                <a:ext cx="288" cy="528"/>
                <a:chOff x="480" y="2496"/>
                <a:chExt cx="288" cy="528"/>
              </a:xfrm>
            </p:grpSpPr>
            <p:sp>
              <p:nvSpPr>
                <p:cNvPr id="49" name="Freeform 24"/>
                <p:cNvSpPr>
                  <a:spLocks/>
                </p:cNvSpPr>
                <p:nvPr/>
              </p:nvSpPr>
              <p:spPr bwMode="auto">
                <a:xfrm>
                  <a:off x="480" y="2496"/>
                  <a:ext cx="288" cy="432"/>
                </a:xfrm>
                <a:custGeom>
                  <a:avLst/>
                  <a:gdLst>
                    <a:gd name="T0" fmla="*/ 141 w 336"/>
                    <a:gd name="T1" fmla="*/ 229 h 816"/>
                    <a:gd name="T2" fmla="*/ 35 w 336"/>
                    <a:gd name="T3" fmla="*/ 215 h 816"/>
                    <a:gd name="T4" fmla="*/ 0 w 336"/>
                    <a:gd name="T5" fmla="*/ 175 h 816"/>
                    <a:gd name="T6" fmla="*/ 0 w 336"/>
                    <a:gd name="T7" fmla="*/ 134 h 816"/>
                    <a:gd name="T8" fmla="*/ 35 w 336"/>
                    <a:gd name="T9" fmla="*/ 94 h 816"/>
                    <a:gd name="T10" fmla="*/ 141 w 336"/>
                    <a:gd name="T11" fmla="*/ 27 h 816"/>
                    <a:gd name="T12" fmla="*/ 212 w 336"/>
                    <a:gd name="T13" fmla="*/ 0 h 816"/>
                    <a:gd name="T14" fmla="*/ 247 w 336"/>
                    <a:gd name="T15" fmla="*/ 54 h 816"/>
                    <a:gd name="T16" fmla="*/ 247 w 336"/>
                    <a:gd name="T17" fmla="*/ 94 h 816"/>
                    <a:gd name="T18" fmla="*/ 247 w 336"/>
                    <a:gd name="T19" fmla="*/ 134 h 816"/>
                    <a:gd name="T20" fmla="*/ 247 w 336"/>
                    <a:gd name="T21" fmla="*/ 161 h 816"/>
                    <a:gd name="T22" fmla="*/ 212 w 336"/>
                    <a:gd name="T23" fmla="*/ 202 h 816"/>
                    <a:gd name="T24" fmla="*/ 141 w 336"/>
                    <a:gd name="T25" fmla="*/ 229 h 81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336" h="816">
                      <a:moveTo>
                        <a:pt x="192" y="816"/>
                      </a:moveTo>
                      <a:lnTo>
                        <a:pt x="48" y="768"/>
                      </a:lnTo>
                      <a:lnTo>
                        <a:pt x="0" y="624"/>
                      </a:lnTo>
                      <a:lnTo>
                        <a:pt x="0" y="480"/>
                      </a:lnTo>
                      <a:lnTo>
                        <a:pt x="48" y="336"/>
                      </a:lnTo>
                      <a:lnTo>
                        <a:pt x="192" y="96"/>
                      </a:lnTo>
                      <a:lnTo>
                        <a:pt x="288" y="0"/>
                      </a:lnTo>
                      <a:lnTo>
                        <a:pt x="336" y="192"/>
                      </a:lnTo>
                      <a:lnTo>
                        <a:pt x="336" y="336"/>
                      </a:lnTo>
                      <a:lnTo>
                        <a:pt x="336" y="480"/>
                      </a:lnTo>
                      <a:lnTo>
                        <a:pt x="336" y="576"/>
                      </a:lnTo>
                      <a:lnTo>
                        <a:pt x="288" y="720"/>
                      </a:lnTo>
                      <a:lnTo>
                        <a:pt x="192" y="816"/>
                      </a:lnTo>
                      <a:close/>
                    </a:path>
                  </a:pathLst>
                </a:custGeom>
                <a:gradFill rotWithShape="1">
                  <a:gsLst>
                    <a:gs pos="0">
                      <a:schemeClr val="tx2"/>
                    </a:gs>
                    <a:gs pos="100000">
                      <a:srgbClr val="33CC33"/>
                    </a:gs>
                  </a:gsLst>
                  <a:lin ang="5400000" scaled="1"/>
                </a:gradFill>
                <a:ln w="9525" cap="rnd">
                  <a:solidFill>
                    <a:schemeClr val="tx1"/>
                  </a:solidFill>
                  <a:prstDash val="sysDot"/>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50" name="Freeform 25"/>
                <p:cNvSpPr>
                  <a:spLocks/>
                </p:cNvSpPr>
                <p:nvPr/>
              </p:nvSpPr>
              <p:spPr bwMode="auto">
                <a:xfrm>
                  <a:off x="576" y="2527"/>
                  <a:ext cx="128" cy="401"/>
                </a:xfrm>
                <a:custGeom>
                  <a:avLst/>
                  <a:gdLst>
                    <a:gd name="T0" fmla="*/ 0 w 96"/>
                    <a:gd name="T1" fmla="*/ 335 h 480"/>
                    <a:gd name="T2" fmla="*/ 85 w 96"/>
                    <a:gd name="T3" fmla="*/ 201 h 480"/>
                    <a:gd name="T4" fmla="*/ 85 w 96"/>
                    <a:gd name="T5" fmla="*/ 134 h 480"/>
                    <a:gd name="T6" fmla="*/ 171 w 96"/>
                    <a:gd name="T7" fmla="*/ 0 h 48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96" h="480">
                      <a:moveTo>
                        <a:pt x="0" y="480"/>
                      </a:moveTo>
                      <a:lnTo>
                        <a:pt x="48" y="288"/>
                      </a:lnTo>
                      <a:lnTo>
                        <a:pt x="48" y="192"/>
                      </a:lnTo>
                      <a:lnTo>
                        <a:pt x="96" y="0"/>
                      </a:lnTo>
                    </a:path>
                  </a:pathLst>
                </a:custGeom>
                <a:noFill/>
                <a:ln w="3175" cmpd="sng">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51" name="Freeform 26"/>
                <p:cNvSpPr>
                  <a:spLocks/>
                </p:cNvSpPr>
                <p:nvPr/>
              </p:nvSpPr>
              <p:spPr bwMode="auto">
                <a:xfrm>
                  <a:off x="640" y="2650"/>
                  <a:ext cx="128" cy="124"/>
                </a:xfrm>
                <a:custGeom>
                  <a:avLst/>
                  <a:gdLst>
                    <a:gd name="T0" fmla="*/ 0 w 96"/>
                    <a:gd name="T1" fmla="*/ 32 h 480"/>
                    <a:gd name="T2" fmla="*/ 85 w 96"/>
                    <a:gd name="T3" fmla="*/ 19 h 480"/>
                    <a:gd name="T4" fmla="*/ 85 w 96"/>
                    <a:gd name="T5" fmla="*/ 13 h 480"/>
                    <a:gd name="T6" fmla="*/ 171 w 96"/>
                    <a:gd name="T7" fmla="*/ 0 h 48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96" h="480">
                      <a:moveTo>
                        <a:pt x="0" y="480"/>
                      </a:moveTo>
                      <a:lnTo>
                        <a:pt x="48" y="288"/>
                      </a:lnTo>
                      <a:lnTo>
                        <a:pt x="48" y="192"/>
                      </a:lnTo>
                      <a:lnTo>
                        <a:pt x="96" y="0"/>
                      </a:lnTo>
                    </a:path>
                  </a:pathLst>
                </a:custGeom>
                <a:noFill/>
                <a:ln w="3175" cmpd="sng">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52" name="Freeform 27"/>
                <p:cNvSpPr>
                  <a:spLocks/>
                </p:cNvSpPr>
                <p:nvPr/>
              </p:nvSpPr>
              <p:spPr bwMode="auto">
                <a:xfrm>
                  <a:off x="544" y="2650"/>
                  <a:ext cx="64" cy="216"/>
                </a:xfrm>
                <a:custGeom>
                  <a:avLst/>
                  <a:gdLst>
                    <a:gd name="T0" fmla="*/ 43 w 96"/>
                    <a:gd name="T1" fmla="*/ 139 h 336"/>
                    <a:gd name="T2" fmla="*/ 5 w 96"/>
                    <a:gd name="T3" fmla="*/ 109 h 336"/>
                    <a:gd name="T4" fmla="*/ 32 w 96"/>
                    <a:gd name="T5" fmla="*/ 79 h 336"/>
                    <a:gd name="T6" fmla="*/ 0 w 96"/>
                    <a:gd name="T7" fmla="*/ 0 h 336"/>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96" h="336">
                      <a:moveTo>
                        <a:pt x="96" y="336"/>
                      </a:moveTo>
                      <a:lnTo>
                        <a:pt x="12" y="264"/>
                      </a:lnTo>
                      <a:lnTo>
                        <a:pt x="72" y="192"/>
                      </a:lnTo>
                      <a:lnTo>
                        <a:pt x="0" y="0"/>
                      </a:lnTo>
                    </a:path>
                  </a:pathLst>
                </a:custGeom>
                <a:noFill/>
                <a:ln w="3175" cmpd="sng">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53" name="Freeform 28"/>
                <p:cNvSpPr>
                  <a:spLocks/>
                </p:cNvSpPr>
                <p:nvPr/>
              </p:nvSpPr>
              <p:spPr bwMode="auto">
                <a:xfrm>
                  <a:off x="624" y="2558"/>
                  <a:ext cx="16" cy="154"/>
                </a:xfrm>
                <a:custGeom>
                  <a:avLst/>
                  <a:gdLst>
                    <a:gd name="T0" fmla="*/ 11 w 24"/>
                    <a:gd name="T1" fmla="*/ 99 h 240"/>
                    <a:gd name="T2" fmla="*/ 0 w 24"/>
                    <a:gd name="T3" fmla="*/ 59 h 240"/>
                    <a:gd name="T4" fmla="*/ 0 w 24"/>
                    <a:gd name="T5" fmla="*/ 40 h 240"/>
                    <a:gd name="T6" fmla="*/ 11 w 24"/>
                    <a:gd name="T7" fmla="*/ 0 h 24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4" h="240">
                      <a:moveTo>
                        <a:pt x="24" y="240"/>
                      </a:moveTo>
                      <a:lnTo>
                        <a:pt x="0" y="144"/>
                      </a:lnTo>
                      <a:lnTo>
                        <a:pt x="0" y="96"/>
                      </a:lnTo>
                      <a:lnTo>
                        <a:pt x="24" y="0"/>
                      </a:lnTo>
                    </a:path>
                  </a:pathLst>
                </a:custGeom>
                <a:noFill/>
                <a:ln w="3175" cmpd="sng">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54" name="Freeform 29"/>
                <p:cNvSpPr>
                  <a:spLocks/>
                </p:cNvSpPr>
                <p:nvPr/>
              </p:nvSpPr>
              <p:spPr bwMode="auto">
                <a:xfrm flipH="1">
                  <a:off x="528" y="2928"/>
                  <a:ext cx="47" cy="96"/>
                </a:xfrm>
                <a:custGeom>
                  <a:avLst/>
                  <a:gdLst>
                    <a:gd name="T0" fmla="*/ 5 w 72"/>
                    <a:gd name="T1" fmla="*/ 0 h 192"/>
                    <a:gd name="T2" fmla="*/ 0 w 72"/>
                    <a:gd name="T3" fmla="*/ 48 h 192"/>
                    <a:gd name="T4" fmla="*/ 0 60000 65536"/>
                    <a:gd name="T5" fmla="*/ 0 60000 65536"/>
                  </a:gdLst>
                  <a:ahLst/>
                  <a:cxnLst>
                    <a:cxn ang="T4">
                      <a:pos x="T0" y="T1"/>
                    </a:cxn>
                    <a:cxn ang="T5">
                      <a:pos x="T2" y="T3"/>
                    </a:cxn>
                  </a:cxnLst>
                  <a:rect l="0" t="0" r="r" b="b"/>
                  <a:pathLst>
                    <a:path w="72" h="192">
                      <a:moveTo>
                        <a:pt x="12" y="0"/>
                      </a:moveTo>
                      <a:cubicBezTo>
                        <a:pt x="24" y="48"/>
                        <a:pt x="72" y="192"/>
                        <a:pt x="0" y="192"/>
                      </a:cubicBezTo>
                    </a:path>
                  </a:pathLst>
                </a:custGeom>
                <a:noFill/>
                <a:ln w="57150" cmpd="sng">
                  <a:solidFill>
                    <a:srgbClr val="33CC33"/>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grpSp>
          <p:grpSp>
            <p:nvGrpSpPr>
              <p:cNvPr id="14" name="Group 30"/>
              <p:cNvGrpSpPr>
                <a:grpSpLocks/>
              </p:cNvGrpSpPr>
              <p:nvPr/>
            </p:nvGrpSpPr>
            <p:grpSpPr bwMode="auto">
              <a:xfrm rot="4680742">
                <a:off x="936" y="2808"/>
                <a:ext cx="624" cy="1536"/>
                <a:chOff x="144" y="2256"/>
                <a:chExt cx="624" cy="1536"/>
              </a:xfrm>
            </p:grpSpPr>
            <p:sp>
              <p:nvSpPr>
                <p:cNvPr id="36" name="Freeform 31"/>
                <p:cNvSpPr>
                  <a:spLocks/>
                </p:cNvSpPr>
                <p:nvPr/>
              </p:nvSpPr>
              <p:spPr bwMode="auto">
                <a:xfrm>
                  <a:off x="384" y="2256"/>
                  <a:ext cx="192" cy="1536"/>
                </a:xfrm>
                <a:custGeom>
                  <a:avLst/>
                  <a:gdLst>
                    <a:gd name="T0" fmla="*/ 48 w 192"/>
                    <a:gd name="T1" fmla="*/ 0 h 1536"/>
                    <a:gd name="T2" fmla="*/ 0 w 192"/>
                    <a:gd name="T3" fmla="*/ 240 h 1536"/>
                    <a:gd name="T4" fmla="*/ 0 w 192"/>
                    <a:gd name="T5" fmla="*/ 480 h 1536"/>
                    <a:gd name="T6" fmla="*/ 48 w 192"/>
                    <a:gd name="T7" fmla="*/ 576 h 1536"/>
                    <a:gd name="T8" fmla="*/ 144 w 192"/>
                    <a:gd name="T9" fmla="*/ 720 h 1536"/>
                    <a:gd name="T10" fmla="*/ 180 w 192"/>
                    <a:gd name="T11" fmla="*/ 840 h 1536"/>
                    <a:gd name="T12" fmla="*/ 192 w 192"/>
                    <a:gd name="T13" fmla="*/ 984 h 1536"/>
                    <a:gd name="T14" fmla="*/ 192 w 192"/>
                    <a:gd name="T15" fmla="*/ 1056 h 1536"/>
                    <a:gd name="T16" fmla="*/ 192 w 192"/>
                    <a:gd name="T17" fmla="*/ 1152 h 1536"/>
                    <a:gd name="T18" fmla="*/ 144 w 192"/>
                    <a:gd name="T19" fmla="*/ 1392 h 1536"/>
                    <a:gd name="T20" fmla="*/ 96 w 192"/>
                    <a:gd name="T21" fmla="*/ 1536 h 153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192" h="1536">
                      <a:moveTo>
                        <a:pt x="48" y="0"/>
                      </a:moveTo>
                      <a:lnTo>
                        <a:pt x="0" y="240"/>
                      </a:lnTo>
                      <a:lnTo>
                        <a:pt x="0" y="480"/>
                      </a:lnTo>
                      <a:lnTo>
                        <a:pt x="48" y="576"/>
                      </a:lnTo>
                      <a:lnTo>
                        <a:pt x="144" y="720"/>
                      </a:lnTo>
                      <a:lnTo>
                        <a:pt x="180" y="840"/>
                      </a:lnTo>
                      <a:lnTo>
                        <a:pt x="192" y="984"/>
                      </a:lnTo>
                      <a:lnTo>
                        <a:pt x="192" y="1056"/>
                      </a:lnTo>
                      <a:lnTo>
                        <a:pt x="192" y="1152"/>
                      </a:lnTo>
                      <a:lnTo>
                        <a:pt x="144" y="1392"/>
                      </a:lnTo>
                      <a:lnTo>
                        <a:pt x="96" y="1536"/>
                      </a:lnTo>
                    </a:path>
                  </a:pathLst>
                </a:custGeom>
                <a:noFill/>
                <a:ln w="38100" cmpd="sng">
                  <a:solidFill>
                    <a:srgbClr val="33CC33"/>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37" name="Freeform 32"/>
                <p:cNvSpPr>
                  <a:spLocks/>
                </p:cNvSpPr>
                <p:nvPr/>
              </p:nvSpPr>
              <p:spPr bwMode="auto">
                <a:xfrm>
                  <a:off x="480" y="2496"/>
                  <a:ext cx="288" cy="432"/>
                </a:xfrm>
                <a:custGeom>
                  <a:avLst/>
                  <a:gdLst>
                    <a:gd name="T0" fmla="*/ 141 w 336"/>
                    <a:gd name="T1" fmla="*/ 229 h 816"/>
                    <a:gd name="T2" fmla="*/ 35 w 336"/>
                    <a:gd name="T3" fmla="*/ 215 h 816"/>
                    <a:gd name="T4" fmla="*/ 0 w 336"/>
                    <a:gd name="T5" fmla="*/ 175 h 816"/>
                    <a:gd name="T6" fmla="*/ 0 w 336"/>
                    <a:gd name="T7" fmla="*/ 134 h 816"/>
                    <a:gd name="T8" fmla="*/ 35 w 336"/>
                    <a:gd name="T9" fmla="*/ 94 h 816"/>
                    <a:gd name="T10" fmla="*/ 141 w 336"/>
                    <a:gd name="T11" fmla="*/ 27 h 816"/>
                    <a:gd name="T12" fmla="*/ 212 w 336"/>
                    <a:gd name="T13" fmla="*/ 0 h 816"/>
                    <a:gd name="T14" fmla="*/ 247 w 336"/>
                    <a:gd name="T15" fmla="*/ 54 h 816"/>
                    <a:gd name="T16" fmla="*/ 247 w 336"/>
                    <a:gd name="T17" fmla="*/ 94 h 816"/>
                    <a:gd name="T18" fmla="*/ 247 w 336"/>
                    <a:gd name="T19" fmla="*/ 134 h 816"/>
                    <a:gd name="T20" fmla="*/ 247 w 336"/>
                    <a:gd name="T21" fmla="*/ 161 h 816"/>
                    <a:gd name="T22" fmla="*/ 212 w 336"/>
                    <a:gd name="T23" fmla="*/ 202 h 816"/>
                    <a:gd name="T24" fmla="*/ 141 w 336"/>
                    <a:gd name="T25" fmla="*/ 229 h 81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336" h="816">
                      <a:moveTo>
                        <a:pt x="192" y="816"/>
                      </a:moveTo>
                      <a:lnTo>
                        <a:pt x="48" y="768"/>
                      </a:lnTo>
                      <a:lnTo>
                        <a:pt x="0" y="624"/>
                      </a:lnTo>
                      <a:lnTo>
                        <a:pt x="0" y="480"/>
                      </a:lnTo>
                      <a:lnTo>
                        <a:pt x="48" y="336"/>
                      </a:lnTo>
                      <a:lnTo>
                        <a:pt x="192" y="96"/>
                      </a:lnTo>
                      <a:lnTo>
                        <a:pt x="288" y="0"/>
                      </a:lnTo>
                      <a:lnTo>
                        <a:pt x="336" y="192"/>
                      </a:lnTo>
                      <a:lnTo>
                        <a:pt x="336" y="336"/>
                      </a:lnTo>
                      <a:lnTo>
                        <a:pt x="336" y="480"/>
                      </a:lnTo>
                      <a:lnTo>
                        <a:pt x="336" y="576"/>
                      </a:lnTo>
                      <a:lnTo>
                        <a:pt x="288" y="720"/>
                      </a:lnTo>
                      <a:lnTo>
                        <a:pt x="192" y="816"/>
                      </a:lnTo>
                      <a:close/>
                    </a:path>
                  </a:pathLst>
                </a:custGeom>
                <a:gradFill rotWithShape="1">
                  <a:gsLst>
                    <a:gs pos="0">
                      <a:schemeClr val="tx2"/>
                    </a:gs>
                    <a:gs pos="100000">
                      <a:srgbClr val="33CC33"/>
                    </a:gs>
                  </a:gsLst>
                  <a:lin ang="5400000" scaled="1"/>
                </a:gradFill>
                <a:ln w="9525" cap="rnd">
                  <a:solidFill>
                    <a:schemeClr val="tx1"/>
                  </a:solidFill>
                  <a:prstDash val="sysDot"/>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38" name="Freeform 33"/>
                <p:cNvSpPr>
                  <a:spLocks/>
                </p:cNvSpPr>
                <p:nvPr/>
              </p:nvSpPr>
              <p:spPr bwMode="auto">
                <a:xfrm>
                  <a:off x="576" y="2527"/>
                  <a:ext cx="128" cy="401"/>
                </a:xfrm>
                <a:custGeom>
                  <a:avLst/>
                  <a:gdLst>
                    <a:gd name="T0" fmla="*/ 0 w 96"/>
                    <a:gd name="T1" fmla="*/ 335 h 480"/>
                    <a:gd name="T2" fmla="*/ 85 w 96"/>
                    <a:gd name="T3" fmla="*/ 201 h 480"/>
                    <a:gd name="T4" fmla="*/ 85 w 96"/>
                    <a:gd name="T5" fmla="*/ 134 h 480"/>
                    <a:gd name="T6" fmla="*/ 171 w 96"/>
                    <a:gd name="T7" fmla="*/ 0 h 48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96" h="480">
                      <a:moveTo>
                        <a:pt x="0" y="480"/>
                      </a:moveTo>
                      <a:lnTo>
                        <a:pt x="48" y="288"/>
                      </a:lnTo>
                      <a:lnTo>
                        <a:pt x="48" y="192"/>
                      </a:lnTo>
                      <a:lnTo>
                        <a:pt x="96" y="0"/>
                      </a:lnTo>
                    </a:path>
                  </a:pathLst>
                </a:custGeom>
                <a:noFill/>
                <a:ln w="3175" cmpd="sng">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39" name="Freeform 34"/>
                <p:cNvSpPr>
                  <a:spLocks/>
                </p:cNvSpPr>
                <p:nvPr/>
              </p:nvSpPr>
              <p:spPr bwMode="auto">
                <a:xfrm>
                  <a:off x="640" y="2650"/>
                  <a:ext cx="128" cy="124"/>
                </a:xfrm>
                <a:custGeom>
                  <a:avLst/>
                  <a:gdLst>
                    <a:gd name="T0" fmla="*/ 0 w 96"/>
                    <a:gd name="T1" fmla="*/ 32 h 480"/>
                    <a:gd name="T2" fmla="*/ 85 w 96"/>
                    <a:gd name="T3" fmla="*/ 19 h 480"/>
                    <a:gd name="T4" fmla="*/ 85 w 96"/>
                    <a:gd name="T5" fmla="*/ 13 h 480"/>
                    <a:gd name="T6" fmla="*/ 171 w 96"/>
                    <a:gd name="T7" fmla="*/ 0 h 48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96" h="480">
                      <a:moveTo>
                        <a:pt x="0" y="480"/>
                      </a:moveTo>
                      <a:lnTo>
                        <a:pt x="48" y="288"/>
                      </a:lnTo>
                      <a:lnTo>
                        <a:pt x="48" y="192"/>
                      </a:lnTo>
                      <a:lnTo>
                        <a:pt x="96" y="0"/>
                      </a:lnTo>
                    </a:path>
                  </a:pathLst>
                </a:custGeom>
                <a:noFill/>
                <a:ln w="3175" cmpd="sng">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40" name="Freeform 35"/>
                <p:cNvSpPr>
                  <a:spLocks/>
                </p:cNvSpPr>
                <p:nvPr/>
              </p:nvSpPr>
              <p:spPr bwMode="auto">
                <a:xfrm>
                  <a:off x="544" y="2650"/>
                  <a:ext cx="64" cy="216"/>
                </a:xfrm>
                <a:custGeom>
                  <a:avLst/>
                  <a:gdLst>
                    <a:gd name="T0" fmla="*/ 43 w 96"/>
                    <a:gd name="T1" fmla="*/ 139 h 336"/>
                    <a:gd name="T2" fmla="*/ 5 w 96"/>
                    <a:gd name="T3" fmla="*/ 109 h 336"/>
                    <a:gd name="T4" fmla="*/ 32 w 96"/>
                    <a:gd name="T5" fmla="*/ 79 h 336"/>
                    <a:gd name="T6" fmla="*/ 0 w 96"/>
                    <a:gd name="T7" fmla="*/ 0 h 336"/>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96" h="336">
                      <a:moveTo>
                        <a:pt x="96" y="336"/>
                      </a:moveTo>
                      <a:lnTo>
                        <a:pt x="12" y="264"/>
                      </a:lnTo>
                      <a:lnTo>
                        <a:pt x="72" y="192"/>
                      </a:lnTo>
                      <a:lnTo>
                        <a:pt x="0" y="0"/>
                      </a:lnTo>
                    </a:path>
                  </a:pathLst>
                </a:custGeom>
                <a:noFill/>
                <a:ln w="3175" cmpd="sng">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41" name="Freeform 36"/>
                <p:cNvSpPr>
                  <a:spLocks/>
                </p:cNvSpPr>
                <p:nvPr/>
              </p:nvSpPr>
              <p:spPr bwMode="auto">
                <a:xfrm>
                  <a:off x="624" y="2558"/>
                  <a:ext cx="16" cy="154"/>
                </a:xfrm>
                <a:custGeom>
                  <a:avLst/>
                  <a:gdLst>
                    <a:gd name="T0" fmla="*/ 11 w 24"/>
                    <a:gd name="T1" fmla="*/ 99 h 240"/>
                    <a:gd name="T2" fmla="*/ 0 w 24"/>
                    <a:gd name="T3" fmla="*/ 59 h 240"/>
                    <a:gd name="T4" fmla="*/ 0 w 24"/>
                    <a:gd name="T5" fmla="*/ 40 h 240"/>
                    <a:gd name="T6" fmla="*/ 11 w 24"/>
                    <a:gd name="T7" fmla="*/ 0 h 24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4" h="240">
                      <a:moveTo>
                        <a:pt x="24" y="240"/>
                      </a:moveTo>
                      <a:lnTo>
                        <a:pt x="0" y="144"/>
                      </a:lnTo>
                      <a:lnTo>
                        <a:pt x="0" y="96"/>
                      </a:lnTo>
                      <a:lnTo>
                        <a:pt x="24" y="0"/>
                      </a:lnTo>
                    </a:path>
                  </a:pathLst>
                </a:custGeom>
                <a:noFill/>
                <a:ln w="3175" cmpd="sng">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42" name="Freeform 37"/>
                <p:cNvSpPr>
                  <a:spLocks/>
                </p:cNvSpPr>
                <p:nvPr/>
              </p:nvSpPr>
              <p:spPr bwMode="auto">
                <a:xfrm rot="-3514978">
                  <a:off x="216" y="3072"/>
                  <a:ext cx="288" cy="432"/>
                </a:xfrm>
                <a:custGeom>
                  <a:avLst/>
                  <a:gdLst>
                    <a:gd name="T0" fmla="*/ 141 w 336"/>
                    <a:gd name="T1" fmla="*/ 229 h 816"/>
                    <a:gd name="T2" fmla="*/ 35 w 336"/>
                    <a:gd name="T3" fmla="*/ 215 h 816"/>
                    <a:gd name="T4" fmla="*/ 0 w 336"/>
                    <a:gd name="T5" fmla="*/ 175 h 816"/>
                    <a:gd name="T6" fmla="*/ 0 w 336"/>
                    <a:gd name="T7" fmla="*/ 134 h 816"/>
                    <a:gd name="T8" fmla="*/ 35 w 336"/>
                    <a:gd name="T9" fmla="*/ 94 h 816"/>
                    <a:gd name="T10" fmla="*/ 141 w 336"/>
                    <a:gd name="T11" fmla="*/ 27 h 816"/>
                    <a:gd name="T12" fmla="*/ 212 w 336"/>
                    <a:gd name="T13" fmla="*/ 0 h 816"/>
                    <a:gd name="T14" fmla="*/ 247 w 336"/>
                    <a:gd name="T15" fmla="*/ 54 h 816"/>
                    <a:gd name="T16" fmla="*/ 247 w 336"/>
                    <a:gd name="T17" fmla="*/ 94 h 816"/>
                    <a:gd name="T18" fmla="*/ 247 w 336"/>
                    <a:gd name="T19" fmla="*/ 134 h 816"/>
                    <a:gd name="T20" fmla="*/ 247 w 336"/>
                    <a:gd name="T21" fmla="*/ 161 h 816"/>
                    <a:gd name="T22" fmla="*/ 212 w 336"/>
                    <a:gd name="T23" fmla="*/ 202 h 816"/>
                    <a:gd name="T24" fmla="*/ 141 w 336"/>
                    <a:gd name="T25" fmla="*/ 229 h 81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336" h="816">
                      <a:moveTo>
                        <a:pt x="192" y="816"/>
                      </a:moveTo>
                      <a:lnTo>
                        <a:pt x="48" y="768"/>
                      </a:lnTo>
                      <a:lnTo>
                        <a:pt x="0" y="624"/>
                      </a:lnTo>
                      <a:lnTo>
                        <a:pt x="0" y="480"/>
                      </a:lnTo>
                      <a:lnTo>
                        <a:pt x="48" y="336"/>
                      </a:lnTo>
                      <a:lnTo>
                        <a:pt x="192" y="96"/>
                      </a:lnTo>
                      <a:lnTo>
                        <a:pt x="288" y="0"/>
                      </a:lnTo>
                      <a:lnTo>
                        <a:pt x="336" y="192"/>
                      </a:lnTo>
                      <a:lnTo>
                        <a:pt x="336" y="336"/>
                      </a:lnTo>
                      <a:lnTo>
                        <a:pt x="336" y="480"/>
                      </a:lnTo>
                      <a:lnTo>
                        <a:pt x="336" y="576"/>
                      </a:lnTo>
                      <a:lnTo>
                        <a:pt x="288" y="720"/>
                      </a:lnTo>
                      <a:lnTo>
                        <a:pt x="192" y="816"/>
                      </a:lnTo>
                      <a:close/>
                    </a:path>
                  </a:pathLst>
                </a:custGeom>
                <a:gradFill rotWithShape="1">
                  <a:gsLst>
                    <a:gs pos="0">
                      <a:schemeClr val="tx2"/>
                    </a:gs>
                    <a:gs pos="100000">
                      <a:srgbClr val="33CC33"/>
                    </a:gs>
                  </a:gsLst>
                  <a:lin ang="5400000" scaled="1"/>
                </a:gradFill>
                <a:ln w="9525" cap="rnd">
                  <a:solidFill>
                    <a:schemeClr val="tx1"/>
                  </a:solidFill>
                  <a:prstDash val="sysDot"/>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43" name="Freeform 38"/>
                <p:cNvSpPr>
                  <a:spLocks/>
                </p:cNvSpPr>
                <p:nvPr/>
              </p:nvSpPr>
              <p:spPr bwMode="auto">
                <a:xfrm rot="-3514978">
                  <a:off x="317" y="3081"/>
                  <a:ext cx="128" cy="401"/>
                </a:xfrm>
                <a:custGeom>
                  <a:avLst/>
                  <a:gdLst>
                    <a:gd name="T0" fmla="*/ 0 w 96"/>
                    <a:gd name="T1" fmla="*/ 335 h 480"/>
                    <a:gd name="T2" fmla="*/ 85 w 96"/>
                    <a:gd name="T3" fmla="*/ 201 h 480"/>
                    <a:gd name="T4" fmla="*/ 85 w 96"/>
                    <a:gd name="T5" fmla="*/ 134 h 480"/>
                    <a:gd name="T6" fmla="*/ 171 w 96"/>
                    <a:gd name="T7" fmla="*/ 0 h 48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96" h="480">
                      <a:moveTo>
                        <a:pt x="0" y="480"/>
                      </a:moveTo>
                      <a:lnTo>
                        <a:pt x="48" y="288"/>
                      </a:lnTo>
                      <a:lnTo>
                        <a:pt x="48" y="192"/>
                      </a:lnTo>
                      <a:lnTo>
                        <a:pt x="96" y="0"/>
                      </a:lnTo>
                    </a:path>
                  </a:pathLst>
                </a:custGeom>
                <a:noFill/>
                <a:ln w="3175" cmpd="sng">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44" name="Freeform 39"/>
                <p:cNvSpPr>
                  <a:spLocks/>
                </p:cNvSpPr>
                <p:nvPr/>
              </p:nvSpPr>
              <p:spPr bwMode="auto">
                <a:xfrm rot="-3514978">
                  <a:off x="337" y="3157"/>
                  <a:ext cx="128" cy="124"/>
                </a:xfrm>
                <a:custGeom>
                  <a:avLst/>
                  <a:gdLst>
                    <a:gd name="T0" fmla="*/ 0 w 96"/>
                    <a:gd name="T1" fmla="*/ 32 h 480"/>
                    <a:gd name="T2" fmla="*/ 85 w 96"/>
                    <a:gd name="T3" fmla="*/ 19 h 480"/>
                    <a:gd name="T4" fmla="*/ 85 w 96"/>
                    <a:gd name="T5" fmla="*/ 13 h 480"/>
                    <a:gd name="T6" fmla="*/ 171 w 96"/>
                    <a:gd name="T7" fmla="*/ 0 h 48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96" h="480">
                      <a:moveTo>
                        <a:pt x="0" y="480"/>
                      </a:moveTo>
                      <a:lnTo>
                        <a:pt x="48" y="288"/>
                      </a:lnTo>
                      <a:lnTo>
                        <a:pt x="48" y="192"/>
                      </a:lnTo>
                      <a:lnTo>
                        <a:pt x="96" y="0"/>
                      </a:lnTo>
                    </a:path>
                  </a:pathLst>
                </a:custGeom>
                <a:noFill/>
                <a:ln w="3175" cmpd="sng">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45" name="Freeform 40"/>
                <p:cNvSpPr>
                  <a:spLocks/>
                </p:cNvSpPr>
                <p:nvPr/>
              </p:nvSpPr>
              <p:spPr bwMode="auto">
                <a:xfrm rot="-3514978">
                  <a:off x="342" y="3244"/>
                  <a:ext cx="64" cy="216"/>
                </a:xfrm>
                <a:custGeom>
                  <a:avLst/>
                  <a:gdLst>
                    <a:gd name="T0" fmla="*/ 43 w 96"/>
                    <a:gd name="T1" fmla="*/ 139 h 336"/>
                    <a:gd name="T2" fmla="*/ 5 w 96"/>
                    <a:gd name="T3" fmla="*/ 109 h 336"/>
                    <a:gd name="T4" fmla="*/ 32 w 96"/>
                    <a:gd name="T5" fmla="*/ 79 h 336"/>
                    <a:gd name="T6" fmla="*/ 0 w 96"/>
                    <a:gd name="T7" fmla="*/ 0 h 336"/>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96" h="336">
                      <a:moveTo>
                        <a:pt x="96" y="336"/>
                      </a:moveTo>
                      <a:lnTo>
                        <a:pt x="12" y="264"/>
                      </a:lnTo>
                      <a:lnTo>
                        <a:pt x="72" y="192"/>
                      </a:lnTo>
                      <a:lnTo>
                        <a:pt x="0" y="0"/>
                      </a:lnTo>
                    </a:path>
                  </a:pathLst>
                </a:custGeom>
                <a:noFill/>
                <a:ln w="3175" cmpd="sng">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46" name="Freeform 41"/>
                <p:cNvSpPr>
                  <a:spLocks/>
                </p:cNvSpPr>
                <p:nvPr/>
              </p:nvSpPr>
              <p:spPr bwMode="auto">
                <a:xfrm rot="-3514978">
                  <a:off x="290" y="3164"/>
                  <a:ext cx="16" cy="154"/>
                </a:xfrm>
                <a:custGeom>
                  <a:avLst/>
                  <a:gdLst>
                    <a:gd name="T0" fmla="*/ 11 w 24"/>
                    <a:gd name="T1" fmla="*/ 99 h 240"/>
                    <a:gd name="T2" fmla="*/ 0 w 24"/>
                    <a:gd name="T3" fmla="*/ 59 h 240"/>
                    <a:gd name="T4" fmla="*/ 0 w 24"/>
                    <a:gd name="T5" fmla="*/ 40 h 240"/>
                    <a:gd name="T6" fmla="*/ 11 w 24"/>
                    <a:gd name="T7" fmla="*/ 0 h 24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4" h="240">
                      <a:moveTo>
                        <a:pt x="24" y="240"/>
                      </a:moveTo>
                      <a:lnTo>
                        <a:pt x="0" y="144"/>
                      </a:lnTo>
                      <a:lnTo>
                        <a:pt x="0" y="96"/>
                      </a:lnTo>
                      <a:lnTo>
                        <a:pt x="24" y="0"/>
                      </a:lnTo>
                    </a:path>
                  </a:pathLst>
                </a:custGeom>
                <a:noFill/>
                <a:ln w="3175" cmpd="sng">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47" name="Freeform 42"/>
                <p:cNvSpPr>
                  <a:spLocks/>
                </p:cNvSpPr>
                <p:nvPr/>
              </p:nvSpPr>
              <p:spPr bwMode="auto">
                <a:xfrm>
                  <a:off x="504" y="3420"/>
                  <a:ext cx="60" cy="96"/>
                </a:xfrm>
                <a:custGeom>
                  <a:avLst/>
                  <a:gdLst>
                    <a:gd name="T0" fmla="*/ 0 w 60"/>
                    <a:gd name="T1" fmla="*/ 0 h 96"/>
                    <a:gd name="T2" fmla="*/ 48 w 60"/>
                    <a:gd name="T3" fmla="*/ 96 h 96"/>
                    <a:gd name="T4" fmla="*/ 0 60000 65536"/>
                    <a:gd name="T5" fmla="*/ 0 60000 65536"/>
                  </a:gdLst>
                  <a:ahLst/>
                  <a:cxnLst>
                    <a:cxn ang="T4">
                      <a:pos x="T0" y="T1"/>
                    </a:cxn>
                    <a:cxn ang="T5">
                      <a:pos x="T2" y="T3"/>
                    </a:cxn>
                  </a:cxnLst>
                  <a:rect l="0" t="0" r="r" b="b"/>
                  <a:pathLst>
                    <a:path w="60" h="96">
                      <a:moveTo>
                        <a:pt x="0" y="0"/>
                      </a:moveTo>
                      <a:cubicBezTo>
                        <a:pt x="60" y="20"/>
                        <a:pt x="48" y="36"/>
                        <a:pt x="48" y="96"/>
                      </a:cubicBezTo>
                    </a:path>
                  </a:pathLst>
                </a:custGeom>
                <a:noFill/>
                <a:ln w="57150" cmpd="sng">
                  <a:solidFill>
                    <a:srgbClr val="33CC33"/>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48" name="Freeform 43"/>
                <p:cNvSpPr>
                  <a:spLocks/>
                </p:cNvSpPr>
                <p:nvPr/>
              </p:nvSpPr>
              <p:spPr bwMode="auto">
                <a:xfrm flipH="1">
                  <a:off x="528" y="2928"/>
                  <a:ext cx="47" cy="96"/>
                </a:xfrm>
                <a:custGeom>
                  <a:avLst/>
                  <a:gdLst>
                    <a:gd name="T0" fmla="*/ 5 w 72"/>
                    <a:gd name="T1" fmla="*/ 0 h 192"/>
                    <a:gd name="T2" fmla="*/ 0 w 72"/>
                    <a:gd name="T3" fmla="*/ 48 h 192"/>
                    <a:gd name="T4" fmla="*/ 0 60000 65536"/>
                    <a:gd name="T5" fmla="*/ 0 60000 65536"/>
                  </a:gdLst>
                  <a:ahLst/>
                  <a:cxnLst>
                    <a:cxn ang="T4">
                      <a:pos x="T0" y="T1"/>
                    </a:cxn>
                    <a:cxn ang="T5">
                      <a:pos x="T2" y="T3"/>
                    </a:cxn>
                  </a:cxnLst>
                  <a:rect l="0" t="0" r="r" b="b"/>
                  <a:pathLst>
                    <a:path w="72" h="192">
                      <a:moveTo>
                        <a:pt x="12" y="0"/>
                      </a:moveTo>
                      <a:cubicBezTo>
                        <a:pt x="24" y="48"/>
                        <a:pt x="72" y="192"/>
                        <a:pt x="0" y="192"/>
                      </a:cubicBezTo>
                    </a:path>
                  </a:pathLst>
                </a:custGeom>
                <a:noFill/>
                <a:ln w="57150" cmpd="sng">
                  <a:solidFill>
                    <a:srgbClr val="33CC33"/>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grpSp>
          <p:grpSp>
            <p:nvGrpSpPr>
              <p:cNvPr id="15" name="Group 44"/>
              <p:cNvGrpSpPr>
                <a:grpSpLocks/>
              </p:cNvGrpSpPr>
              <p:nvPr/>
            </p:nvGrpSpPr>
            <p:grpSpPr bwMode="auto">
              <a:xfrm rot="9942732">
                <a:off x="144" y="3360"/>
                <a:ext cx="768" cy="888"/>
                <a:chOff x="144" y="504"/>
                <a:chExt cx="1512" cy="1488"/>
              </a:xfrm>
            </p:grpSpPr>
            <p:sp>
              <p:nvSpPr>
                <p:cNvPr id="30" name="Freeform 45"/>
                <p:cNvSpPr>
                  <a:spLocks/>
                </p:cNvSpPr>
                <p:nvPr/>
              </p:nvSpPr>
              <p:spPr bwMode="auto">
                <a:xfrm rot="-5018420">
                  <a:off x="108" y="960"/>
                  <a:ext cx="720" cy="648"/>
                </a:xfrm>
                <a:custGeom>
                  <a:avLst/>
                  <a:gdLst>
                    <a:gd name="T0" fmla="*/ 336 w 720"/>
                    <a:gd name="T1" fmla="*/ 636 h 648"/>
                    <a:gd name="T2" fmla="*/ 192 w 720"/>
                    <a:gd name="T3" fmla="*/ 600 h 648"/>
                    <a:gd name="T4" fmla="*/ 48 w 720"/>
                    <a:gd name="T5" fmla="*/ 456 h 648"/>
                    <a:gd name="T6" fmla="*/ 0 w 720"/>
                    <a:gd name="T7" fmla="*/ 360 h 648"/>
                    <a:gd name="T8" fmla="*/ 0 w 720"/>
                    <a:gd name="T9" fmla="*/ 216 h 648"/>
                    <a:gd name="T10" fmla="*/ 48 w 720"/>
                    <a:gd name="T11" fmla="*/ 120 h 648"/>
                    <a:gd name="T12" fmla="*/ 192 w 720"/>
                    <a:gd name="T13" fmla="*/ 72 h 648"/>
                    <a:gd name="T14" fmla="*/ 312 w 720"/>
                    <a:gd name="T15" fmla="*/ 120 h 648"/>
                    <a:gd name="T16" fmla="*/ 360 w 720"/>
                    <a:gd name="T17" fmla="*/ 36 h 648"/>
                    <a:gd name="T18" fmla="*/ 468 w 720"/>
                    <a:gd name="T19" fmla="*/ 0 h 648"/>
                    <a:gd name="T20" fmla="*/ 588 w 720"/>
                    <a:gd name="T21" fmla="*/ 24 h 648"/>
                    <a:gd name="T22" fmla="*/ 672 w 720"/>
                    <a:gd name="T23" fmla="*/ 120 h 648"/>
                    <a:gd name="T24" fmla="*/ 720 w 720"/>
                    <a:gd name="T25" fmla="*/ 312 h 648"/>
                    <a:gd name="T26" fmla="*/ 672 w 720"/>
                    <a:gd name="T27" fmla="*/ 456 h 648"/>
                    <a:gd name="T28" fmla="*/ 576 w 720"/>
                    <a:gd name="T29" fmla="*/ 552 h 648"/>
                    <a:gd name="T30" fmla="*/ 528 w 720"/>
                    <a:gd name="T31" fmla="*/ 648 h 648"/>
                    <a:gd name="T32" fmla="*/ 336 w 720"/>
                    <a:gd name="T33" fmla="*/ 636 h 64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720" h="648">
                      <a:moveTo>
                        <a:pt x="336" y="636"/>
                      </a:moveTo>
                      <a:lnTo>
                        <a:pt x="192" y="600"/>
                      </a:lnTo>
                      <a:lnTo>
                        <a:pt x="48" y="456"/>
                      </a:lnTo>
                      <a:lnTo>
                        <a:pt x="0" y="360"/>
                      </a:lnTo>
                      <a:lnTo>
                        <a:pt x="0" y="216"/>
                      </a:lnTo>
                      <a:lnTo>
                        <a:pt x="48" y="120"/>
                      </a:lnTo>
                      <a:lnTo>
                        <a:pt x="192" y="72"/>
                      </a:lnTo>
                      <a:lnTo>
                        <a:pt x="312" y="120"/>
                      </a:lnTo>
                      <a:lnTo>
                        <a:pt x="360" y="36"/>
                      </a:lnTo>
                      <a:lnTo>
                        <a:pt x="468" y="0"/>
                      </a:lnTo>
                      <a:lnTo>
                        <a:pt x="588" y="24"/>
                      </a:lnTo>
                      <a:lnTo>
                        <a:pt x="672" y="120"/>
                      </a:lnTo>
                      <a:lnTo>
                        <a:pt x="720" y="312"/>
                      </a:lnTo>
                      <a:lnTo>
                        <a:pt x="672" y="456"/>
                      </a:lnTo>
                      <a:lnTo>
                        <a:pt x="576" y="552"/>
                      </a:lnTo>
                      <a:lnTo>
                        <a:pt x="528" y="648"/>
                      </a:lnTo>
                      <a:lnTo>
                        <a:pt x="336" y="636"/>
                      </a:lnTo>
                      <a:close/>
                    </a:path>
                  </a:pathLst>
                </a:custGeom>
                <a:gradFill rotWithShape="1">
                  <a:gsLst>
                    <a:gs pos="0">
                      <a:srgbClr val="FF66CC"/>
                    </a:gs>
                    <a:gs pos="100000">
                      <a:srgbClr val="FFFF00"/>
                    </a:gs>
                  </a:gsLst>
                  <a:lin ang="5400000" scaled="1"/>
                </a:gradFill>
                <a:ln w="9525" cap="rnd">
                  <a:solidFill>
                    <a:srgbClr val="B8341E"/>
                  </a:solidFill>
                  <a:prstDash val="sysDot"/>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31" name="Freeform 46"/>
                <p:cNvSpPr>
                  <a:spLocks/>
                </p:cNvSpPr>
                <p:nvPr/>
              </p:nvSpPr>
              <p:spPr bwMode="auto">
                <a:xfrm>
                  <a:off x="336" y="504"/>
                  <a:ext cx="720" cy="648"/>
                </a:xfrm>
                <a:custGeom>
                  <a:avLst/>
                  <a:gdLst>
                    <a:gd name="T0" fmla="*/ 336 w 720"/>
                    <a:gd name="T1" fmla="*/ 636 h 648"/>
                    <a:gd name="T2" fmla="*/ 192 w 720"/>
                    <a:gd name="T3" fmla="*/ 600 h 648"/>
                    <a:gd name="T4" fmla="*/ 48 w 720"/>
                    <a:gd name="T5" fmla="*/ 456 h 648"/>
                    <a:gd name="T6" fmla="*/ 0 w 720"/>
                    <a:gd name="T7" fmla="*/ 360 h 648"/>
                    <a:gd name="T8" fmla="*/ 0 w 720"/>
                    <a:gd name="T9" fmla="*/ 216 h 648"/>
                    <a:gd name="T10" fmla="*/ 48 w 720"/>
                    <a:gd name="T11" fmla="*/ 120 h 648"/>
                    <a:gd name="T12" fmla="*/ 192 w 720"/>
                    <a:gd name="T13" fmla="*/ 72 h 648"/>
                    <a:gd name="T14" fmla="*/ 312 w 720"/>
                    <a:gd name="T15" fmla="*/ 120 h 648"/>
                    <a:gd name="T16" fmla="*/ 360 w 720"/>
                    <a:gd name="T17" fmla="*/ 36 h 648"/>
                    <a:gd name="T18" fmla="*/ 468 w 720"/>
                    <a:gd name="T19" fmla="*/ 0 h 648"/>
                    <a:gd name="T20" fmla="*/ 588 w 720"/>
                    <a:gd name="T21" fmla="*/ 24 h 648"/>
                    <a:gd name="T22" fmla="*/ 672 w 720"/>
                    <a:gd name="T23" fmla="*/ 120 h 648"/>
                    <a:gd name="T24" fmla="*/ 720 w 720"/>
                    <a:gd name="T25" fmla="*/ 312 h 648"/>
                    <a:gd name="T26" fmla="*/ 672 w 720"/>
                    <a:gd name="T27" fmla="*/ 456 h 648"/>
                    <a:gd name="T28" fmla="*/ 576 w 720"/>
                    <a:gd name="T29" fmla="*/ 552 h 648"/>
                    <a:gd name="T30" fmla="*/ 528 w 720"/>
                    <a:gd name="T31" fmla="*/ 648 h 648"/>
                    <a:gd name="T32" fmla="*/ 336 w 720"/>
                    <a:gd name="T33" fmla="*/ 636 h 64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720" h="648">
                      <a:moveTo>
                        <a:pt x="336" y="636"/>
                      </a:moveTo>
                      <a:lnTo>
                        <a:pt x="192" y="600"/>
                      </a:lnTo>
                      <a:lnTo>
                        <a:pt x="48" y="456"/>
                      </a:lnTo>
                      <a:lnTo>
                        <a:pt x="0" y="360"/>
                      </a:lnTo>
                      <a:lnTo>
                        <a:pt x="0" y="216"/>
                      </a:lnTo>
                      <a:lnTo>
                        <a:pt x="48" y="120"/>
                      </a:lnTo>
                      <a:lnTo>
                        <a:pt x="192" y="72"/>
                      </a:lnTo>
                      <a:lnTo>
                        <a:pt x="312" y="120"/>
                      </a:lnTo>
                      <a:lnTo>
                        <a:pt x="360" y="36"/>
                      </a:lnTo>
                      <a:lnTo>
                        <a:pt x="468" y="0"/>
                      </a:lnTo>
                      <a:lnTo>
                        <a:pt x="588" y="24"/>
                      </a:lnTo>
                      <a:lnTo>
                        <a:pt x="672" y="120"/>
                      </a:lnTo>
                      <a:lnTo>
                        <a:pt x="720" y="312"/>
                      </a:lnTo>
                      <a:lnTo>
                        <a:pt x="672" y="456"/>
                      </a:lnTo>
                      <a:lnTo>
                        <a:pt x="576" y="552"/>
                      </a:lnTo>
                      <a:lnTo>
                        <a:pt x="528" y="648"/>
                      </a:lnTo>
                      <a:lnTo>
                        <a:pt x="336" y="636"/>
                      </a:lnTo>
                      <a:close/>
                    </a:path>
                  </a:pathLst>
                </a:custGeom>
                <a:gradFill rotWithShape="1">
                  <a:gsLst>
                    <a:gs pos="0">
                      <a:srgbClr val="FF66CC"/>
                    </a:gs>
                    <a:gs pos="100000">
                      <a:srgbClr val="FFFF00"/>
                    </a:gs>
                  </a:gsLst>
                  <a:lin ang="5400000" scaled="1"/>
                </a:gradFill>
                <a:ln w="9525" cap="rnd">
                  <a:solidFill>
                    <a:schemeClr val="tx1"/>
                  </a:solidFill>
                  <a:prstDash val="sysDot"/>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32" name="Freeform 47"/>
                <p:cNvSpPr>
                  <a:spLocks/>
                </p:cNvSpPr>
                <p:nvPr/>
              </p:nvSpPr>
              <p:spPr bwMode="auto">
                <a:xfrm rot="3651646">
                  <a:off x="876" y="612"/>
                  <a:ext cx="720" cy="648"/>
                </a:xfrm>
                <a:custGeom>
                  <a:avLst/>
                  <a:gdLst>
                    <a:gd name="T0" fmla="*/ 336 w 720"/>
                    <a:gd name="T1" fmla="*/ 636 h 648"/>
                    <a:gd name="T2" fmla="*/ 192 w 720"/>
                    <a:gd name="T3" fmla="*/ 600 h 648"/>
                    <a:gd name="T4" fmla="*/ 48 w 720"/>
                    <a:gd name="T5" fmla="*/ 456 h 648"/>
                    <a:gd name="T6" fmla="*/ 0 w 720"/>
                    <a:gd name="T7" fmla="*/ 360 h 648"/>
                    <a:gd name="T8" fmla="*/ 0 w 720"/>
                    <a:gd name="T9" fmla="*/ 216 h 648"/>
                    <a:gd name="T10" fmla="*/ 48 w 720"/>
                    <a:gd name="T11" fmla="*/ 120 h 648"/>
                    <a:gd name="T12" fmla="*/ 192 w 720"/>
                    <a:gd name="T13" fmla="*/ 72 h 648"/>
                    <a:gd name="T14" fmla="*/ 312 w 720"/>
                    <a:gd name="T15" fmla="*/ 120 h 648"/>
                    <a:gd name="T16" fmla="*/ 360 w 720"/>
                    <a:gd name="T17" fmla="*/ 36 h 648"/>
                    <a:gd name="T18" fmla="*/ 468 w 720"/>
                    <a:gd name="T19" fmla="*/ 0 h 648"/>
                    <a:gd name="T20" fmla="*/ 588 w 720"/>
                    <a:gd name="T21" fmla="*/ 24 h 648"/>
                    <a:gd name="T22" fmla="*/ 672 w 720"/>
                    <a:gd name="T23" fmla="*/ 120 h 648"/>
                    <a:gd name="T24" fmla="*/ 720 w 720"/>
                    <a:gd name="T25" fmla="*/ 312 h 648"/>
                    <a:gd name="T26" fmla="*/ 672 w 720"/>
                    <a:gd name="T27" fmla="*/ 456 h 648"/>
                    <a:gd name="T28" fmla="*/ 576 w 720"/>
                    <a:gd name="T29" fmla="*/ 552 h 648"/>
                    <a:gd name="T30" fmla="*/ 528 w 720"/>
                    <a:gd name="T31" fmla="*/ 648 h 648"/>
                    <a:gd name="T32" fmla="*/ 336 w 720"/>
                    <a:gd name="T33" fmla="*/ 636 h 64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720" h="648">
                      <a:moveTo>
                        <a:pt x="336" y="636"/>
                      </a:moveTo>
                      <a:lnTo>
                        <a:pt x="192" y="600"/>
                      </a:lnTo>
                      <a:lnTo>
                        <a:pt x="48" y="456"/>
                      </a:lnTo>
                      <a:lnTo>
                        <a:pt x="0" y="360"/>
                      </a:lnTo>
                      <a:lnTo>
                        <a:pt x="0" y="216"/>
                      </a:lnTo>
                      <a:lnTo>
                        <a:pt x="48" y="120"/>
                      </a:lnTo>
                      <a:lnTo>
                        <a:pt x="192" y="72"/>
                      </a:lnTo>
                      <a:lnTo>
                        <a:pt x="312" y="120"/>
                      </a:lnTo>
                      <a:lnTo>
                        <a:pt x="360" y="36"/>
                      </a:lnTo>
                      <a:lnTo>
                        <a:pt x="468" y="0"/>
                      </a:lnTo>
                      <a:lnTo>
                        <a:pt x="588" y="24"/>
                      </a:lnTo>
                      <a:lnTo>
                        <a:pt x="672" y="120"/>
                      </a:lnTo>
                      <a:lnTo>
                        <a:pt x="720" y="312"/>
                      </a:lnTo>
                      <a:lnTo>
                        <a:pt x="672" y="456"/>
                      </a:lnTo>
                      <a:lnTo>
                        <a:pt x="576" y="552"/>
                      </a:lnTo>
                      <a:lnTo>
                        <a:pt x="528" y="648"/>
                      </a:lnTo>
                      <a:lnTo>
                        <a:pt x="336" y="636"/>
                      </a:lnTo>
                      <a:close/>
                    </a:path>
                  </a:pathLst>
                </a:custGeom>
                <a:gradFill rotWithShape="1">
                  <a:gsLst>
                    <a:gs pos="0">
                      <a:srgbClr val="FF66CC"/>
                    </a:gs>
                    <a:gs pos="100000">
                      <a:srgbClr val="FFFF00"/>
                    </a:gs>
                  </a:gsLst>
                  <a:lin ang="5400000" scaled="1"/>
                </a:gradFill>
                <a:ln w="9525" cap="rnd">
                  <a:solidFill>
                    <a:srgbClr val="B8341E"/>
                  </a:solidFill>
                  <a:prstDash val="sysDot"/>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33" name="Freeform 48"/>
                <p:cNvSpPr>
                  <a:spLocks/>
                </p:cNvSpPr>
                <p:nvPr/>
              </p:nvSpPr>
              <p:spPr bwMode="auto">
                <a:xfrm rot="8016108">
                  <a:off x="972" y="1092"/>
                  <a:ext cx="720" cy="648"/>
                </a:xfrm>
                <a:custGeom>
                  <a:avLst/>
                  <a:gdLst>
                    <a:gd name="T0" fmla="*/ 336 w 720"/>
                    <a:gd name="T1" fmla="*/ 636 h 648"/>
                    <a:gd name="T2" fmla="*/ 192 w 720"/>
                    <a:gd name="T3" fmla="*/ 600 h 648"/>
                    <a:gd name="T4" fmla="*/ 48 w 720"/>
                    <a:gd name="T5" fmla="*/ 456 h 648"/>
                    <a:gd name="T6" fmla="*/ 0 w 720"/>
                    <a:gd name="T7" fmla="*/ 360 h 648"/>
                    <a:gd name="T8" fmla="*/ 0 w 720"/>
                    <a:gd name="T9" fmla="*/ 216 h 648"/>
                    <a:gd name="T10" fmla="*/ 48 w 720"/>
                    <a:gd name="T11" fmla="*/ 120 h 648"/>
                    <a:gd name="T12" fmla="*/ 192 w 720"/>
                    <a:gd name="T13" fmla="*/ 72 h 648"/>
                    <a:gd name="T14" fmla="*/ 312 w 720"/>
                    <a:gd name="T15" fmla="*/ 120 h 648"/>
                    <a:gd name="T16" fmla="*/ 360 w 720"/>
                    <a:gd name="T17" fmla="*/ 36 h 648"/>
                    <a:gd name="T18" fmla="*/ 468 w 720"/>
                    <a:gd name="T19" fmla="*/ 0 h 648"/>
                    <a:gd name="T20" fmla="*/ 588 w 720"/>
                    <a:gd name="T21" fmla="*/ 24 h 648"/>
                    <a:gd name="T22" fmla="*/ 672 w 720"/>
                    <a:gd name="T23" fmla="*/ 120 h 648"/>
                    <a:gd name="T24" fmla="*/ 720 w 720"/>
                    <a:gd name="T25" fmla="*/ 312 h 648"/>
                    <a:gd name="T26" fmla="*/ 672 w 720"/>
                    <a:gd name="T27" fmla="*/ 456 h 648"/>
                    <a:gd name="T28" fmla="*/ 576 w 720"/>
                    <a:gd name="T29" fmla="*/ 552 h 648"/>
                    <a:gd name="T30" fmla="*/ 528 w 720"/>
                    <a:gd name="T31" fmla="*/ 648 h 648"/>
                    <a:gd name="T32" fmla="*/ 336 w 720"/>
                    <a:gd name="T33" fmla="*/ 636 h 64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720" h="648">
                      <a:moveTo>
                        <a:pt x="336" y="636"/>
                      </a:moveTo>
                      <a:lnTo>
                        <a:pt x="192" y="600"/>
                      </a:lnTo>
                      <a:lnTo>
                        <a:pt x="48" y="456"/>
                      </a:lnTo>
                      <a:lnTo>
                        <a:pt x="0" y="360"/>
                      </a:lnTo>
                      <a:lnTo>
                        <a:pt x="0" y="216"/>
                      </a:lnTo>
                      <a:lnTo>
                        <a:pt x="48" y="120"/>
                      </a:lnTo>
                      <a:lnTo>
                        <a:pt x="192" y="72"/>
                      </a:lnTo>
                      <a:lnTo>
                        <a:pt x="312" y="120"/>
                      </a:lnTo>
                      <a:lnTo>
                        <a:pt x="360" y="36"/>
                      </a:lnTo>
                      <a:lnTo>
                        <a:pt x="468" y="0"/>
                      </a:lnTo>
                      <a:lnTo>
                        <a:pt x="588" y="24"/>
                      </a:lnTo>
                      <a:lnTo>
                        <a:pt x="672" y="120"/>
                      </a:lnTo>
                      <a:lnTo>
                        <a:pt x="720" y="312"/>
                      </a:lnTo>
                      <a:lnTo>
                        <a:pt x="672" y="456"/>
                      </a:lnTo>
                      <a:lnTo>
                        <a:pt x="576" y="552"/>
                      </a:lnTo>
                      <a:lnTo>
                        <a:pt x="528" y="648"/>
                      </a:lnTo>
                      <a:lnTo>
                        <a:pt x="336" y="636"/>
                      </a:lnTo>
                      <a:close/>
                    </a:path>
                  </a:pathLst>
                </a:custGeom>
                <a:gradFill rotWithShape="1">
                  <a:gsLst>
                    <a:gs pos="0">
                      <a:srgbClr val="FF66CC"/>
                    </a:gs>
                    <a:gs pos="100000">
                      <a:srgbClr val="FFFF00"/>
                    </a:gs>
                  </a:gsLst>
                  <a:lin ang="5400000" scaled="1"/>
                </a:gradFill>
                <a:ln w="9525" cap="rnd">
                  <a:solidFill>
                    <a:srgbClr val="B8341E"/>
                  </a:solidFill>
                  <a:prstDash val="sysDot"/>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34" name="Freeform 49"/>
                <p:cNvSpPr>
                  <a:spLocks/>
                </p:cNvSpPr>
                <p:nvPr/>
              </p:nvSpPr>
              <p:spPr bwMode="auto">
                <a:xfrm rot="-10025304">
                  <a:off x="528" y="1344"/>
                  <a:ext cx="720" cy="648"/>
                </a:xfrm>
                <a:custGeom>
                  <a:avLst/>
                  <a:gdLst>
                    <a:gd name="T0" fmla="*/ 336 w 720"/>
                    <a:gd name="T1" fmla="*/ 636 h 648"/>
                    <a:gd name="T2" fmla="*/ 192 w 720"/>
                    <a:gd name="T3" fmla="*/ 600 h 648"/>
                    <a:gd name="T4" fmla="*/ 48 w 720"/>
                    <a:gd name="T5" fmla="*/ 456 h 648"/>
                    <a:gd name="T6" fmla="*/ 0 w 720"/>
                    <a:gd name="T7" fmla="*/ 360 h 648"/>
                    <a:gd name="T8" fmla="*/ 0 w 720"/>
                    <a:gd name="T9" fmla="*/ 216 h 648"/>
                    <a:gd name="T10" fmla="*/ 48 w 720"/>
                    <a:gd name="T11" fmla="*/ 120 h 648"/>
                    <a:gd name="T12" fmla="*/ 192 w 720"/>
                    <a:gd name="T13" fmla="*/ 72 h 648"/>
                    <a:gd name="T14" fmla="*/ 312 w 720"/>
                    <a:gd name="T15" fmla="*/ 120 h 648"/>
                    <a:gd name="T16" fmla="*/ 360 w 720"/>
                    <a:gd name="T17" fmla="*/ 36 h 648"/>
                    <a:gd name="T18" fmla="*/ 468 w 720"/>
                    <a:gd name="T19" fmla="*/ 0 h 648"/>
                    <a:gd name="T20" fmla="*/ 588 w 720"/>
                    <a:gd name="T21" fmla="*/ 24 h 648"/>
                    <a:gd name="T22" fmla="*/ 672 w 720"/>
                    <a:gd name="T23" fmla="*/ 120 h 648"/>
                    <a:gd name="T24" fmla="*/ 720 w 720"/>
                    <a:gd name="T25" fmla="*/ 312 h 648"/>
                    <a:gd name="T26" fmla="*/ 672 w 720"/>
                    <a:gd name="T27" fmla="*/ 456 h 648"/>
                    <a:gd name="T28" fmla="*/ 576 w 720"/>
                    <a:gd name="T29" fmla="*/ 552 h 648"/>
                    <a:gd name="T30" fmla="*/ 528 w 720"/>
                    <a:gd name="T31" fmla="*/ 648 h 648"/>
                    <a:gd name="T32" fmla="*/ 336 w 720"/>
                    <a:gd name="T33" fmla="*/ 636 h 64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720" h="648">
                      <a:moveTo>
                        <a:pt x="336" y="636"/>
                      </a:moveTo>
                      <a:lnTo>
                        <a:pt x="192" y="600"/>
                      </a:lnTo>
                      <a:lnTo>
                        <a:pt x="48" y="456"/>
                      </a:lnTo>
                      <a:lnTo>
                        <a:pt x="0" y="360"/>
                      </a:lnTo>
                      <a:lnTo>
                        <a:pt x="0" y="216"/>
                      </a:lnTo>
                      <a:lnTo>
                        <a:pt x="48" y="120"/>
                      </a:lnTo>
                      <a:lnTo>
                        <a:pt x="192" y="72"/>
                      </a:lnTo>
                      <a:lnTo>
                        <a:pt x="312" y="120"/>
                      </a:lnTo>
                      <a:lnTo>
                        <a:pt x="360" y="36"/>
                      </a:lnTo>
                      <a:lnTo>
                        <a:pt x="468" y="0"/>
                      </a:lnTo>
                      <a:lnTo>
                        <a:pt x="588" y="24"/>
                      </a:lnTo>
                      <a:lnTo>
                        <a:pt x="672" y="120"/>
                      </a:lnTo>
                      <a:lnTo>
                        <a:pt x="720" y="312"/>
                      </a:lnTo>
                      <a:lnTo>
                        <a:pt x="672" y="456"/>
                      </a:lnTo>
                      <a:lnTo>
                        <a:pt x="576" y="552"/>
                      </a:lnTo>
                      <a:lnTo>
                        <a:pt x="528" y="648"/>
                      </a:lnTo>
                      <a:lnTo>
                        <a:pt x="336" y="636"/>
                      </a:lnTo>
                      <a:close/>
                    </a:path>
                  </a:pathLst>
                </a:custGeom>
                <a:gradFill rotWithShape="1">
                  <a:gsLst>
                    <a:gs pos="0">
                      <a:srgbClr val="FF66CC"/>
                    </a:gs>
                    <a:gs pos="100000">
                      <a:srgbClr val="FFFF00"/>
                    </a:gs>
                  </a:gsLst>
                  <a:lin ang="5400000" scaled="1"/>
                </a:gradFill>
                <a:ln w="9525" cap="rnd">
                  <a:solidFill>
                    <a:srgbClr val="B8341E"/>
                  </a:solidFill>
                  <a:prstDash val="sysDot"/>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35" name="Oval 50" descr="Large confetti"/>
                <p:cNvSpPr>
                  <a:spLocks noChangeArrowheads="1"/>
                </p:cNvSpPr>
                <p:nvPr/>
              </p:nvSpPr>
              <p:spPr bwMode="auto">
                <a:xfrm>
                  <a:off x="720" y="1056"/>
                  <a:ext cx="336" cy="384"/>
                </a:xfrm>
                <a:prstGeom prst="ellipse">
                  <a:avLst/>
                </a:prstGeom>
                <a:pattFill prst="lgConfetti">
                  <a:fgClr>
                    <a:srgbClr val="CCCC00"/>
                  </a:fgClr>
                  <a:bgClr>
                    <a:schemeClr val="tx1"/>
                  </a:bgClr>
                </a:patt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vi-VN"/>
                </a:p>
              </p:txBody>
            </p:sp>
          </p:grpSp>
          <p:grpSp>
            <p:nvGrpSpPr>
              <p:cNvPr id="16" name="Group 51"/>
              <p:cNvGrpSpPr>
                <a:grpSpLocks/>
              </p:cNvGrpSpPr>
              <p:nvPr/>
            </p:nvGrpSpPr>
            <p:grpSpPr bwMode="auto">
              <a:xfrm rot="9942732">
                <a:off x="1680" y="2928"/>
                <a:ext cx="768" cy="888"/>
                <a:chOff x="144" y="504"/>
                <a:chExt cx="1512" cy="1488"/>
              </a:xfrm>
            </p:grpSpPr>
            <p:sp>
              <p:nvSpPr>
                <p:cNvPr id="24" name="Freeform 52"/>
                <p:cNvSpPr>
                  <a:spLocks/>
                </p:cNvSpPr>
                <p:nvPr/>
              </p:nvSpPr>
              <p:spPr bwMode="auto">
                <a:xfrm rot="-5018420">
                  <a:off x="108" y="960"/>
                  <a:ext cx="720" cy="648"/>
                </a:xfrm>
                <a:custGeom>
                  <a:avLst/>
                  <a:gdLst>
                    <a:gd name="T0" fmla="*/ 336 w 720"/>
                    <a:gd name="T1" fmla="*/ 636 h 648"/>
                    <a:gd name="T2" fmla="*/ 192 w 720"/>
                    <a:gd name="T3" fmla="*/ 600 h 648"/>
                    <a:gd name="T4" fmla="*/ 48 w 720"/>
                    <a:gd name="T5" fmla="*/ 456 h 648"/>
                    <a:gd name="T6" fmla="*/ 0 w 720"/>
                    <a:gd name="T7" fmla="*/ 360 h 648"/>
                    <a:gd name="T8" fmla="*/ 0 w 720"/>
                    <a:gd name="T9" fmla="*/ 216 h 648"/>
                    <a:gd name="T10" fmla="*/ 48 w 720"/>
                    <a:gd name="T11" fmla="*/ 120 h 648"/>
                    <a:gd name="T12" fmla="*/ 192 w 720"/>
                    <a:gd name="T13" fmla="*/ 72 h 648"/>
                    <a:gd name="T14" fmla="*/ 312 w 720"/>
                    <a:gd name="T15" fmla="*/ 120 h 648"/>
                    <a:gd name="T16" fmla="*/ 360 w 720"/>
                    <a:gd name="T17" fmla="*/ 36 h 648"/>
                    <a:gd name="T18" fmla="*/ 468 w 720"/>
                    <a:gd name="T19" fmla="*/ 0 h 648"/>
                    <a:gd name="T20" fmla="*/ 588 w 720"/>
                    <a:gd name="T21" fmla="*/ 24 h 648"/>
                    <a:gd name="T22" fmla="*/ 672 w 720"/>
                    <a:gd name="T23" fmla="*/ 120 h 648"/>
                    <a:gd name="T24" fmla="*/ 720 w 720"/>
                    <a:gd name="T25" fmla="*/ 312 h 648"/>
                    <a:gd name="T26" fmla="*/ 672 w 720"/>
                    <a:gd name="T27" fmla="*/ 456 h 648"/>
                    <a:gd name="T28" fmla="*/ 576 w 720"/>
                    <a:gd name="T29" fmla="*/ 552 h 648"/>
                    <a:gd name="T30" fmla="*/ 528 w 720"/>
                    <a:gd name="T31" fmla="*/ 648 h 648"/>
                    <a:gd name="T32" fmla="*/ 336 w 720"/>
                    <a:gd name="T33" fmla="*/ 636 h 64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720" h="648">
                      <a:moveTo>
                        <a:pt x="336" y="636"/>
                      </a:moveTo>
                      <a:lnTo>
                        <a:pt x="192" y="600"/>
                      </a:lnTo>
                      <a:lnTo>
                        <a:pt x="48" y="456"/>
                      </a:lnTo>
                      <a:lnTo>
                        <a:pt x="0" y="360"/>
                      </a:lnTo>
                      <a:lnTo>
                        <a:pt x="0" y="216"/>
                      </a:lnTo>
                      <a:lnTo>
                        <a:pt x="48" y="120"/>
                      </a:lnTo>
                      <a:lnTo>
                        <a:pt x="192" y="72"/>
                      </a:lnTo>
                      <a:lnTo>
                        <a:pt x="312" y="120"/>
                      </a:lnTo>
                      <a:lnTo>
                        <a:pt x="360" y="36"/>
                      </a:lnTo>
                      <a:lnTo>
                        <a:pt x="468" y="0"/>
                      </a:lnTo>
                      <a:lnTo>
                        <a:pt x="588" y="24"/>
                      </a:lnTo>
                      <a:lnTo>
                        <a:pt x="672" y="120"/>
                      </a:lnTo>
                      <a:lnTo>
                        <a:pt x="720" y="312"/>
                      </a:lnTo>
                      <a:lnTo>
                        <a:pt x="672" y="456"/>
                      </a:lnTo>
                      <a:lnTo>
                        <a:pt x="576" y="552"/>
                      </a:lnTo>
                      <a:lnTo>
                        <a:pt x="528" y="648"/>
                      </a:lnTo>
                      <a:lnTo>
                        <a:pt x="336" y="636"/>
                      </a:lnTo>
                      <a:close/>
                    </a:path>
                  </a:pathLst>
                </a:custGeom>
                <a:gradFill rotWithShape="1">
                  <a:gsLst>
                    <a:gs pos="0">
                      <a:srgbClr val="FF66CC"/>
                    </a:gs>
                    <a:gs pos="100000">
                      <a:srgbClr val="FFFF00"/>
                    </a:gs>
                  </a:gsLst>
                  <a:lin ang="5400000" scaled="1"/>
                </a:gradFill>
                <a:ln w="9525" cap="rnd">
                  <a:solidFill>
                    <a:srgbClr val="B8341E"/>
                  </a:solidFill>
                  <a:prstDash val="sysDot"/>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25" name="Freeform 53"/>
                <p:cNvSpPr>
                  <a:spLocks/>
                </p:cNvSpPr>
                <p:nvPr/>
              </p:nvSpPr>
              <p:spPr bwMode="auto">
                <a:xfrm>
                  <a:off x="336" y="504"/>
                  <a:ext cx="720" cy="648"/>
                </a:xfrm>
                <a:custGeom>
                  <a:avLst/>
                  <a:gdLst>
                    <a:gd name="T0" fmla="*/ 336 w 720"/>
                    <a:gd name="T1" fmla="*/ 636 h 648"/>
                    <a:gd name="T2" fmla="*/ 192 w 720"/>
                    <a:gd name="T3" fmla="*/ 600 h 648"/>
                    <a:gd name="T4" fmla="*/ 48 w 720"/>
                    <a:gd name="T5" fmla="*/ 456 h 648"/>
                    <a:gd name="T6" fmla="*/ 0 w 720"/>
                    <a:gd name="T7" fmla="*/ 360 h 648"/>
                    <a:gd name="T8" fmla="*/ 0 w 720"/>
                    <a:gd name="T9" fmla="*/ 216 h 648"/>
                    <a:gd name="T10" fmla="*/ 48 w 720"/>
                    <a:gd name="T11" fmla="*/ 120 h 648"/>
                    <a:gd name="T12" fmla="*/ 192 w 720"/>
                    <a:gd name="T13" fmla="*/ 72 h 648"/>
                    <a:gd name="T14" fmla="*/ 312 w 720"/>
                    <a:gd name="T15" fmla="*/ 120 h 648"/>
                    <a:gd name="T16" fmla="*/ 360 w 720"/>
                    <a:gd name="T17" fmla="*/ 36 h 648"/>
                    <a:gd name="T18" fmla="*/ 468 w 720"/>
                    <a:gd name="T19" fmla="*/ 0 h 648"/>
                    <a:gd name="T20" fmla="*/ 588 w 720"/>
                    <a:gd name="T21" fmla="*/ 24 h 648"/>
                    <a:gd name="T22" fmla="*/ 672 w 720"/>
                    <a:gd name="T23" fmla="*/ 120 h 648"/>
                    <a:gd name="T24" fmla="*/ 720 w 720"/>
                    <a:gd name="T25" fmla="*/ 312 h 648"/>
                    <a:gd name="T26" fmla="*/ 672 w 720"/>
                    <a:gd name="T27" fmla="*/ 456 h 648"/>
                    <a:gd name="T28" fmla="*/ 576 w 720"/>
                    <a:gd name="T29" fmla="*/ 552 h 648"/>
                    <a:gd name="T30" fmla="*/ 528 w 720"/>
                    <a:gd name="T31" fmla="*/ 648 h 648"/>
                    <a:gd name="T32" fmla="*/ 336 w 720"/>
                    <a:gd name="T33" fmla="*/ 636 h 64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720" h="648">
                      <a:moveTo>
                        <a:pt x="336" y="636"/>
                      </a:moveTo>
                      <a:lnTo>
                        <a:pt x="192" y="600"/>
                      </a:lnTo>
                      <a:lnTo>
                        <a:pt x="48" y="456"/>
                      </a:lnTo>
                      <a:lnTo>
                        <a:pt x="0" y="360"/>
                      </a:lnTo>
                      <a:lnTo>
                        <a:pt x="0" y="216"/>
                      </a:lnTo>
                      <a:lnTo>
                        <a:pt x="48" y="120"/>
                      </a:lnTo>
                      <a:lnTo>
                        <a:pt x="192" y="72"/>
                      </a:lnTo>
                      <a:lnTo>
                        <a:pt x="312" y="120"/>
                      </a:lnTo>
                      <a:lnTo>
                        <a:pt x="360" y="36"/>
                      </a:lnTo>
                      <a:lnTo>
                        <a:pt x="468" y="0"/>
                      </a:lnTo>
                      <a:lnTo>
                        <a:pt x="588" y="24"/>
                      </a:lnTo>
                      <a:lnTo>
                        <a:pt x="672" y="120"/>
                      </a:lnTo>
                      <a:lnTo>
                        <a:pt x="720" y="312"/>
                      </a:lnTo>
                      <a:lnTo>
                        <a:pt x="672" y="456"/>
                      </a:lnTo>
                      <a:lnTo>
                        <a:pt x="576" y="552"/>
                      </a:lnTo>
                      <a:lnTo>
                        <a:pt x="528" y="648"/>
                      </a:lnTo>
                      <a:lnTo>
                        <a:pt x="336" y="636"/>
                      </a:lnTo>
                      <a:close/>
                    </a:path>
                  </a:pathLst>
                </a:custGeom>
                <a:gradFill rotWithShape="1">
                  <a:gsLst>
                    <a:gs pos="0">
                      <a:srgbClr val="FF66CC"/>
                    </a:gs>
                    <a:gs pos="100000">
                      <a:srgbClr val="FFFF00"/>
                    </a:gs>
                  </a:gsLst>
                  <a:lin ang="5400000" scaled="1"/>
                </a:gradFill>
                <a:ln w="9525" cap="rnd">
                  <a:solidFill>
                    <a:schemeClr val="tx1"/>
                  </a:solidFill>
                  <a:prstDash val="sysDot"/>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26" name="Freeform 54"/>
                <p:cNvSpPr>
                  <a:spLocks/>
                </p:cNvSpPr>
                <p:nvPr/>
              </p:nvSpPr>
              <p:spPr bwMode="auto">
                <a:xfrm rot="3651646">
                  <a:off x="876" y="612"/>
                  <a:ext cx="720" cy="648"/>
                </a:xfrm>
                <a:custGeom>
                  <a:avLst/>
                  <a:gdLst>
                    <a:gd name="T0" fmla="*/ 336 w 720"/>
                    <a:gd name="T1" fmla="*/ 636 h 648"/>
                    <a:gd name="T2" fmla="*/ 192 w 720"/>
                    <a:gd name="T3" fmla="*/ 600 h 648"/>
                    <a:gd name="T4" fmla="*/ 48 w 720"/>
                    <a:gd name="T5" fmla="*/ 456 h 648"/>
                    <a:gd name="T6" fmla="*/ 0 w 720"/>
                    <a:gd name="T7" fmla="*/ 360 h 648"/>
                    <a:gd name="T8" fmla="*/ 0 w 720"/>
                    <a:gd name="T9" fmla="*/ 216 h 648"/>
                    <a:gd name="T10" fmla="*/ 48 w 720"/>
                    <a:gd name="T11" fmla="*/ 120 h 648"/>
                    <a:gd name="T12" fmla="*/ 192 w 720"/>
                    <a:gd name="T13" fmla="*/ 72 h 648"/>
                    <a:gd name="T14" fmla="*/ 312 w 720"/>
                    <a:gd name="T15" fmla="*/ 120 h 648"/>
                    <a:gd name="T16" fmla="*/ 360 w 720"/>
                    <a:gd name="T17" fmla="*/ 36 h 648"/>
                    <a:gd name="T18" fmla="*/ 468 w 720"/>
                    <a:gd name="T19" fmla="*/ 0 h 648"/>
                    <a:gd name="T20" fmla="*/ 588 w 720"/>
                    <a:gd name="T21" fmla="*/ 24 h 648"/>
                    <a:gd name="T22" fmla="*/ 672 w 720"/>
                    <a:gd name="T23" fmla="*/ 120 h 648"/>
                    <a:gd name="T24" fmla="*/ 720 w 720"/>
                    <a:gd name="T25" fmla="*/ 312 h 648"/>
                    <a:gd name="T26" fmla="*/ 672 w 720"/>
                    <a:gd name="T27" fmla="*/ 456 h 648"/>
                    <a:gd name="T28" fmla="*/ 576 w 720"/>
                    <a:gd name="T29" fmla="*/ 552 h 648"/>
                    <a:gd name="T30" fmla="*/ 528 w 720"/>
                    <a:gd name="T31" fmla="*/ 648 h 648"/>
                    <a:gd name="T32" fmla="*/ 336 w 720"/>
                    <a:gd name="T33" fmla="*/ 636 h 64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720" h="648">
                      <a:moveTo>
                        <a:pt x="336" y="636"/>
                      </a:moveTo>
                      <a:lnTo>
                        <a:pt x="192" y="600"/>
                      </a:lnTo>
                      <a:lnTo>
                        <a:pt x="48" y="456"/>
                      </a:lnTo>
                      <a:lnTo>
                        <a:pt x="0" y="360"/>
                      </a:lnTo>
                      <a:lnTo>
                        <a:pt x="0" y="216"/>
                      </a:lnTo>
                      <a:lnTo>
                        <a:pt x="48" y="120"/>
                      </a:lnTo>
                      <a:lnTo>
                        <a:pt x="192" y="72"/>
                      </a:lnTo>
                      <a:lnTo>
                        <a:pt x="312" y="120"/>
                      </a:lnTo>
                      <a:lnTo>
                        <a:pt x="360" y="36"/>
                      </a:lnTo>
                      <a:lnTo>
                        <a:pt x="468" y="0"/>
                      </a:lnTo>
                      <a:lnTo>
                        <a:pt x="588" y="24"/>
                      </a:lnTo>
                      <a:lnTo>
                        <a:pt x="672" y="120"/>
                      </a:lnTo>
                      <a:lnTo>
                        <a:pt x="720" y="312"/>
                      </a:lnTo>
                      <a:lnTo>
                        <a:pt x="672" y="456"/>
                      </a:lnTo>
                      <a:lnTo>
                        <a:pt x="576" y="552"/>
                      </a:lnTo>
                      <a:lnTo>
                        <a:pt x="528" y="648"/>
                      </a:lnTo>
                      <a:lnTo>
                        <a:pt x="336" y="636"/>
                      </a:lnTo>
                      <a:close/>
                    </a:path>
                  </a:pathLst>
                </a:custGeom>
                <a:gradFill rotWithShape="1">
                  <a:gsLst>
                    <a:gs pos="0">
                      <a:srgbClr val="FF66CC"/>
                    </a:gs>
                    <a:gs pos="100000">
                      <a:srgbClr val="FFFF00"/>
                    </a:gs>
                  </a:gsLst>
                  <a:lin ang="5400000" scaled="1"/>
                </a:gradFill>
                <a:ln w="9525" cap="rnd">
                  <a:solidFill>
                    <a:srgbClr val="B8341E"/>
                  </a:solidFill>
                  <a:prstDash val="sysDot"/>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27" name="Freeform 55"/>
                <p:cNvSpPr>
                  <a:spLocks/>
                </p:cNvSpPr>
                <p:nvPr/>
              </p:nvSpPr>
              <p:spPr bwMode="auto">
                <a:xfrm rot="8016108">
                  <a:off x="972" y="1092"/>
                  <a:ext cx="720" cy="648"/>
                </a:xfrm>
                <a:custGeom>
                  <a:avLst/>
                  <a:gdLst>
                    <a:gd name="T0" fmla="*/ 336 w 720"/>
                    <a:gd name="T1" fmla="*/ 636 h 648"/>
                    <a:gd name="T2" fmla="*/ 192 w 720"/>
                    <a:gd name="T3" fmla="*/ 600 h 648"/>
                    <a:gd name="T4" fmla="*/ 48 w 720"/>
                    <a:gd name="T5" fmla="*/ 456 h 648"/>
                    <a:gd name="T6" fmla="*/ 0 w 720"/>
                    <a:gd name="T7" fmla="*/ 360 h 648"/>
                    <a:gd name="T8" fmla="*/ 0 w 720"/>
                    <a:gd name="T9" fmla="*/ 216 h 648"/>
                    <a:gd name="T10" fmla="*/ 48 w 720"/>
                    <a:gd name="T11" fmla="*/ 120 h 648"/>
                    <a:gd name="T12" fmla="*/ 192 w 720"/>
                    <a:gd name="T13" fmla="*/ 72 h 648"/>
                    <a:gd name="T14" fmla="*/ 312 w 720"/>
                    <a:gd name="T15" fmla="*/ 120 h 648"/>
                    <a:gd name="T16" fmla="*/ 360 w 720"/>
                    <a:gd name="T17" fmla="*/ 36 h 648"/>
                    <a:gd name="T18" fmla="*/ 468 w 720"/>
                    <a:gd name="T19" fmla="*/ 0 h 648"/>
                    <a:gd name="T20" fmla="*/ 588 w 720"/>
                    <a:gd name="T21" fmla="*/ 24 h 648"/>
                    <a:gd name="T22" fmla="*/ 672 w 720"/>
                    <a:gd name="T23" fmla="*/ 120 h 648"/>
                    <a:gd name="T24" fmla="*/ 720 w 720"/>
                    <a:gd name="T25" fmla="*/ 312 h 648"/>
                    <a:gd name="T26" fmla="*/ 672 w 720"/>
                    <a:gd name="T27" fmla="*/ 456 h 648"/>
                    <a:gd name="T28" fmla="*/ 576 w 720"/>
                    <a:gd name="T29" fmla="*/ 552 h 648"/>
                    <a:gd name="T30" fmla="*/ 528 w 720"/>
                    <a:gd name="T31" fmla="*/ 648 h 648"/>
                    <a:gd name="T32" fmla="*/ 336 w 720"/>
                    <a:gd name="T33" fmla="*/ 636 h 64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720" h="648">
                      <a:moveTo>
                        <a:pt x="336" y="636"/>
                      </a:moveTo>
                      <a:lnTo>
                        <a:pt x="192" y="600"/>
                      </a:lnTo>
                      <a:lnTo>
                        <a:pt x="48" y="456"/>
                      </a:lnTo>
                      <a:lnTo>
                        <a:pt x="0" y="360"/>
                      </a:lnTo>
                      <a:lnTo>
                        <a:pt x="0" y="216"/>
                      </a:lnTo>
                      <a:lnTo>
                        <a:pt x="48" y="120"/>
                      </a:lnTo>
                      <a:lnTo>
                        <a:pt x="192" y="72"/>
                      </a:lnTo>
                      <a:lnTo>
                        <a:pt x="312" y="120"/>
                      </a:lnTo>
                      <a:lnTo>
                        <a:pt x="360" y="36"/>
                      </a:lnTo>
                      <a:lnTo>
                        <a:pt x="468" y="0"/>
                      </a:lnTo>
                      <a:lnTo>
                        <a:pt x="588" y="24"/>
                      </a:lnTo>
                      <a:lnTo>
                        <a:pt x="672" y="120"/>
                      </a:lnTo>
                      <a:lnTo>
                        <a:pt x="720" y="312"/>
                      </a:lnTo>
                      <a:lnTo>
                        <a:pt x="672" y="456"/>
                      </a:lnTo>
                      <a:lnTo>
                        <a:pt x="576" y="552"/>
                      </a:lnTo>
                      <a:lnTo>
                        <a:pt x="528" y="648"/>
                      </a:lnTo>
                      <a:lnTo>
                        <a:pt x="336" y="636"/>
                      </a:lnTo>
                      <a:close/>
                    </a:path>
                  </a:pathLst>
                </a:custGeom>
                <a:gradFill rotWithShape="1">
                  <a:gsLst>
                    <a:gs pos="0">
                      <a:srgbClr val="FF66CC"/>
                    </a:gs>
                    <a:gs pos="100000">
                      <a:srgbClr val="FFFF00"/>
                    </a:gs>
                  </a:gsLst>
                  <a:lin ang="5400000" scaled="1"/>
                </a:gradFill>
                <a:ln w="9525" cap="rnd">
                  <a:solidFill>
                    <a:srgbClr val="B8341E"/>
                  </a:solidFill>
                  <a:prstDash val="sysDot"/>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28" name="Freeform 56"/>
                <p:cNvSpPr>
                  <a:spLocks/>
                </p:cNvSpPr>
                <p:nvPr/>
              </p:nvSpPr>
              <p:spPr bwMode="auto">
                <a:xfrm rot="-10025304">
                  <a:off x="528" y="1344"/>
                  <a:ext cx="720" cy="648"/>
                </a:xfrm>
                <a:custGeom>
                  <a:avLst/>
                  <a:gdLst>
                    <a:gd name="T0" fmla="*/ 336 w 720"/>
                    <a:gd name="T1" fmla="*/ 636 h 648"/>
                    <a:gd name="T2" fmla="*/ 192 w 720"/>
                    <a:gd name="T3" fmla="*/ 600 h 648"/>
                    <a:gd name="T4" fmla="*/ 48 w 720"/>
                    <a:gd name="T5" fmla="*/ 456 h 648"/>
                    <a:gd name="T6" fmla="*/ 0 w 720"/>
                    <a:gd name="T7" fmla="*/ 360 h 648"/>
                    <a:gd name="T8" fmla="*/ 0 w 720"/>
                    <a:gd name="T9" fmla="*/ 216 h 648"/>
                    <a:gd name="T10" fmla="*/ 48 w 720"/>
                    <a:gd name="T11" fmla="*/ 120 h 648"/>
                    <a:gd name="T12" fmla="*/ 192 w 720"/>
                    <a:gd name="T13" fmla="*/ 72 h 648"/>
                    <a:gd name="T14" fmla="*/ 312 w 720"/>
                    <a:gd name="T15" fmla="*/ 120 h 648"/>
                    <a:gd name="T16" fmla="*/ 360 w 720"/>
                    <a:gd name="T17" fmla="*/ 36 h 648"/>
                    <a:gd name="T18" fmla="*/ 468 w 720"/>
                    <a:gd name="T19" fmla="*/ 0 h 648"/>
                    <a:gd name="T20" fmla="*/ 588 w 720"/>
                    <a:gd name="T21" fmla="*/ 24 h 648"/>
                    <a:gd name="T22" fmla="*/ 672 w 720"/>
                    <a:gd name="T23" fmla="*/ 120 h 648"/>
                    <a:gd name="T24" fmla="*/ 720 w 720"/>
                    <a:gd name="T25" fmla="*/ 312 h 648"/>
                    <a:gd name="T26" fmla="*/ 672 w 720"/>
                    <a:gd name="T27" fmla="*/ 456 h 648"/>
                    <a:gd name="T28" fmla="*/ 576 w 720"/>
                    <a:gd name="T29" fmla="*/ 552 h 648"/>
                    <a:gd name="T30" fmla="*/ 528 w 720"/>
                    <a:gd name="T31" fmla="*/ 648 h 648"/>
                    <a:gd name="T32" fmla="*/ 336 w 720"/>
                    <a:gd name="T33" fmla="*/ 636 h 64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720" h="648">
                      <a:moveTo>
                        <a:pt x="336" y="636"/>
                      </a:moveTo>
                      <a:lnTo>
                        <a:pt x="192" y="600"/>
                      </a:lnTo>
                      <a:lnTo>
                        <a:pt x="48" y="456"/>
                      </a:lnTo>
                      <a:lnTo>
                        <a:pt x="0" y="360"/>
                      </a:lnTo>
                      <a:lnTo>
                        <a:pt x="0" y="216"/>
                      </a:lnTo>
                      <a:lnTo>
                        <a:pt x="48" y="120"/>
                      </a:lnTo>
                      <a:lnTo>
                        <a:pt x="192" y="72"/>
                      </a:lnTo>
                      <a:lnTo>
                        <a:pt x="312" y="120"/>
                      </a:lnTo>
                      <a:lnTo>
                        <a:pt x="360" y="36"/>
                      </a:lnTo>
                      <a:lnTo>
                        <a:pt x="468" y="0"/>
                      </a:lnTo>
                      <a:lnTo>
                        <a:pt x="588" y="24"/>
                      </a:lnTo>
                      <a:lnTo>
                        <a:pt x="672" y="120"/>
                      </a:lnTo>
                      <a:lnTo>
                        <a:pt x="720" y="312"/>
                      </a:lnTo>
                      <a:lnTo>
                        <a:pt x="672" y="456"/>
                      </a:lnTo>
                      <a:lnTo>
                        <a:pt x="576" y="552"/>
                      </a:lnTo>
                      <a:lnTo>
                        <a:pt x="528" y="648"/>
                      </a:lnTo>
                      <a:lnTo>
                        <a:pt x="336" y="636"/>
                      </a:lnTo>
                      <a:close/>
                    </a:path>
                  </a:pathLst>
                </a:custGeom>
                <a:gradFill rotWithShape="1">
                  <a:gsLst>
                    <a:gs pos="0">
                      <a:srgbClr val="FF66CC"/>
                    </a:gs>
                    <a:gs pos="100000">
                      <a:srgbClr val="FFFF00"/>
                    </a:gs>
                  </a:gsLst>
                  <a:lin ang="5400000" scaled="1"/>
                </a:gradFill>
                <a:ln w="9525" cap="rnd">
                  <a:solidFill>
                    <a:srgbClr val="B8341E"/>
                  </a:solidFill>
                  <a:prstDash val="sysDot"/>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29" name="Oval 57" descr="Large confetti"/>
                <p:cNvSpPr>
                  <a:spLocks noChangeArrowheads="1"/>
                </p:cNvSpPr>
                <p:nvPr/>
              </p:nvSpPr>
              <p:spPr bwMode="auto">
                <a:xfrm>
                  <a:off x="720" y="1056"/>
                  <a:ext cx="336" cy="384"/>
                </a:xfrm>
                <a:prstGeom prst="ellipse">
                  <a:avLst/>
                </a:prstGeom>
                <a:pattFill prst="lgConfetti">
                  <a:fgClr>
                    <a:srgbClr val="CCCC00"/>
                  </a:fgClr>
                  <a:bgClr>
                    <a:schemeClr val="tx1"/>
                  </a:bgClr>
                </a:patt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vi-VN"/>
                </a:p>
              </p:txBody>
            </p:sp>
          </p:grpSp>
          <p:grpSp>
            <p:nvGrpSpPr>
              <p:cNvPr id="17" name="Group 58"/>
              <p:cNvGrpSpPr>
                <a:grpSpLocks/>
              </p:cNvGrpSpPr>
              <p:nvPr/>
            </p:nvGrpSpPr>
            <p:grpSpPr bwMode="auto">
              <a:xfrm rot="20069967" flipH="1">
                <a:off x="153" y="2297"/>
                <a:ext cx="192" cy="528"/>
                <a:chOff x="480" y="2496"/>
                <a:chExt cx="288" cy="528"/>
              </a:xfrm>
            </p:grpSpPr>
            <p:sp>
              <p:nvSpPr>
                <p:cNvPr id="18" name="Freeform 59"/>
                <p:cNvSpPr>
                  <a:spLocks/>
                </p:cNvSpPr>
                <p:nvPr/>
              </p:nvSpPr>
              <p:spPr bwMode="auto">
                <a:xfrm>
                  <a:off x="480" y="2496"/>
                  <a:ext cx="288" cy="432"/>
                </a:xfrm>
                <a:custGeom>
                  <a:avLst/>
                  <a:gdLst>
                    <a:gd name="T0" fmla="*/ 141 w 336"/>
                    <a:gd name="T1" fmla="*/ 229 h 816"/>
                    <a:gd name="T2" fmla="*/ 35 w 336"/>
                    <a:gd name="T3" fmla="*/ 215 h 816"/>
                    <a:gd name="T4" fmla="*/ 0 w 336"/>
                    <a:gd name="T5" fmla="*/ 175 h 816"/>
                    <a:gd name="T6" fmla="*/ 0 w 336"/>
                    <a:gd name="T7" fmla="*/ 134 h 816"/>
                    <a:gd name="T8" fmla="*/ 35 w 336"/>
                    <a:gd name="T9" fmla="*/ 94 h 816"/>
                    <a:gd name="T10" fmla="*/ 141 w 336"/>
                    <a:gd name="T11" fmla="*/ 27 h 816"/>
                    <a:gd name="T12" fmla="*/ 212 w 336"/>
                    <a:gd name="T13" fmla="*/ 0 h 816"/>
                    <a:gd name="T14" fmla="*/ 247 w 336"/>
                    <a:gd name="T15" fmla="*/ 54 h 816"/>
                    <a:gd name="T16" fmla="*/ 247 w 336"/>
                    <a:gd name="T17" fmla="*/ 94 h 816"/>
                    <a:gd name="T18" fmla="*/ 247 w 336"/>
                    <a:gd name="T19" fmla="*/ 134 h 816"/>
                    <a:gd name="T20" fmla="*/ 247 w 336"/>
                    <a:gd name="T21" fmla="*/ 161 h 816"/>
                    <a:gd name="T22" fmla="*/ 212 w 336"/>
                    <a:gd name="T23" fmla="*/ 202 h 816"/>
                    <a:gd name="T24" fmla="*/ 141 w 336"/>
                    <a:gd name="T25" fmla="*/ 229 h 81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336" h="816">
                      <a:moveTo>
                        <a:pt x="192" y="816"/>
                      </a:moveTo>
                      <a:lnTo>
                        <a:pt x="48" y="768"/>
                      </a:lnTo>
                      <a:lnTo>
                        <a:pt x="0" y="624"/>
                      </a:lnTo>
                      <a:lnTo>
                        <a:pt x="0" y="480"/>
                      </a:lnTo>
                      <a:lnTo>
                        <a:pt x="48" y="336"/>
                      </a:lnTo>
                      <a:lnTo>
                        <a:pt x="192" y="96"/>
                      </a:lnTo>
                      <a:lnTo>
                        <a:pt x="288" y="0"/>
                      </a:lnTo>
                      <a:lnTo>
                        <a:pt x="336" y="192"/>
                      </a:lnTo>
                      <a:lnTo>
                        <a:pt x="336" y="336"/>
                      </a:lnTo>
                      <a:lnTo>
                        <a:pt x="336" y="480"/>
                      </a:lnTo>
                      <a:lnTo>
                        <a:pt x="336" y="576"/>
                      </a:lnTo>
                      <a:lnTo>
                        <a:pt x="288" y="720"/>
                      </a:lnTo>
                      <a:lnTo>
                        <a:pt x="192" y="816"/>
                      </a:lnTo>
                      <a:close/>
                    </a:path>
                  </a:pathLst>
                </a:custGeom>
                <a:gradFill rotWithShape="1">
                  <a:gsLst>
                    <a:gs pos="0">
                      <a:schemeClr val="tx2"/>
                    </a:gs>
                    <a:gs pos="100000">
                      <a:srgbClr val="33CC33"/>
                    </a:gs>
                  </a:gsLst>
                  <a:lin ang="5400000" scaled="1"/>
                </a:gradFill>
                <a:ln w="9525" cap="rnd">
                  <a:solidFill>
                    <a:schemeClr val="tx1"/>
                  </a:solidFill>
                  <a:prstDash val="sysDot"/>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19" name="Freeform 60"/>
                <p:cNvSpPr>
                  <a:spLocks/>
                </p:cNvSpPr>
                <p:nvPr/>
              </p:nvSpPr>
              <p:spPr bwMode="auto">
                <a:xfrm>
                  <a:off x="576" y="2527"/>
                  <a:ext cx="128" cy="401"/>
                </a:xfrm>
                <a:custGeom>
                  <a:avLst/>
                  <a:gdLst>
                    <a:gd name="T0" fmla="*/ 0 w 96"/>
                    <a:gd name="T1" fmla="*/ 335 h 480"/>
                    <a:gd name="T2" fmla="*/ 85 w 96"/>
                    <a:gd name="T3" fmla="*/ 201 h 480"/>
                    <a:gd name="T4" fmla="*/ 85 w 96"/>
                    <a:gd name="T5" fmla="*/ 134 h 480"/>
                    <a:gd name="T6" fmla="*/ 171 w 96"/>
                    <a:gd name="T7" fmla="*/ 0 h 48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96" h="480">
                      <a:moveTo>
                        <a:pt x="0" y="480"/>
                      </a:moveTo>
                      <a:lnTo>
                        <a:pt x="48" y="288"/>
                      </a:lnTo>
                      <a:lnTo>
                        <a:pt x="48" y="192"/>
                      </a:lnTo>
                      <a:lnTo>
                        <a:pt x="96" y="0"/>
                      </a:lnTo>
                    </a:path>
                  </a:pathLst>
                </a:custGeom>
                <a:noFill/>
                <a:ln w="3175" cmpd="sng">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20" name="Freeform 61"/>
                <p:cNvSpPr>
                  <a:spLocks/>
                </p:cNvSpPr>
                <p:nvPr/>
              </p:nvSpPr>
              <p:spPr bwMode="auto">
                <a:xfrm>
                  <a:off x="640" y="2650"/>
                  <a:ext cx="128" cy="124"/>
                </a:xfrm>
                <a:custGeom>
                  <a:avLst/>
                  <a:gdLst>
                    <a:gd name="T0" fmla="*/ 0 w 96"/>
                    <a:gd name="T1" fmla="*/ 32 h 480"/>
                    <a:gd name="T2" fmla="*/ 85 w 96"/>
                    <a:gd name="T3" fmla="*/ 19 h 480"/>
                    <a:gd name="T4" fmla="*/ 85 w 96"/>
                    <a:gd name="T5" fmla="*/ 13 h 480"/>
                    <a:gd name="T6" fmla="*/ 171 w 96"/>
                    <a:gd name="T7" fmla="*/ 0 h 48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96" h="480">
                      <a:moveTo>
                        <a:pt x="0" y="480"/>
                      </a:moveTo>
                      <a:lnTo>
                        <a:pt x="48" y="288"/>
                      </a:lnTo>
                      <a:lnTo>
                        <a:pt x="48" y="192"/>
                      </a:lnTo>
                      <a:lnTo>
                        <a:pt x="96" y="0"/>
                      </a:lnTo>
                    </a:path>
                  </a:pathLst>
                </a:custGeom>
                <a:noFill/>
                <a:ln w="3175" cmpd="sng">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21" name="Freeform 62"/>
                <p:cNvSpPr>
                  <a:spLocks/>
                </p:cNvSpPr>
                <p:nvPr/>
              </p:nvSpPr>
              <p:spPr bwMode="auto">
                <a:xfrm>
                  <a:off x="544" y="2650"/>
                  <a:ext cx="64" cy="216"/>
                </a:xfrm>
                <a:custGeom>
                  <a:avLst/>
                  <a:gdLst>
                    <a:gd name="T0" fmla="*/ 43 w 96"/>
                    <a:gd name="T1" fmla="*/ 139 h 336"/>
                    <a:gd name="T2" fmla="*/ 5 w 96"/>
                    <a:gd name="T3" fmla="*/ 109 h 336"/>
                    <a:gd name="T4" fmla="*/ 32 w 96"/>
                    <a:gd name="T5" fmla="*/ 79 h 336"/>
                    <a:gd name="T6" fmla="*/ 0 w 96"/>
                    <a:gd name="T7" fmla="*/ 0 h 336"/>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96" h="336">
                      <a:moveTo>
                        <a:pt x="96" y="336"/>
                      </a:moveTo>
                      <a:lnTo>
                        <a:pt x="12" y="264"/>
                      </a:lnTo>
                      <a:lnTo>
                        <a:pt x="72" y="192"/>
                      </a:lnTo>
                      <a:lnTo>
                        <a:pt x="0" y="0"/>
                      </a:lnTo>
                    </a:path>
                  </a:pathLst>
                </a:custGeom>
                <a:noFill/>
                <a:ln w="3175" cmpd="sng">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22" name="Freeform 63"/>
                <p:cNvSpPr>
                  <a:spLocks/>
                </p:cNvSpPr>
                <p:nvPr/>
              </p:nvSpPr>
              <p:spPr bwMode="auto">
                <a:xfrm>
                  <a:off x="624" y="2558"/>
                  <a:ext cx="16" cy="154"/>
                </a:xfrm>
                <a:custGeom>
                  <a:avLst/>
                  <a:gdLst>
                    <a:gd name="T0" fmla="*/ 11 w 24"/>
                    <a:gd name="T1" fmla="*/ 99 h 240"/>
                    <a:gd name="T2" fmla="*/ 0 w 24"/>
                    <a:gd name="T3" fmla="*/ 59 h 240"/>
                    <a:gd name="T4" fmla="*/ 0 w 24"/>
                    <a:gd name="T5" fmla="*/ 40 h 240"/>
                    <a:gd name="T6" fmla="*/ 11 w 24"/>
                    <a:gd name="T7" fmla="*/ 0 h 24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4" h="240">
                      <a:moveTo>
                        <a:pt x="24" y="240"/>
                      </a:moveTo>
                      <a:lnTo>
                        <a:pt x="0" y="144"/>
                      </a:lnTo>
                      <a:lnTo>
                        <a:pt x="0" y="96"/>
                      </a:lnTo>
                      <a:lnTo>
                        <a:pt x="24" y="0"/>
                      </a:lnTo>
                    </a:path>
                  </a:pathLst>
                </a:custGeom>
                <a:noFill/>
                <a:ln w="3175" cmpd="sng">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23" name="Freeform 64"/>
                <p:cNvSpPr>
                  <a:spLocks/>
                </p:cNvSpPr>
                <p:nvPr/>
              </p:nvSpPr>
              <p:spPr bwMode="auto">
                <a:xfrm flipH="1">
                  <a:off x="528" y="2928"/>
                  <a:ext cx="47" cy="96"/>
                </a:xfrm>
                <a:custGeom>
                  <a:avLst/>
                  <a:gdLst>
                    <a:gd name="T0" fmla="*/ 5 w 72"/>
                    <a:gd name="T1" fmla="*/ 0 h 192"/>
                    <a:gd name="T2" fmla="*/ 0 w 72"/>
                    <a:gd name="T3" fmla="*/ 48 h 192"/>
                    <a:gd name="T4" fmla="*/ 0 60000 65536"/>
                    <a:gd name="T5" fmla="*/ 0 60000 65536"/>
                  </a:gdLst>
                  <a:ahLst/>
                  <a:cxnLst>
                    <a:cxn ang="T4">
                      <a:pos x="T0" y="T1"/>
                    </a:cxn>
                    <a:cxn ang="T5">
                      <a:pos x="T2" y="T3"/>
                    </a:cxn>
                  </a:cxnLst>
                  <a:rect l="0" t="0" r="r" b="b"/>
                  <a:pathLst>
                    <a:path w="72" h="192">
                      <a:moveTo>
                        <a:pt x="12" y="0"/>
                      </a:moveTo>
                      <a:cubicBezTo>
                        <a:pt x="24" y="48"/>
                        <a:pt x="72" y="192"/>
                        <a:pt x="0" y="192"/>
                      </a:cubicBezTo>
                    </a:path>
                  </a:pathLst>
                </a:custGeom>
                <a:noFill/>
                <a:ln w="57150" cmpd="sng">
                  <a:solidFill>
                    <a:srgbClr val="33CC33"/>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grpSp>
        </p:grpSp>
      </p:grpSp>
      <p:sp>
        <p:nvSpPr>
          <p:cNvPr id="63" name="Text Box 66"/>
          <p:cNvSpPr txBox="1">
            <a:spLocks noChangeArrowheads="1"/>
          </p:cNvSpPr>
          <p:nvPr/>
        </p:nvSpPr>
        <p:spPr bwMode="auto">
          <a:xfrm>
            <a:off x="928914" y="1268760"/>
            <a:ext cx="8215086" cy="41549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sz="4000" b="1" smtClean="0">
                <a:solidFill>
                  <a:srgbClr val="FF0000"/>
                </a:solidFill>
                <a:latin typeface="Times New Roman" pitchFamily="18" charset="0"/>
                <a:cs typeface="Times New Roman" pitchFamily="18" charset="0"/>
              </a:rPr>
              <a:t>KẾT LUẬN:</a:t>
            </a:r>
          </a:p>
          <a:p>
            <a:pPr eaLnBrk="1" hangingPunct="1"/>
            <a:r>
              <a:rPr lang="en-US" sz="3200" smtClean="0">
                <a:solidFill>
                  <a:srgbClr val="6600CC"/>
                </a:solidFill>
                <a:latin typeface="Times New Roman" pitchFamily="18" charset="0"/>
                <a:cs typeface="Times New Roman" pitchFamily="18" charset="0"/>
              </a:rPr>
              <a:t>- Khi gặp khách nước ngoài em có thể chào, cười thân thiện, chỉ đường nếu họ nhờ giúp đỡ.</a:t>
            </a:r>
          </a:p>
          <a:p>
            <a:pPr eaLnBrk="1" hangingPunct="1"/>
            <a:r>
              <a:rPr lang="en-US" sz="3200" smtClean="0">
                <a:solidFill>
                  <a:srgbClr val="6600CC"/>
                </a:solidFill>
                <a:latin typeface="Times New Roman" pitchFamily="18" charset="0"/>
                <a:cs typeface="Times New Roman" pitchFamily="18" charset="0"/>
              </a:rPr>
              <a:t>- Các em nên giúp đỡ khách nước ngoài những việc phù hợp khi cần thiết.</a:t>
            </a:r>
          </a:p>
          <a:p>
            <a:pPr eaLnBrk="1" hangingPunct="1"/>
            <a:r>
              <a:rPr lang="en-US" sz="3200" smtClean="0">
                <a:solidFill>
                  <a:srgbClr val="6600CC"/>
                </a:solidFill>
                <a:latin typeface="Times New Roman" pitchFamily="18" charset="0"/>
                <a:cs typeface="Times New Roman" pitchFamily="18" charset="0"/>
              </a:rPr>
              <a:t>- Việc đó thể hiện sự tôn trọng, lòng mến khách của các em, giúp khách nước ngoài thêm hiểu biết và có tình cảm với đất nước Việt Nam.</a:t>
            </a:r>
            <a:endParaRPr lang="en-US" sz="3200">
              <a:solidFill>
                <a:srgbClr val="6600CC"/>
              </a:solidFill>
              <a:latin typeface="Times New Roman" pitchFamily="18" charset="0"/>
              <a:cs typeface="Times New Roman" pitchFamily="18" charset="0"/>
            </a:endParaRPr>
          </a:p>
        </p:txBody>
      </p:sp>
    </p:spTree>
    <p:extLst>
      <p:ext uri="{BB962C8B-B14F-4D97-AF65-F5344CB8AC3E}">
        <p14:creationId xmlns:p14="http://schemas.microsoft.com/office/powerpoint/2010/main" val="21546935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par>
                                <p:cTn id="8" presetID="27" presetClass="entr" presetSubtype="0" fill="hold" grpId="0" nodeType="withEffect">
                                  <p:stCondLst>
                                    <p:cond delay="0"/>
                                  </p:stCondLst>
                                  <p:iterate type="lt">
                                    <p:tmPct val="50000"/>
                                  </p:iterate>
                                  <p:childTnLst>
                                    <p:set>
                                      <p:cBhvr>
                                        <p:cTn id="9" dur="1" fill="hold">
                                          <p:stCondLst>
                                            <p:cond delay="0"/>
                                          </p:stCondLst>
                                        </p:cTn>
                                        <p:tgtEl>
                                          <p:spTgt spid="63"/>
                                        </p:tgtEl>
                                        <p:attrNameLst>
                                          <p:attrName>style.visibility</p:attrName>
                                        </p:attrNameLst>
                                      </p:cBhvr>
                                      <p:to>
                                        <p:strVal val="visible"/>
                                      </p:to>
                                    </p:set>
                                    <p:anim calcmode="discrete" valueType="clr">
                                      <p:cBhvr override="childStyle">
                                        <p:cTn id="10" dur="80"/>
                                        <p:tgtEl>
                                          <p:spTgt spid="63"/>
                                        </p:tgtEl>
                                        <p:attrNameLst>
                                          <p:attrName>style.color</p:attrName>
                                        </p:attrNameLst>
                                      </p:cBhvr>
                                      <p:tavLst>
                                        <p:tav tm="0">
                                          <p:val>
                                            <p:clrVal>
                                              <a:schemeClr val="accent2"/>
                                            </p:clrVal>
                                          </p:val>
                                        </p:tav>
                                        <p:tav tm="50000">
                                          <p:val>
                                            <p:clrVal>
                                              <a:schemeClr val="hlink"/>
                                            </p:clrVal>
                                          </p:val>
                                        </p:tav>
                                      </p:tavLst>
                                    </p:anim>
                                    <p:anim calcmode="discrete" valueType="clr">
                                      <p:cBhvr>
                                        <p:cTn id="11" dur="80"/>
                                        <p:tgtEl>
                                          <p:spTgt spid="63"/>
                                        </p:tgtEl>
                                        <p:attrNameLst>
                                          <p:attrName>fillcolor</p:attrName>
                                        </p:attrNameLst>
                                      </p:cBhvr>
                                      <p:tavLst>
                                        <p:tav tm="0">
                                          <p:val>
                                            <p:clrVal>
                                              <a:schemeClr val="accent2"/>
                                            </p:clrVal>
                                          </p:val>
                                        </p:tav>
                                        <p:tav tm="50000">
                                          <p:val>
                                            <p:clrVal>
                                              <a:schemeClr val="hlink"/>
                                            </p:clrVal>
                                          </p:val>
                                        </p:tav>
                                      </p:tavLst>
                                    </p:anim>
                                    <p:set>
                                      <p:cBhvr>
                                        <p:cTn id="12" dur="80"/>
                                        <p:tgtEl>
                                          <p:spTgt spid="63"/>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p:cNvSpPr>
            <a:spLocks noGrp="1" noChangeArrowheads="1"/>
          </p:cNvSpPr>
          <p:nvPr>
            <p:ph sz="quarter" idx="1"/>
          </p:nvPr>
        </p:nvSpPr>
        <p:spPr>
          <a:xfrm>
            <a:off x="457200" y="3657600"/>
            <a:ext cx="4038600" cy="2185988"/>
          </a:xfrm>
        </p:spPr>
        <p:txBody>
          <a:bodyPr/>
          <a:lstStyle/>
          <a:p>
            <a:pPr eaLnBrk="1" hangingPunct="1"/>
            <a:endParaRPr lang="vi-VN" sz="2400" smtClean="0">
              <a:latin typeface="Georgia" pitchFamily="18" charset="0"/>
            </a:endParaRPr>
          </a:p>
        </p:txBody>
      </p:sp>
      <p:sp>
        <p:nvSpPr>
          <p:cNvPr id="47107" name="Rectangle 3"/>
          <p:cNvSpPr>
            <a:spLocks noGrp="1" noChangeArrowheads="1"/>
          </p:cNvSpPr>
          <p:nvPr>
            <p:ph sz="quarter" idx="2"/>
          </p:nvPr>
        </p:nvSpPr>
        <p:spPr>
          <a:xfrm>
            <a:off x="4572000" y="3657600"/>
            <a:ext cx="4038600" cy="2185988"/>
          </a:xfrm>
        </p:spPr>
        <p:txBody>
          <a:bodyPr/>
          <a:lstStyle/>
          <a:p>
            <a:pPr eaLnBrk="1" hangingPunct="1"/>
            <a:endParaRPr lang="vi-VN" sz="2400" smtClean="0">
              <a:latin typeface="Georgia" pitchFamily="18" charset="0"/>
            </a:endParaRPr>
          </a:p>
        </p:txBody>
      </p:sp>
      <p:sp>
        <p:nvSpPr>
          <p:cNvPr id="14" name="Slide Number Placeholder 7"/>
          <p:cNvSpPr>
            <a:spLocks noGrp="1"/>
          </p:cNvSpPr>
          <p:nvPr>
            <p:ph type="sldNum" sz="quarter" idx="12"/>
          </p:nvPr>
        </p:nvSpPr>
        <p:spPr/>
        <p:txBody>
          <a:bodyPr/>
          <a:lstStyle/>
          <a:p>
            <a:pPr>
              <a:defRPr/>
            </a:pPr>
            <a:fld id="{D8ADF552-CA82-47A9-AB40-D5A7F665EA1C}" type="slidenum">
              <a:rPr lang="en-US"/>
              <a:pPr>
                <a:defRPr/>
              </a:pPr>
              <a:t>17</a:t>
            </a:fld>
            <a:endParaRPr lang="en-US"/>
          </a:p>
        </p:txBody>
      </p:sp>
      <p:grpSp>
        <p:nvGrpSpPr>
          <p:cNvPr id="118788" name="Group 4"/>
          <p:cNvGrpSpPr>
            <a:grpSpLocks/>
          </p:cNvGrpSpPr>
          <p:nvPr/>
        </p:nvGrpSpPr>
        <p:grpSpPr bwMode="auto">
          <a:xfrm>
            <a:off x="4419600" y="0"/>
            <a:ext cx="4724400" cy="3352800"/>
            <a:chOff x="96" y="2160"/>
            <a:chExt cx="2880" cy="2160"/>
          </a:xfrm>
        </p:grpSpPr>
        <p:pic>
          <p:nvPicPr>
            <p:cNvPr id="47117" name="Picture 5" descr="12_resiz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6" y="2160"/>
              <a:ext cx="2880" cy="21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7118" name="Oval 6"/>
            <p:cNvSpPr>
              <a:spLocks noChangeArrowheads="1"/>
            </p:cNvSpPr>
            <p:nvPr/>
          </p:nvSpPr>
          <p:spPr bwMode="auto">
            <a:xfrm>
              <a:off x="240" y="2208"/>
              <a:ext cx="240" cy="240"/>
            </a:xfrm>
            <a:prstGeom prst="ellipse">
              <a:avLst/>
            </a:prstGeom>
            <a:solidFill>
              <a:schemeClr val="bg1"/>
            </a:solidFill>
            <a:ln w="9525">
              <a:solidFill>
                <a:srgbClr val="0033CC"/>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hangingPunct="0"/>
              <a:r>
                <a:rPr lang="en-US"/>
                <a:t>2</a:t>
              </a:r>
            </a:p>
          </p:txBody>
        </p:sp>
      </p:grpSp>
      <p:grpSp>
        <p:nvGrpSpPr>
          <p:cNvPr id="118791" name="Group 7"/>
          <p:cNvGrpSpPr>
            <a:grpSpLocks/>
          </p:cNvGrpSpPr>
          <p:nvPr/>
        </p:nvGrpSpPr>
        <p:grpSpPr bwMode="auto">
          <a:xfrm>
            <a:off x="0" y="0"/>
            <a:ext cx="4419600" cy="3352800"/>
            <a:chOff x="1632" y="0"/>
            <a:chExt cx="2784" cy="2112"/>
          </a:xfrm>
        </p:grpSpPr>
        <p:pic>
          <p:nvPicPr>
            <p:cNvPr id="47115" name="Picture 8" descr="10_resiz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32" y="0"/>
              <a:ext cx="2784" cy="2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7116" name="Oval 9"/>
            <p:cNvSpPr>
              <a:spLocks noChangeArrowheads="1"/>
            </p:cNvSpPr>
            <p:nvPr/>
          </p:nvSpPr>
          <p:spPr bwMode="auto">
            <a:xfrm>
              <a:off x="1728" y="48"/>
              <a:ext cx="240" cy="240"/>
            </a:xfrm>
            <a:prstGeom prst="ellipse">
              <a:avLst/>
            </a:prstGeom>
            <a:solidFill>
              <a:schemeClr val="bg1"/>
            </a:solidFill>
            <a:ln w="9525">
              <a:solidFill>
                <a:srgbClr val="0033CC"/>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hangingPunct="0"/>
              <a:r>
                <a:rPr lang="en-US"/>
                <a:t>1</a:t>
              </a:r>
            </a:p>
          </p:txBody>
        </p:sp>
      </p:grpSp>
      <p:grpSp>
        <p:nvGrpSpPr>
          <p:cNvPr id="118794" name="Group 10"/>
          <p:cNvGrpSpPr>
            <a:grpSpLocks/>
          </p:cNvGrpSpPr>
          <p:nvPr/>
        </p:nvGrpSpPr>
        <p:grpSpPr bwMode="auto">
          <a:xfrm>
            <a:off x="0" y="3429000"/>
            <a:ext cx="4495800" cy="3429000"/>
            <a:chOff x="3024" y="2160"/>
            <a:chExt cx="2736" cy="2160"/>
          </a:xfrm>
        </p:grpSpPr>
        <p:pic>
          <p:nvPicPr>
            <p:cNvPr id="47113" name="Picture 11" descr="11_resiz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24" y="2160"/>
              <a:ext cx="2736" cy="21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7114" name="Oval 12"/>
            <p:cNvSpPr>
              <a:spLocks noChangeArrowheads="1"/>
            </p:cNvSpPr>
            <p:nvPr/>
          </p:nvSpPr>
          <p:spPr bwMode="auto">
            <a:xfrm>
              <a:off x="3120" y="2208"/>
              <a:ext cx="240" cy="240"/>
            </a:xfrm>
            <a:prstGeom prst="ellipse">
              <a:avLst/>
            </a:prstGeom>
            <a:solidFill>
              <a:schemeClr val="bg1"/>
            </a:solidFill>
            <a:ln w="9525">
              <a:solidFill>
                <a:srgbClr val="0033CC"/>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hangingPunct="0"/>
              <a:r>
                <a:rPr lang="en-US"/>
                <a:t>3</a:t>
              </a:r>
            </a:p>
          </p:txBody>
        </p:sp>
      </p:grpSp>
      <p:pic>
        <p:nvPicPr>
          <p:cNvPr id="118797" name="Picture 1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495800" y="3429000"/>
            <a:ext cx="4724400" cy="3429000"/>
          </a:xfrm>
          <a:prstGeom prst="rect">
            <a:avLst/>
          </a:prstGeom>
          <a:noFill/>
          <a:ln w="57150" cmpd="thinThick">
            <a:solidFill>
              <a:schemeClr val="bg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15" name="Group 9"/>
          <p:cNvGrpSpPr>
            <a:grpSpLocks/>
          </p:cNvGrpSpPr>
          <p:nvPr/>
        </p:nvGrpSpPr>
        <p:grpSpPr bwMode="auto">
          <a:xfrm>
            <a:off x="0" y="447040"/>
            <a:ext cx="9144000" cy="4782160"/>
            <a:chOff x="672" y="576"/>
            <a:chExt cx="4752" cy="2208"/>
          </a:xfrm>
        </p:grpSpPr>
        <p:sp>
          <p:nvSpPr>
            <p:cNvPr id="16" name="AutoShape 10" descr="25%"/>
            <p:cNvSpPr>
              <a:spLocks noChangeArrowheads="1"/>
            </p:cNvSpPr>
            <p:nvPr/>
          </p:nvSpPr>
          <p:spPr bwMode="auto">
            <a:xfrm>
              <a:off x="672" y="576"/>
              <a:ext cx="4752" cy="2208"/>
            </a:xfrm>
            <a:prstGeom prst="horizontalScroll">
              <a:avLst>
                <a:gd name="adj" fmla="val 12500"/>
              </a:avLst>
            </a:prstGeom>
            <a:pattFill prst="pct25">
              <a:fgClr>
                <a:srgbClr val="F8A4FA"/>
              </a:fgClr>
              <a:bgClr>
                <a:schemeClr val="bg1"/>
              </a:bgClr>
            </a:pattFill>
            <a:ln w="9525">
              <a:solidFill>
                <a:srgbClr val="CC33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vi-VN" b="1" i="1">
                <a:solidFill>
                  <a:srgbClr val="0000CC"/>
                </a:solidFill>
                <a:cs typeface="Arial" pitchFamily="34" charset="0"/>
              </a:endParaRPr>
            </a:p>
          </p:txBody>
        </p:sp>
        <p:sp>
          <p:nvSpPr>
            <p:cNvPr id="17" name="Text Box 11"/>
            <p:cNvSpPr txBox="1">
              <a:spLocks noChangeArrowheads="1"/>
            </p:cNvSpPr>
            <p:nvPr/>
          </p:nvSpPr>
          <p:spPr bwMode="auto">
            <a:xfrm>
              <a:off x="952" y="1199"/>
              <a:ext cx="4403" cy="10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buFontTx/>
                <a:buChar char="-"/>
              </a:pPr>
              <a:r>
                <a:rPr lang="en-US" sz="3600" b="1" smtClean="0">
                  <a:solidFill>
                    <a:srgbClr val="0000FF"/>
                  </a:solidFill>
                  <a:latin typeface="Times New Roman" pitchFamily="18" charset="0"/>
                  <a:cs typeface="Times New Roman" pitchFamily="18" charset="0"/>
                </a:rPr>
                <a:t> Tôn </a:t>
              </a:r>
              <a:r>
                <a:rPr lang="en-US" sz="3600" b="1">
                  <a:solidFill>
                    <a:srgbClr val="0000FF"/>
                  </a:solidFill>
                  <a:latin typeface="Times New Roman" pitchFamily="18" charset="0"/>
                  <a:cs typeface="Times New Roman" pitchFamily="18" charset="0"/>
                </a:rPr>
                <a:t>trọng khách nước ngoài và sẵn sàng giúp đỡ họ là thể hiện lòng mến khách, giúp họ có thêm những hiểu biết và quý trọng con người Việt Nam.</a:t>
              </a:r>
            </a:p>
          </p:txBody>
        </p:sp>
      </p:grpSp>
    </p:spTree>
    <p:extLst>
      <p:ext uri="{BB962C8B-B14F-4D97-AF65-F5344CB8AC3E}">
        <p14:creationId xmlns:p14="http://schemas.microsoft.com/office/powerpoint/2010/main" val="2773701422"/>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5" presetClass="entr" presetSubtype="0" fill="hold" nodeType="withEffect">
                                  <p:stCondLst>
                                    <p:cond delay="0"/>
                                  </p:stCondLst>
                                  <p:childTnLst>
                                    <p:set>
                                      <p:cBhvr>
                                        <p:cTn id="6" dur="1" fill="hold">
                                          <p:stCondLst>
                                            <p:cond delay="0"/>
                                          </p:stCondLst>
                                        </p:cTn>
                                        <p:tgtEl>
                                          <p:spTgt spid="118791"/>
                                        </p:tgtEl>
                                        <p:attrNameLst>
                                          <p:attrName>style.visibility</p:attrName>
                                        </p:attrNameLst>
                                      </p:cBhvr>
                                      <p:to>
                                        <p:strVal val="visible"/>
                                      </p:to>
                                    </p:set>
                                    <p:anim calcmode="lin" valueType="num">
                                      <p:cBhvr>
                                        <p:cTn id="7" dur="1000" fill="hold"/>
                                        <p:tgtEl>
                                          <p:spTgt spid="118791"/>
                                        </p:tgtEl>
                                        <p:attrNameLst>
                                          <p:attrName>ppt_w</p:attrName>
                                        </p:attrNameLst>
                                      </p:cBhvr>
                                      <p:tavLst>
                                        <p:tav tm="0">
                                          <p:val>
                                            <p:strVal val="#ppt_w*0.70"/>
                                          </p:val>
                                        </p:tav>
                                        <p:tav tm="100000">
                                          <p:val>
                                            <p:strVal val="#ppt_w"/>
                                          </p:val>
                                        </p:tav>
                                      </p:tavLst>
                                    </p:anim>
                                    <p:anim calcmode="lin" valueType="num">
                                      <p:cBhvr>
                                        <p:cTn id="8" dur="1000" fill="hold"/>
                                        <p:tgtEl>
                                          <p:spTgt spid="118791"/>
                                        </p:tgtEl>
                                        <p:attrNameLst>
                                          <p:attrName>ppt_h</p:attrName>
                                        </p:attrNameLst>
                                      </p:cBhvr>
                                      <p:tavLst>
                                        <p:tav tm="0">
                                          <p:val>
                                            <p:strVal val="#ppt_h"/>
                                          </p:val>
                                        </p:tav>
                                        <p:tav tm="100000">
                                          <p:val>
                                            <p:strVal val="#ppt_h"/>
                                          </p:val>
                                        </p:tav>
                                      </p:tavLst>
                                    </p:anim>
                                    <p:animEffect transition="in" filter="fade">
                                      <p:cBhvr>
                                        <p:cTn id="9" dur="1000"/>
                                        <p:tgtEl>
                                          <p:spTgt spid="118791"/>
                                        </p:tgtEl>
                                      </p:cBhvr>
                                    </p:animEffect>
                                  </p:childTnLst>
                                </p:cTn>
                              </p:par>
                            </p:childTnLst>
                          </p:cTn>
                        </p:par>
                        <p:par>
                          <p:cTn id="10" fill="hold" nodeType="afterGroup">
                            <p:stCondLst>
                              <p:cond delay="1000"/>
                            </p:stCondLst>
                            <p:childTnLst>
                              <p:par>
                                <p:cTn id="11" presetID="55" presetClass="entr" presetSubtype="0" fill="hold" nodeType="afterEffect">
                                  <p:stCondLst>
                                    <p:cond delay="0"/>
                                  </p:stCondLst>
                                  <p:childTnLst>
                                    <p:set>
                                      <p:cBhvr>
                                        <p:cTn id="12" dur="1" fill="hold">
                                          <p:stCondLst>
                                            <p:cond delay="0"/>
                                          </p:stCondLst>
                                        </p:cTn>
                                        <p:tgtEl>
                                          <p:spTgt spid="118788"/>
                                        </p:tgtEl>
                                        <p:attrNameLst>
                                          <p:attrName>style.visibility</p:attrName>
                                        </p:attrNameLst>
                                      </p:cBhvr>
                                      <p:to>
                                        <p:strVal val="visible"/>
                                      </p:to>
                                    </p:set>
                                    <p:anim calcmode="lin" valueType="num">
                                      <p:cBhvr>
                                        <p:cTn id="13" dur="500" fill="hold"/>
                                        <p:tgtEl>
                                          <p:spTgt spid="118788"/>
                                        </p:tgtEl>
                                        <p:attrNameLst>
                                          <p:attrName>ppt_w</p:attrName>
                                        </p:attrNameLst>
                                      </p:cBhvr>
                                      <p:tavLst>
                                        <p:tav tm="0">
                                          <p:val>
                                            <p:strVal val="#ppt_w*0.70"/>
                                          </p:val>
                                        </p:tav>
                                        <p:tav tm="100000">
                                          <p:val>
                                            <p:strVal val="#ppt_w"/>
                                          </p:val>
                                        </p:tav>
                                      </p:tavLst>
                                    </p:anim>
                                    <p:anim calcmode="lin" valueType="num">
                                      <p:cBhvr>
                                        <p:cTn id="14" dur="500" fill="hold"/>
                                        <p:tgtEl>
                                          <p:spTgt spid="118788"/>
                                        </p:tgtEl>
                                        <p:attrNameLst>
                                          <p:attrName>ppt_h</p:attrName>
                                        </p:attrNameLst>
                                      </p:cBhvr>
                                      <p:tavLst>
                                        <p:tav tm="0">
                                          <p:val>
                                            <p:strVal val="#ppt_h"/>
                                          </p:val>
                                        </p:tav>
                                        <p:tav tm="100000">
                                          <p:val>
                                            <p:strVal val="#ppt_h"/>
                                          </p:val>
                                        </p:tav>
                                      </p:tavLst>
                                    </p:anim>
                                    <p:animEffect transition="in" filter="fade">
                                      <p:cBhvr>
                                        <p:cTn id="15" dur="500"/>
                                        <p:tgtEl>
                                          <p:spTgt spid="118788"/>
                                        </p:tgtEl>
                                      </p:cBhvr>
                                    </p:animEffect>
                                  </p:childTnLst>
                                </p:cTn>
                              </p:par>
                            </p:childTnLst>
                          </p:cTn>
                        </p:par>
                        <p:par>
                          <p:cTn id="16" fill="hold" nodeType="afterGroup">
                            <p:stCondLst>
                              <p:cond delay="1500"/>
                            </p:stCondLst>
                            <p:childTnLst>
                              <p:par>
                                <p:cTn id="17" presetID="55" presetClass="entr" presetSubtype="0" fill="hold" nodeType="afterEffect">
                                  <p:stCondLst>
                                    <p:cond delay="0"/>
                                  </p:stCondLst>
                                  <p:childTnLst>
                                    <p:set>
                                      <p:cBhvr>
                                        <p:cTn id="18" dur="1" fill="hold">
                                          <p:stCondLst>
                                            <p:cond delay="0"/>
                                          </p:stCondLst>
                                        </p:cTn>
                                        <p:tgtEl>
                                          <p:spTgt spid="118794"/>
                                        </p:tgtEl>
                                        <p:attrNameLst>
                                          <p:attrName>style.visibility</p:attrName>
                                        </p:attrNameLst>
                                      </p:cBhvr>
                                      <p:to>
                                        <p:strVal val="visible"/>
                                      </p:to>
                                    </p:set>
                                    <p:anim calcmode="lin" valueType="num">
                                      <p:cBhvr>
                                        <p:cTn id="19" dur="500" fill="hold"/>
                                        <p:tgtEl>
                                          <p:spTgt spid="118794"/>
                                        </p:tgtEl>
                                        <p:attrNameLst>
                                          <p:attrName>ppt_w</p:attrName>
                                        </p:attrNameLst>
                                      </p:cBhvr>
                                      <p:tavLst>
                                        <p:tav tm="0">
                                          <p:val>
                                            <p:strVal val="#ppt_w*0.70"/>
                                          </p:val>
                                        </p:tav>
                                        <p:tav tm="100000">
                                          <p:val>
                                            <p:strVal val="#ppt_w"/>
                                          </p:val>
                                        </p:tav>
                                      </p:tavLst>
                                    </p:anim>
                                    <p:anim calcmode="lin" valueType="num">
                                      <p:cBhvr>
                                        <p:cTn id="20" dur="500" fill="hold"/>
                                        <p:tgtEl>
                                          <p:spTgt spid="118794"/>
                                        </p:tgtEl>
                                        <p:attrNameLst>
                                          <p:attrName>ppt_h</p:attrName>
                                        </p:attrNameLst>
                                      </p:cBhvr>
                                      <p:tavLst>
                                        <p:tav tm="0">
                                          <p:val>
                                            <p:strVal val="#ppt_h"/>
                                          </p:val>
                                        </p:tav>
                                        <p:tav tm="100000">
                                          <p:val>
                                            <p:strVal val="#ppt_h"/>
                                          </p:val>
                                        </p:tav>
                                      </p:tavLst>
                                    </p:anim>
                                    <p:animEffect transition="in" filter="fade">
                                      <p:cBhvr>
                                        <p:cTn id="21" dur="500"/>
                                        <p:tgtEl>
                                          <p:spTgt spid="118794"/>
                                        </p:tgtEl>
                                      </p:cBhvr>
                                    </p:animEffect>
                                  </p:childTnLst>
                                </p:cTn>
                              </p:par>
                              <p:par>
                                <p:cTn id="22" presetID="10" presetClass="entr" presetSubtype="0" fill="hold" nodeType="withEffect">
                                  <p:stCondLst>
                                    <p:cond delay="0"/>
                                  </p:stCondLst>
                                  <p:childTnLst>
                                    <p:set>
                                      <p:cBhvr>
                                        <p:cTn id="23" dur="1" fill="hold">
                                          <p:stCondLst>
                                            <p:cond delay="0"/>
                                          </p:stCondLst>
                                        </p:cTn>
                                        <p:tgtEl>
                                          <p:spTgt spid="118797"/>
                                        </p:tgtEl>
                                        <p:attrNameLst>
                                          <p:attrName>style.visibility</p:attrName>
                                        </p:attrNameLst>
                                      </p:cBhvr>
                                      <p:to>
                                        <p:strVal val="visible"/>
                                      </p:to>
                                    </p:set>
                                    <p:animEffect transition="in" filter="fade">
                                      <p:cBhvr>
                                        <p:cTn id="24" dur="2000"/>
                                        <p:tgtEl>
                                          <p:spTgt spid="118797"/>
                                        </p:tgtEl>
                                      </p:cBhvr>
                                    </p:animEffect>
                                  </p:childTnLst>
                                </p:cTn>
                              </p:par>
                            </p:childTnLst>
                          </p:cTn>
                        </p:par>
                      </p:childTnLst>
                    </p:cTn>
                  </p:par>
                  <p:par>
                    <p:cTn id="25" fill="hold">
                      <p:stCondLst>
                        <p:cond delay="indefinite"/>
                      </p:stCondLst>
                      <p:childTnLst>
                        <p:par>
                          <p:cTn id="26" fill="hold">
                            <p:stCondLst>
                              <p:cond delay="0"/>
                            </p:stCondLst>
                            <p:childTnLst>
                              <p:par>
                                <p:cTn id="27" presetID="16" presetClass="exit" presetSubtype="21" fill="hold" nodeType="clickEffect">
                                  <p:stCondLst>
                                    <p:cond delay="0"/>
                                  </p:stCondLst>
                                  <p:childTnLst>
                                    <p:animEffect transition="out" filter="barn(inVertical)">
                                      <p:cBhvr>
                                        <p:cTn id="28" dur="500"/>
                                        <p:tgtEl>
                                          <p:spTgt spid="118791"/>
                                        </p:tgtEl>
                                      </p:cBhvr>
                                    </p:animEffect>
                                    <p:set>
                                      <p:cBhvr>
                                        <p:cTn id="29" dur="1" fill="hold">
                                          <p:stCondLst>
                                            <p:cond delay="499"/>
                                          </p:stCondLst>
                                        </p:cTn>
                                        <p:tgtEl>
                                          <p:spTgt spid="118791"/>
                                        </p:tgtEl>
                                        <p:attrNameLst>
                                          <p:attrName>style.visibility</p:attrName>
                                        </p:attrNameLst>
                                      </p:cBhvr>
                                      <p:to>
                                        <p:strVal val="hidden"/>
                                      </p:to>
                                    </p:set>
                                  </p:childTnLst>
                                </p:cTn>
                              </p:par>
                              <p:par>
                                <p:cTn id="30" presetID="16" presetClass="exit" presetSubtype="21" fill="hold" nodeType="withEffect">
                                  <p:stCondLst>
                                    <p:cond delay="0"/>
                                  </p:stCondLst>
                                  <p:childTnLst>
                                    <p:animEffect transition="out" filter="barn(inVertical)">
                                      <p:cBhvr>
                                        <p:cTn id="31" dur="500"/>
                                        <p:tgtEl>
                                          <p:spTgt spid="118788"/>
                                        </p:tgtEl>
                                      </p:cBhvr>
                                    </p:animEffect>
                                    <p:set>
                                      <p:cBhvr>
                                        <p:cTn id="32" dur="1" fill="hold">
                                          <p:stCondLst>
                                            <p:cond delay="499"/>
                                          </p:stCondLst>
                                        </p:cTn>
                                        <p:tgtEl>
                                          <p:spTgt spid="118788"/>
                                        </p:tgtEl>
                                        <p:attrNameLst>
                                          <p:attrName>style.visibility</p:attrName>
                                        </p:attrNameLst>
                                      </p:cBhvr>
                                      <p:to>
                                        <p:strVal val="hidden"/>
                                      </p:to>
                                    </p:set>
                                  </p:childTnLst>
                                </p:cTn>
                              </p:par>
                              <p:par>
                                <p:cTn id="33" presetID="16" presetClass="exit" presetSubtype="21" fill="hold" nodeType="withEffect">
                                  <p:stCondLst>
                                    <p:cond delay="0"/>
                                  </p:stCondLst>
                                  <p:childTnLst>
                                    <p:animEffect transition="out" filter="barn(inVertical)">
                                      <p:cBhvr>
                                        <p:cTn id="34" dur="500"/>
                                        <p:tgtEl>
                                          <p:spTgt spid="118794"/>
                                        </p:tgtEl>
                                      </p:cBhvr>
                                    </p:animEffect>
                                    <p:set>
                                      <p:cBhvr>
                                        <p:cTn id="35" dur="1" fill="hold">
                                          <p:stCondLst>
                                            <p:cond delay="499"/>
                                          </p:stCondLst>
                                        </p:cTn>
                                        <p:tgtEl>
                                          <p:spTgt spid="118794"/>
                                        </p:tgtEl>
                                        <p:attrNameLst>
                                          <p:attrName>style.visibility</p:attrName>
                                        </p:attrNameLst>
                                      </p:cBhvr>
                                      <p:to>
                                        <p:strVal val="hidden"/>
                                      </p:to>
                                    </p:set>
                                  </p:childTnLst>
                                </p:cTn>
                              </p:par>
                              <p:par>
                                <p:cTn id="36" presetID="16" presetClass="exit" presetSubtype="21" fill="hold" nodeType="withEffect">
                                  <p:stCondLst>
                                    <p:cond delay="0"/>
                                  </p:stCondLst>
                                  <p:childTnLst>
                                    <p:animEffect transition="out" filter="barn(inVertical)">
                                      <p:cBhvr>
                                        <p:cTn id="37" dur="500"/>
                                        <p:tgtEl>
                                          <p:spTgt spid="118797"/>
                                        </p:tgtEl>
                                      </p:cBhvr>
                                    </p:animEffect>
                                    <p:set>
                                      <p:cBhvr>
                                        <p:cTn id="38" dur="1" fill="hold">
                                          <p:stCondLst>
                                            <p:cond delay="499"/>
                                          </p:stCondLst>
                                        </p:cTn>
                                        <p:tgtEl>
                                          <p:spTgt spid="118797"/>
                                        </p:tgtEl>
                                        <p:attrNameLst>
                                          <p:attrName>style.visibility</p:attrName>
                                        </p:attrNameLst>
                                      </p:cBhvr>
                                      <p:to>
                                        <p:strVal val="hidden"/>
                                      </p:to>
                                    </p:set>
                                  </p:childTnLst>
                                </p:cTn>
                              </p:par>
                            </p:childTnLst>
                          </p:cTn>
                        </p:par>
                      </p:childTnLst>
                    </p:cTn>
                  </p:par>
                  <p:par>
                    <p:cTn id="39" fill="hold">
                      <p:stCondLst>
                        <p:cond delay="indefinite"/>
                      </p:stCondLst>
                      <p:childTnLst>
                        <p:par>
                          <p:cTn id="40" fill="hold">
                            <p:stCondLst>
                              <p:cond delay="0"/>
                            </p:stCondLst>
                            <p:childTnLst>
                              <p:par>
                                <p:cTn id="41" presetID="55" presetClass="entr" presetSubtype="0" fill="hold" nodeType="clickEffect">
                                  <p:stCondLst>
                                    <p:cond delay="0"/>
                                  </p:stCondLst>
                                  <p:childTnLst>
                                    <p:set>
                                      <p:cBhvr>
                                        <p:cTn id="42" dur="1" fill="hold">
                                          <p:stCondLst>
                                            <p:cond delay="0"/>
                                          </p:stCondLst>
                                        </p:cTn>
                                        <p:tgtEl>
                                          <p:spTgt spid="15"/>
                                        </p:tgtEl>
                                        <p:attrNameLst>
                                          <p:attrName>style.visibility</p:attrName>
                                        </p:attrNameLst>
                                      </p:cBhvr>
                                      <p:to>
                                        <p:strVal val="visible"/>
                                      </p:to>
                                    </p:set>
                                    <p:anim calcmode="lin" valueType="num">
                                      <p:cBhvr>
                                        <p:cTn id="43" dur="1000" fill="hold"/>
                                        <p:tgtEl>
                                          <p:spTgt spid="15"/>
                                        </p:tgtEl>
                                        <p:attrNameLst>
                                          <p:attrName>ppt_w</p:attrName>
                                        </p:attrNameLst>
                                      </p:cBhvr>
                                      <p:tavLst>
                                        <p:tav tm="0">
                                          <p:val>
                                            <p:strVal val="#ppt_w*0.70"/>
                                          </p:val>
                                        </p:tav>
                                        <p:tav tm="100000">
                                          <p:val>
                                            <p:strVal val="#ppt_w"/>
                                          </p:val>
                                        </p:tav>
                                      </p:tavLst>
                                    </p:anim>
                                    <p:anim calcmode="lin" valueType="num">
                                      <p:cBhvr>
                                        <p:cTn id="44" dur="1000" fill="hold"/>
                                        <p:tgtEl>
                                          <p:spTgt spid="15"/>
                                        </p:tgtEl>
                                        <p:attrNameLst>
                                          <p:attrName>ppt_h</p:attrName>
                                        </p:attrNameLst>
                                      </p:cBhvr>
                                      <p:tavLst>
                                        <p:tav tm="0">
                                          <p:val>
                                            <p:strVal val="#ppt_h"/>
                                          </p:val>
                                        </p:tav>
                                        <p:tav tm="100000">
                                          <p:val>
                                            <p:strVal val="#ppt_h"/>
                                          </p:val>
                                        </p:tav>
                                      </p:tavLst>
                                    </p:anim>
                                    <p:animEffect transition="in" filter="fade">
                                      <p:cBhvr>
                                        <p:cTn id="45" dur="10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WordArt 58"/>
          <p:cNvSpPr>
            <a:spLocks noChangeArrowheads="1" noChangeShapeType="1" noTextEdit="1"/>
          </p:cNvSpPr>
          <p:nvPr/>
        </p:nvSpPr>
        <p:spPr bwMode="auto">
          <a:xfrm>
            <a:off x="0" y="44624"/>
            <a:ext cx="9144000" cy="836712"/>
          </a:xfrm>
          <a:prstGeom prst="rect">
            <a:avLst/>
          </a:prstGeom>
        </p:spPr>
        <p:txBody>
          <a:bodyPr wrap="none" fromWordArt="1">
            <a:prstTxWarp prst="textPlain">
              <a:avLst>
                <a:gd name="adj" fmla="val 50000"/>
              </a:avLst>
            </a:prstTxWarp>
          </a:bodyPr>
          <a:lstStyle/>
          <a:p>
            <a:pPr algn="ctr"/>
            <a:r>
              <a:rPr lang="vi-VN" sz="3200" b="1" u="sng" kern="10">
                <a:ln w="12700">
                  <a:solidFill>
                    <a:srgbClr val="EAEAEA"/>
                  </a:solidFill>
                  <a:round/>
                  <a:headEnd/>
                  <a:tailEnd/>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79999"/>
                    </a:srgbClr>
                  </a:outerShdw>
                </a:effectLst>
                <a:latin typeface="Times New Roman"/>
                <a:cs typeface="Times New Roman"/>
              </a:rPr>
              <a:t>Hoạt động </a:t>
            </a:r>
            <a:r>
              <a:rPr lang="vi-VN" sz="3200" b="1" u="sng" kern="10" smtClean="0">
                <a:ln w="12700">
                  <a:solidFill>
                    <a:srgbClr val="EAEAEA"/>
                  </a:solidFill>
                  <a:round/>
                  <a:headEnd/>
                  <a:tailEnd/>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79999"/>
                    </a:srgbClr>
                  </a:outerShdw>
                </a:effectLst>
                <a:latin typeface="Times New Roman"/>
                <a:cs typeface="Times New Roman"/>
              </a:rPr>
              <a:t>3</a:t>
            </a:r>
            <a:r>
              <a:rPr lang="vi-VN" sz="3200" b="1" kern="10" smtClean="0">
                <a:ln w="12700">
                  <a:solidFill>
                    <a:srgbClr val="EAEAEA"/>
                  </a:solidFill>
                  <a:round/>
                  <a:headEnd/>
                  <a:tailEnd/>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79999"/>
                    </a:srgbClr>
                  </a:outerShdw>
                </a:effectLst>
                <a:latin typeface="Times New Roman"/>
                <a:cs typeface="Times New Roman"/>
              </a:rPr>
              <a:t>: Nhận xét hành vi.</a:t>
            </a:r>
            <a:endParaRPr lang="vi-VN" sz="3200" b="1" kern="10">
              <a:ln w="12700">
                <a:solidFill>
                  <a:srgbClr val="EAEAEA"/>
                </a:solidFill>
                <a:round/>
                <a:headEnd/>
                <a:tailEnd/>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79999"/>
                  </a:srgbClr>
                </a:outerShdw>
              </a:effectLst>
              <a:latin typeface="Times New Roman"/>
              <a:cs typeface="Times New Roman"/>
            </a:endParaRPr>
          </a:p>
        </p:txBody>
      </p:sp>
      <p:sp>
        <p:nvSpPr>
          <p:cNvPr id="7" name="Text Box 3"/>
          <p:cNvSpPr txBox="1">
            <a:spLocks noChangeArrowheads="1"/>
          </p:cNvSpPr>
          <p:nvPr/>
        </p:nvSpPr>
        <p:spPr bwMode="ltGray">
          <a:xfrm>
            <a:off x="0" y="980728"/>
            <a:ext cx="9144000" cy="13234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342900" indent="-342900" algn="just">
              <a:spcBef>
                <a:spcPct val="20000"/>
              </a:spcBef>
            </a:pPr>
            <a:r>
              <a:rPr lang="en-US" sz="4000" smtClean="0">
                <a:solidFill>
                  <a:srgbClr val="0000FF"/>
                </a:solidFill>
                <a:latin typeface="Times New Roman" pitchFamily="18" charset="0"/>
                <a:cs typeface="Times New Roman" pitchFamily="18" charset="0"/>
              </a:rPr>
              <a:t>Nhận xét hành vi</a:t>
            </a:r>
            <a:r>
              <a:rPr lang="en-US" sz="4000" smtClean="0">
                <a:latin typeface="Times New Roman" pitchFamily="18" charset="0"/>
                <a:cs typeface="Times New Roman" pitchFamily="18" charset="0"/>
              </a:rPr>
              <a:t> </a:t>
            </a:r>
            <a:r>
              <a:rPr lang="en-US" sz="4000" smtClean="0">
                <a:solidFill>
                  <a:srgbClr val="0000FF"/>
                </a:solidFill>
                <a:latin typeface="Times New Roman" pitchFamily="18" charset="0"/>
                <a:cs typeface="Times New Roman" pitchFamily="18" charset="0"/>
              </a:rPr>
              <a:t>của các bạn nhỏ trong mỗi tranh dưới đây:</a:t>
            </a:r>
          </a:p>
        </p:txBody>
      </p:sp>
      <p:grpSp>
        <p:nvGrpSpPr>
          <p:cNvPr id="8" name="Group 5"/>
          <p:cNvGrpSpPr>
            <a:grpSpLocks/>
          </p:cNvGrpSpPr>
          <p:nvPr/>
        </p:nvGrpSpPr>
        <p:grpSpPr bwMode="auto">
          <a:xfrm>
            <a:off x="0" y="2304168"/>
            <a:ext cx="4648200" cy="4553832"/>
            <a:chOff x="0" y="0"/>
            <a:chExt cx="2592" cy="2400"/>
          </a:xfrm>
        </p:grpSpPr>
        <p:pic>
          <p:nvPicPr>
            <p:cNvPr id="9" name="Picture 6" descr="Ton trong khach nuoc ngoai"/>
            <p:cNvPicPr>
              <a:picLocks noChangeAspect="1" noChangeArrowheads="1"/>
            </p:cNvPicPr>
            <p:nvPr/>
          </p:nvPicPr>
          <p:blipFill>
            <a:blip r:embed="rId2">
              <a:extLst>
                <a:ext uri="{28A0092B-C50C-407E-A947-70E740481C1C}">
                  <a14:useLocalDpi xmlns:a14="http://schemas.microsoft.com/office/drawing/2010/main" val="0"/>
                </a:ext>
              </a:extLst>
            </a:blip>
            <a:srcRect r="50667" b="52858"/>
            <a:stretch>
              <a:fillRect/>
            </a:stretch>
          </p:blipFill>
          <p:spPr bwMode="auto">
            <a:xfrm>
              <a:off x="0" y="0"/>
              <a:ext cx="2592" cy="2400"/>
            </a:xfrm>
            <a:prstGeom prst="rect">
              <a:avLst/>
            </a:prstGeom>
            <a:noFill/>
            <a:ln w="9525">
              <a:solidFill>
                <a:srgbClr val="782A4B"/>
              </a:solidFill>
              <a:miter lim="800000"/>
              <a:headEnd/>
              <a:tailEnd/>
            </a:ln>
            <a:extLst>
              <a:ext uri="{909E8E84-426E-40DD-AFC4-6F175D3DCCD1}">
                <a14:hiddenFill xmlns:a14="http://schemas.microsoft.com/office/drawing/2010/main">
                  <a:solidFill>
                    <a:srgbClr val="FFFFFF"/>
                  </a:solidFill>
                </a14:hiddenFill>
              </a:ext>
            </a:extLst>
          </p:spPr>
        </p:pic>
        <p:sp>
          <p:nvSpPr>
            <p:cNvPr id="10" name="Rectangle 7"/>
            <p:cNvSpPr>
              <a:spLocks noChangeArrowheads="1"/>
            </p:cNvSpPr>
            <p:nvPr/>
          </p:nvSpPr>
          <p:spPr bwMode="auto">
            <a:xfrm>
              <a:off x="2297" y="2"/>
              <a:ext cx="288" cy="288"/>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sz="2800" b="1">
                  <a:solidFill>
                    <a:srgbClr val="FF9933"/>
                  </a:solidFill>
                </a:rPr>
                <a:t>1</a:t>
              </a:r>
            </a:p>
          </p:txBody>
        </p:sp>
      </p:grpSp>
      <p:grpSp>
        <p:nvGrpSpPr>
          <p:cNvPr id="11" name="Group 8"/>
          <p:cNvGrpSpPr>
            <a:grpSpLocks/>
          </p:cNvGrpSpPr>
          <p:nvPr/>
        </p:nvGrpSpPr>
        <p:grpSpPr bwMode="auto">
          <a:xfrm>
            <a:off x="4724400" y="2304167"/>
            <a:ext cx="4419600" cy="4553833"/>
            <a:chOff x="0" y="0"/>
            <a:chExt cx="2509" cy="2400"/>
          </a:xfrm>
        </p:grpSpPr>
        <p:pic>
          <p:nvPicPr>
            <p:cNvPr id="12" name="Picture 9" descr="Ton trong khach nuoc ngoai"/>
            <p:cNvPicPr>
              <a:picLocks noChangeAspect="1" noChangeArrowheads="1"/>
            </p:cNvPicPr>
            <p:nvPr/>
          </p:nvPicPr>
          <p:blipFill>
            <a:blip r:embed="rId2">
              <a:extLst>
                <a:ext uri="{28A0092B-C50C-407E-A947-70E740481C1C}">
                  <a14:useLocalDpi xmlns:a14="http://schemas.microsoft.com/office/drawing/2010/main" val="0"/>
                </a:ext>
              </a:extLst>
            </a:blip>
            <a:srcRect l="49333" b="52858"/>
            <a:stretch>
              <a:fillRect/>
            </a:stretch>
          </p:blipFill>
          <p:spPr bwMode="auto">
            <a:xfrm>
              <a:off x="0" y="0"/>
              <a:ext cx="2496" cy="2400"/>
            </a:xfrm>
            <a:prstGeom prst="rect">
              <a:avLst/>
            </a:prstGeom>
            <a:noFill/>
            <a:ln w="9525">
              <a:solidFill>
                <a:srgbClr val="782A4B"/>
              </a:solidFill>
              <a:miter lim="800000"/>
              <a:headEnd/>
              <a:tailEnd/>
            </a:ln>
            <a:extLst>
              <a:ext uri="{909E8E84-426E-40DD-AFC4-6F175D3DCCD1}">
                <a14:hiddenFill xmlns:a14="http://schemas.microsoft.com/office/drawing/2010/main">
                  <a:solidFill>
                    <a:srgbClr val="FFFFFF"/>
                  </a:solidFill>
                </a14:hiddenFill>
              </a:ext>
            </a:extLst>
          </p:spPr>
        </p:pic>
        <p:sp>
          <p:nvSpPr>
            <p:cNvPr id="13" name="Rectangle 10"/>
            <p:cNvSpPr>
              <a:spLocks noChangeArrowheads="1"/>
            </p:cNvSpPr>
            <p:nvPr/>
          </p:nvSpPr>
          <p:spPr bwMode="auto">
            <a:xfrm>
              <a:off x="2221" y="0"/>
              <a:ext cx="288" cy="309"/>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sz="2800" b="1">
                  <a:solidFill>
                    <a:srgbClr val="FF9933"/>
                  </a:solidFill>
                </a:rPr>
                <a:t>2</a:t>
              </a:r>
            </a:p>
          </p:txBody>
        </p:sp>
      </p:grpSp>
    </p:spTree>
    <p:extLst>
      <p:ext uri="{BB962C8B-B14F-4D97-AF65-F5344CB8AC3E}">
        <p14:creationId xmlns:p14="http://schemas.microsoft.com/office/powerpoint/2010/main" val="11174771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7" presetClass="entr" presetSubtype="0" fill="hold" grpId="0" nodeType="afterEffect">
                                  <p:stCondLst>
                                    <p:cond delay="0"/>
                                  </p:stCondLst>
                                  <p:iterate type="lt">
                                    <p:tmPct val="50000"/>
                                  </p:iterate>
                                  <p:childTnLst>
                                    <p:set>
                                      <p:cBhvr>
                                        <p:cTn id="6" dur="1" fill="hold">
                                          <p:stCondLst>
                                            <p:cond delay="0"/>
                                          </p:stCondLst>
                                        </p:cTn>
                                        <p:tgtEl>
                                          <p:spTgt spid="7"/>
                                        </p:tgtEl>
                                        <p:attrNameLst>
                                          <p:attrName>style.visibility</p:attrName>
                                        </p:attrNameLst>
                                      </p:cBhvr>
                                      <p:to>
                                        <p:strVal val="visible"/>
                                      </p:to>
                                    </p:set>
                                    <p:anim calcmode="discrete" valueType="clr">
                                      <p:cBhvr override="childStyle">
                                        <p:cTn id="7" dur="80"/>
                                        <p:tgtEl>
                                          <p:spTgt spid="7"/>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7"/>
                                        </p:tgtEl>
                                        <p:attrNameLst>
                                          <p:attrName>fillcolor</p:attrName>
                                        </p:attrNameLst>
                                      </p:cBhvr>
                                      <p:tavLst>
                                        <p:tav tm="0">
                                          <p:val>
                                            <p:clrVal>
                                              <a:schemeClr val="accent2"/>
                                            </p:clrVal>
                                          </p:val>
                                        </p:tav>
                                        <p:tav tm="50000">
                                          <p:val>
                                            <p:clrVal>
                                              <a:schemeClr val="hlink"/>
                                            </p:clrVal>
                                          </p:val>
                                        </p:tav>
                                      </p:tavLst>
                                    </p:anim>
                                    <p:set>
                                      <p:cBhvr>
                                        <p:cTn id="9" dur="80"/>
                                        <p:tgtEl>
                                          <p:spTgt spid="7"/>
                                        </p:tgtEl>
                                        <p:attrNameLst>
                                          <p:attrName>fill.type</p:attrName>
                                        </p:attrNameLst>
                                      </p:cBhvr>
                                      <p:to>
                                        <p:strVal val="solid"/>
                                      </p:to>
                                    </p:se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8"/>
                                        </p:tgtEl>
                                        <p:attrNameLst>
                                          <p:attrName>style.visibility</p:attrName>
                                        </p:attrNameLst>
                                      </p:cBhvr>
                                      <p:to>
                                        <p:strVal val="visible"/>
                                      </p:to>
                                    </p:set>
                                    <p:anim calcmode="lin" valueType="num">
                                      <p:cBhvr>
                                        <p:cTn id="14" dur="500" fill="hold"/>
                                        <p:tgtEl>
                                          <p:spTgt spid="8"/>
                                        </p:tgtEl>
                                        <p:attrNameLst>
                                          <p:attrName>ppt_w</p:attrName>
                                        </p:attrNameLst>
                                      </p:cBhvr>
                                      <p:tavLst>
                                        <p:tav tm="0">
                                          <p:val>
                                            <p:fltVal val="0"/>
                                          </p:val>
                                        </p:tav>
                                        <p:tav tm="100000">
                                          <p:val>
                                            <p:strVal val="#ppt_w"/>
                                          </p:val>
                                        </p:tav>
                                      </p:tavLst>
                                    </p:anim>
                                    <p:anim calcmode="lin" valueType="num">
                                      <p:cBhvr>
                                        <p:cTn id="15" dur="500" fill="hold"/>
                                        <p:tgtEl>
                                          <p:spTgt spid="8"/>
                                        </p:tgtEl>
                                        <p:attrNameLst>
                                          <p:attrName>ppt_h</p:attrName>
                                        </p:attrNameLst>
                                      </p:cBhvr>
                                      <p:tavLst>
                                        <p:tav tm="0">
                                          <p:val>
                                            <p:fltVal val="0"/>
                                          </p:val>
                                        </p:tav>
                                        <p:tav tm="100000">
                                          <p:val>
                                            <p:strVal val="#ppt_h"/>
                                          </p:val>
                                        </p:tav>
                                      </p:tavLst>
                                    </p:anim>
                                    <p:animEffect transition="in" filter="fade">
                                      <p:cBhvr>
                                        <p:cTn id="16" dur="500"/>
                                        <p:tgtEl>
                                          <p:spTgt spid="8"/>
                                        </p:tgtEl>
                                      </p:cBhvr>
                                    </p:animEffect>
                                  </p:childTnLst>
                                </p:cTn>
                              </p:par>
                              <p:par>
                                <p:cTn id="17" presetID="53" presetClass="entr" presetSubtype="16" fill="hold" nodeType="withEffect">
                                  <p:stCondLst>
                                    <p:cond delay="0"/>
                                  </p:stCondLst>
                                  <p:childTnLst>
                                    <p:set>
                                      <p:cBhvr>
                                        <p:cTn id="18" dur="1" fill="hold">
                                          <p:stCondLst>
                                            <p:cond delay="0"/>
                                          </p:stCondLst>
                                        </p:cTn>
                                        <p:tgtEl>
                                          <p:spTgt spid="11"/>
                                        </p:tgtEl>
                                        <p:attrNameLst>
                                          <p:attrName>style.visibility</p:attrName>
                                        </p:attrNameLst>
                                      </p:cBhvr>
                                      <p:to>
                                        <p:strVal val="visible"/>
                                      </p:to>
                                    </p:set>
                                    <p:anim calcmode="lin" valueType="num">
                                      <p:cBhvr>
                                        <p:cTn id="19" dur="500" fill="hold"/>
                                        <p:tgtEl>
                                          <p:spTgt spid="11"/>
                                        </p:tgtEl>
                                        <p:attrNameLst>
                                          <p:attrName>ppt_w</p:attrName>
                                        </p:attrNameLst>
                                      </p:cBhvr>
                                      <p:tavLst>
                                        <p:tav tm="0">
                                          <p:val>
                                            <p:fltVal val="0"/>
                                          </p:val>
                                        </p:tav>
                                        <p:tav tm="100000">
                                          <p:val>
                                            <p:strVal val="#ppt_w"/>
                                          </p:val>
                                        </p:tav>
                                      </p:tavLst>
                                    </p:anim>
                                    <p:anim calcmode="lin" valueType="num">
                                      <p:cBhvr>
                                        <p:cTn id="20" dur="500" fill="hold"/>
                                        <p:tgtEl>
                                          <p:spTgt spid="11"/>
                                        </p:tgtEl>
                                        <p:attrNameLst>
                                          <p:attrName>ppt_h</p:attrName>
                                        </p:attrNameLst>
                                      </p:cBhvr>
                                      <p:tavLst>
                                        <p:tav tm="0">
                                          <p:val>
                                            <p:fltVal val="0"/>
                                          </p:val>
                                        </p:tav>
                                        <p:tav tm="100000">
                                          <p:val>
                                            <p:strVal val="#ppt_h"/>
                                          </p:val>
                                        </p:tav>
                                      </p:tavLst>
                                    </p:anim>
                                    <p:animEffect transition="in" filter="fade">
                                      <p:cBhvr>
                                        <p:cTn id="21"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5" descr="Ton trong khach nuoc ngoai"/>
          <p:cNvPicPr>
            <a:picLocks noChangeAspect="1" noChangeArrowheads="1"/>
          </p:cNvPicPr>
          <p:nvPr/>
        </p:nvPicPr>
        <p:blipFill>
          <a:blip r:embed="rId2">
            <a:extLst>
              <a:ext uri="{28A0092B-C50C-407E-A947-70E740481C1C}">
                <a14:useLocalDpi xmlns:a14="http://schemas.microsoft.com/office/drawing/2010/main" val="0"/>
              </a:ext>
            </a:extLst>
          </a:blip>
          <a:srcRect r="50667" b="52858"/>
          <a:stretch>
            <a:fillRect/>
          </a:stretch>
        </p:blipFill>
        <p:spPr bwMode="auto">
          <a:xfrm>
            <a:off x="0" y="1"/>
            <a:ext cx="4860032" cy="6618288"/>
          </a:xfrm>
          <a:prstGeom prst="rect">
            <a:avLst/>
          </a:prstGeom>
          <a:noFill/>
          <a:ln w="9525">
            <a:solidFill>
              <a:srgbClr val="782A4B"/>
            </a:solidFill>
            <a:miter lim="800000"/>
            <a:headEnd/>
            <a:tailEnd/>
          </a:ln>
          <a:extLst>
            <a:ext uri="{909E8E84-426E-40DD-AFC4-6F175D3DCCD1}">
              <a14:hiddenFill xmlns:a14="http://schemas.microsoft.com/office/drawing/2010/main">
                <a:solidFill>
                  <a:srgbClr val="FFFFFF"/>
                </a:solidFill>
              </a14:hiddenFill>
            </a:ext>
          </a:extLst>
        </p:spPr>
      </p:pic>
      <p:sp>
        <p:nvSpPr>
          <p:cNvPr id="9" name="TextBox 8"/>
          <p:cNvSpPr txBox="1"/>
          <p:nvPr/>
        </p:nvSpPr>
        <p:spPr>
          <a:xfrm>
            <a:off x="4860032" y="32792"/>
            <a:ext cx="4283968" cy="6555641"/>
          </a:xfrm>
          <a:prstGeom prst="rect">
            <a:avLst/>
          </a:prstGeom>
          <a:noFill/>
        </p:spPr>
        <p:txBody>
          <a:bodyPr wrap="square" rtlCol="0">
            <a:spAutoFit/>
          </a:bodyPr>
          <a:lstStyle/>
          <a:p>
            <a:pPr algn="just"/>
            <a:r>
              <a:rPr lang="en-US" sz="3000" smtClean="0">
                <a:solidFill>
                  <a:srgbClr val="0000FF"/>
                </a:solidFill>
                <a:latin typeface="Times New Roman" pitchFamily="18" charset="0"/>
                <a:cs typeface="Times New Roman" pitchFamily="18" charset="0"/>
              </a:rPr>
              <a:t>Tình huống 1 :</a:t>
            </a:r>
            <a:r>
              <a:rPr lang="en-US" sz="3000" smtClean="0">
                <a:latin typeface="Times New Roman" pitchFamily="18" charset="0"/>
                <a:cs typeface="Times New Roman" pitchFamily="18" charset="0"/>
              </a:rPr>
              <a:t> Nhìn thấy một nhóm khách nước ngoài đến thăm khu di tích lịch sử , Bạn Tường chỉ họ và nói : “Trông bà kia ăn mặc quần áo buồn cười chưa , dài lượt thượt lại còn che kín mặt nữa ; còn đứa bé kia da đen sì , tóc lại xoăn tít”; bạn Vân cũng phụ họa theo “Tiếng họ nói nghe buồn cười nhỉ”.</a:t>
            </a:r>
          </a:p>
          <a:p>
            <a:pPr algn="just"/>
            <a:endParaRPr lang="vi-VN" sz="3000">
              <a:latin typeface="Times New Roman" pitchFamily="18" charset="0"/>
              <a:cs typeface="Times New Roman" pitchFamily="18" charset="0"/>
            </a:endParaRPr>
          </a:p>
        </p:txBody>
      </p:sp>
    </p:spTree>
    <p:extLst>
      <p:ext uri="{BB962C8B-B14F-4D97-AF65-F5344CB8AC3E}">
        <p14:creationId xmlns:p14="http://schemas.microsoft.com/office/powerpoint/2010/main" val="37730844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500" fill="hold"/>
                                        <p:tgtEl>
                                          <p:spTgt spid="9"/>
                                        </p:tgtEl>
                                        <p:attrNameLst>
                                          <p:attrName>ppt_x</p:attrName>
                                        </p:attrNameLst>
                                      </p:cBhvr>
                                      <p:tavLst>
                                        <p:tav tm="0">
                                          <p:val>
                                            <p:strVal val="#ppt_x"/>
                                          </p:val>
                                        </p:tav>
                                        <p:tav tm="100000">
                                          <p:val>
                                            <p:strVal val="#ppt_x"/>
                                          </p:val>
                                        </p:tav>
                                      </p:tavLst>
                                    </p:anim>
                                    <p:anim calcmode="lin" valueType="num">
                                      <p:cBhvr additive="base">
                                        <p:cTn id="12"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pPr>
              <a:defRPr/>
            </a:pPr>
            <a:fld id="{E4B322F4-50B1-4C90-9F21-573560CA4D5C}" type="slidenum">
              <a:rPr lang="en-US" smtClean="0"/>
              <a:pPr>
                <a:defRPr/>
              </a:pPr>
              <a:t>2</a:t>
            </a:fld>
            <a:endParaRPr lang="en-US"/>
          </a:p>
        </p:txBody>
      </p:sp>
      <p:sp>
        <p:nvSpPr>
          <p:cNvPr id="5" name="Rectangle 3"/>
          <p:cNvSpPr txBox="1">
            <a:spLocks noChangeArrowheads="1"/>
          </p:cNvSpPr>
          <p:nvPr/>
        </p:nvSpPr>
        <p:spPr>
          <a:xfrm>
            <a:off x="762000" y="260648"/>
            <a:ext cx="4724400" cy="685800"/>
          </a:xfrm>
          <a:prstGeom prst="rect">
            <a:avLst/>
          </a:prstGeom>
          <a:solidFill>
            <a:srgbClr val="FFFF00"/>
          </a:solidFill>
        </p:spPr>
        <p:txBody>
          <a:bodyPr>
            <a:noAutofit/>
          </a:bodyPr>
          <a:lstStyle>
            <a:lvl1pPr marL="273050" indent="-273050" algn="l" rtl="0" eaLnBrk="0" fontAlgn="base" hangingPunct="0">
              <a:spcBef>
                <a:spcPct val="20000"/>
              </a:spcBef>
              <a:spcAft>
                <a:spcPct val="0"/>
              </a:spcAft>
              <a:buClr>
                <a:schemeClr val="accent1"/>
              </a:buClr>
              <a:buSzPct val="85000"/>
              <a:buFont typeface="Wingdings 2" pitchFamily="18" charset="2"/>
              <a:buChar char=""/>
              <a:defRPr sz="2700" kern="1200">
                <a:solidFill>
                  <a:schemeClr val="tx1"/>
                </a:solidFill>
                <a:latin typeface="+mn-lt"/>
                <a:ea typeface="+mn-ea"/>
                <a:cs typeface="+mn-cs"/>
              </a:defRPr>
            </a:lvl1pPr>
            <a:lvl2pPr marL="547688" indent="-273050" algn="l" rtl="0" eaLnBrk="0" fontAlgn="base" hangingPunct="0">
              <a:spcBef>
                <a:spcPct val="20000"/>
              </a:spcBef>
              <a:spcAft>
                <a:spcPct val="0"/>
              </a:spcAft>
              <a:buClr>
                <a:schemeClr val="accent2"/>
              </a:buClr>
              <a:buSzPct val="70000"/>
              <a:buFont typeface="Wingdings" pitchFamily="2" charset="2"/>
              <a:buChar char=""/>
              <a:defRPr sz="2200" kern="1200">
                <a:solidFill>
                  <a:schemeClr val="tx2"/>
                </a:solidFill>
                <a:latin typeface="+mn-lt"/>
                <a:ea typeface="+mn-ea"/>
                <a:cs typeface="+mn-cs"/>
              </a:defRPr>
            </a:lvl2pPr>
            <a:lvl3pPr marL="822325" indent="-228600" algn="l" rtl="0" eaLnBrk="0" fontAlgn="base" hangingPunct="0">
              <a:spcBef>
                <a:spcPct val="20000"/>
              </a:spcBef>
              <a:spcAft>
                <a:spcPct val="0"/>
              </a:spcAft>
              <a:buClr>
                <a:srgbClr val="8CADAE"/>
              </a:buClr>
              <a:buSzPct val="75000"/>
              <a:buFont typeface="Wingdings 2" pitchFamily="18" charset="2"/>
              <a:buChar char=""/>
              <a:defRPr sz="2000" kern="1200">
                <a:solidFill>
                  <a:schemeClr val="tx1"/>
                </a:solidFill>
                <a:latin typeface="+mn-lt"/>
                <a:ea typeface="+mn-ea"/>
                <a:cs typeface="+mn-cs"/>
              </a:defRPr>
            </a:lvl3pPr>
            <a:lvl4pPr marL="1096963" indent="-228600" algn="l" rtl="0" eaLnBrk="0" fontAlgn="base" hangingPunct="0">
              <a:spcBef>
                <a:spcPct val="20000"/>
              </a:spcBef>
              <a:spcAft>
                <a:spcPct val="0"/>
              </a:spcAft>
              <a:buClr>
                <a:srgbClr val="8C7B70"/>
              </a:buClr>
              <a:buSzPct val="70000"/>
              <a:buFont typeface="Wingdings" pitchFamily="2" charset="2"/>
              <a:buChar char=""/>
              <a:defRPr sz="2000" kern="1200">
                <a:solidFill>
                  <a:schemeClr val="tx2"/>
                </a:solidFill>
                <a:latin typeface="+mn-lt"/>
                <a:ea typeface="+mn-ea"/>
                <a:cs typeface="+mn-cs"/>
              </a:defRPr>
            </a:lvl4pPr>
            <a:lvl5pPr marL="1371600" indent="-228600" algn="l" rtl="0" eaLnBrk="0" fontAlgn="base" hangingPunct="0">
              <a:spcBef>
                <a:spcPct val="20000"/>
              </a:spcBef>
              <a:spcAft>
                <a:spcPct val="0"/>
              </a:spcAft>
              <a:buClr>
                <a:srgbClr val="8FB08C"/>
              </a:buClr>
              <a:buChar char="•"/>
              <a:defRPr kern="1200">
                <a:solidFill>
                  <a:schemeClr val="tx1"/>
                </a:solidFill>
                <a:latin typeface="+mn-lt"/>
                <a:ea typeface="+mn-ea"/>
                <a:cs typeface="+mn-cs"/>
              </a:defRPr>
            </a:lvl5pPr>
            <a:lvl6pPr marL="1645920" indent="-182880" algn="l" rtl="0" eaLnBrk="1" latinLnBrk="0" hangingPunct="1">
              <a:spcBef>
                <a:spcPct val="20000"/>
              </a:spcBef>
              <a:buClr>
                <a:schemeClr val="accent6"/>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1">
                  <a:shade val="75000"/>
                </a:schemeClr>
              </a:buClr>
              <a:buSzPct val="90000"/>
              <a:buChar char="•"/>
              <a:defRPr kumimoji="0" sz="1600" kern="1200" baseline="0">
                <a:solidFill>
                  <a:schemeClr val="tx1"/>
                </a:solidFill>
                <a:latin typeface="+mn-lt"/>
                <a:ea typeface="+mn-ea"/>
                <a:cs typeface="+mn-cs"/>
              </a:defRPr>
            </a:lvl7pPr>
            <a:lvl8pPr marL="2103120" indent="-182880" algn="l" rtl="0" eaLnBrk="1" latinLnBrk="0" hangingPunct="1">
              <a:spcBef>
                <a:spcPct val="20000"/>
              </a:spcBef>
              <a:buClr>
                <a:schemeClr val="accent4">
                  <a:shade val="75000"/>
                </a:schemeClr>
              </a:buClr>
              <a:buChar char="•"/>
              <a:defRPr kumimoji="0" sz="1600" kern="1200">
                <a:solidFill>
                  <a:schemeClr val="tx1"/>
                </a:solidFill>
                <a:latin typeface="+mn-lt"/>
                <a:ea typeface="+mn-ea"/>
                <a:cs typeface="+mn-cs"/>
              </a:defRPr>
            </a:lvl8pPr>
            <a:lvl9pPr marL="2377440" indent="-182880" algn="l" rtl="0" eaLnBrk="1" latinLnBrk="0" hangingPunct="1">
              <a:spcBef>
                <a:spcPct val="20000"/>
              </a:spcBef>
              <a:buClr>
                <a:schemeClr val="accent2">
                  <a:shade val="75000"/>
                </a:schemeClr>
              </a:buClr>
              <a:buSzPct val="90000"/>
              <a:buChar char="•"/>
              <a:defRPr kumimoji="0" sz="1400" kern="1200" cap="all" baseline="0">
                <a:solidFill>
                  <a:schemeClr val="tx1"/>
                </a:solidFill>
                <a:latin typeface="+mn-lt"/>
                <a:ea typeface="+mn-ea"/>
                <a:cs typeface="+mn-cs"/>
              </a:defRPr>
            </a:lvl9pPr>
          </a:lstStyle>
          <a:p>
            <a:pPr eaLnBrk="1" fontAlgn="auto" hangingPunct="1">
              <a:spcAft>
                <a:spcPts val="0"/>
              </a:spcAft>
              <a:buFont typeface="Wingdings 2"/>
              <a:buNone/>
              <a:defRPr/>
            </a:pPr>
            <a:r>
              <a:rPr lang="en-US" sz="4800" u="sng" smtClean="0">
                <a:solidFill>
                  <a:srgbClr val="FF0066"/>
                </a:solidFill>
                <a:latin typeface="Times New Roman" pitchFamily="18" charset="0"/>
                <a:cs typeface="Times New Roman" pitchFamily="18" charset="0"/>
              </a:rPr>
              <a:t>Kiểm tra bài cũ:</a:t>
            </a:r>
            <a:endParaRPr lang="en-US" sz="4800" u="sng">
              <a:solidFill>
                <a:srgbClr val="FF0066"/>
              </a:solidFill>
              <a:latin typeface="Times New Roman" pitchFamily="18" charset="0"/>
              <a:cs typeface="Times New Roman" pitchFamily="18" charset="0"/>
            </a:endParaRPr>
          </a:p>
        </p:txBody>
      </p:sp>
      <p:sp>
        <p:nvSpPr>
          <p:cNvPr id="8" name="Cloud Callout 7"/>
          <p:cNvSpPr/>
          <p:nvPr/>
        </p:nvSpPr>
        <p:spPr>
          <a:xfrm>
            <a:off x="3333831" y="1196752"/>
            <a:ext cx="5509595" cy="3578460"/>
          </a:xfrm>
          <a:prstGeom prst="cloudCallout">
            <a:avLst>
              <a:gd name="adj1" fmla="val -72545"/>
              <a:gd name="adj2" fmla="val 47791"/>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smtClean="0">
                <a:solidFill>
                  <a:schemeClr val="bg2">
                    <a:lumMod val="10000"/>
                  </a:schemeClr>
                </a:solidFill>
                <a:latin typeface="Times New Roman" pitchFamily="18" charset="0"/>
                <a:cs typeface="Times New Roman" pitchFamily="18" charset="0"/>
              </a:rPr>
              <a:t>Tiết trước chúng ta được học bài gì?</a:t>
            </a:r>
            <a:endParaRPr lang="vi-VN" sz="4800">
              <a:solidFill>
                <a:schemeClr val="bg2">
                  <a:lumMod val="10000"/>
                </a:schemeClr>
              </a:solidFill>
              <a:latin typeface="Times New Roman" pitchFamily="18" charset="0"/>
              <a:cs typeface="Times New Roman" pitchFamily="18" charset="0"/>
            </a:endParaRPr>
          </a:p>
        </p:txBody>
      </p:sp>
      <p:sp>
        <p:nvSpPr>
          <p:cNvPr id="9" name="Cloud Callout 8"/>
          <p:cNvSpPr/>
          <p:nvPr/>
        </p:nvSpPr>
        <p:spPr>
          <a:xfrm>
            <a:off x="2609726" y="1196752"/>
            <a:ext cx="6565985" cy="2895600"/>
          </a:xfrm>
          <a:prstGeom prst="cloudCallout">
            <a:avLst>
              <a:gd name="adj1" fmla="val -67824"/>
              <a:gd name="adj2" fmla="val 57675"/>
            </a:avLst>
          </a:prstGeom>
          <a:solidFill>
            <a:srgbClr val="FF993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spcBef>
                <a:spcPct val="20000"/>
              </a:spcBef>
            </a:pPr>
            <a:r>
              <a:rPr lang="en-US" sz="4800" smtClean="0">
                <a:solidFill>
                  <a:srgbClr val="0000FF"/>
                </a:solidFill>
                <a:latin typeface="Times New Roman" pitchFamily="18" charset="0"/>
                <a:cs typeface="Times New Roman" pitchFamily="18" charset="0"/>
              </a:rPr>
              <a:t>Vì sao phải đoàn kết thiếu nhi quốc tế?</a:t>
            </a:r>
            <a:endParaRPr lang="en-US" sz="4800">
              <a:solidFill>
                <a:srgbClr val="0000FF"/>
              </a:solidFill>
              <a:latin typeface="Times New Roman" pitchFamily="18" charset="0"/>
              <a:cs typeface="Times New Roman" pitchFamily="18" charset="0"/>
            </a:endParaRPr>
          </a:p>
        </p:txBody>
      </p:sp>
      <p:sp>
        <p:nvSpPr>
          <p:cNvPr id="10" name="Rounded Rectangular Callout 9"/>
          <p:cNvSpPr/>
          <p:nvPr/>
        </p:nvSpPr>
        <p:spPr>
          <a:xfrm>
            <a:off x="363541" y="1396639"/>
            <a:ext cx="8812088" cy="3600400"/>
          </a:xfrm>
          <a:prstGeom prst="wedgeRoundRectCallout">
            <a:avLst>
              <a:gd name="adj1" fmla="val -34852"/>
              <a:gd name="adj2" fmla="val 72670"/>
              <a:gd name="adj3" fmla="val 16667"/>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smtClean="0">
                <a:solidFill>
                  <a:srgbClr val="0000FF"/>
                </a:solidFill>
                <a:latin typeface="Times New Roman" pitchFamily="18" charset="0"/>
                <a:cs typeface="Times New Roman" pitchFamily="18" charset="0"/>
              </a:rPr>
              <a:t>Vì thiếu nhi quốc tế đều là anh em bè bạn, cùng là chủ nhân tương lai của thế giới nên chúng ta phải đoàn kết hữu nghị với thiếu nhi quốc tế </a:t>
            </a:r>
            <a:endParaRPr lang="vi-VN" sz="4800"/>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641" y="5949280"/>
            <a:ext cx="3552825" cy="908720"/>
          </a:xfrm>
          <a:prstGeom prst="rect">
            <a:avLst/>
          </a:prstGeom>
        </p:spPr>
      </p:pic>
      <p:pic>
        <p:nvPicPr>
          <p:cNvPr id="12" name="Picture 1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555679" y="5949280"/>
            <a:ext cx="3552825" cy="908720"/>
          </a:xfrm>
          <a:prstGeom prst="rect">
            <a:avLst/>
          </a:prstGeom>
        </p:spPr>
      </p:pic>
    </p:spTree>
    <p:extLst>
      <p:ext uri="{BB962C8B-B14F-4D97-AF65-F5344CB8AC3E}">
        <p14:creationId xmlns:p14="http://schemas.microsoft.com/office/powerpoint/2010/main" val="21148133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1" presetClass="entr" presetSubtype="1" fill="hold" grpId="0" nodeType="click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heel(1)">
                                      <p:cBhvr>
                                        <p:cTn id="13" dur="2000"/>
                                        <p:tgtEl>
                                          <p:spTgt spid="8"/>
                                        </p:tgtEl>
                                      </p:cBhvr>
                                    </p:animEffect>
                                  </p:childTnLst>
                                </p:cTn>
                              </p:par>
                            </p:childTnLst>
                          </p:cTn>
                        </p:par>
                      </p:childTnLst>
                    </p:cTn>
                  </p:par>
                  <p:par>
                    <p:cTn id="14" fill="hold">
                      <p:stCondLst>
                        <p:cond delay="indefinite"/>
                      </p:stCondLst>
                      <p:childTnLst>
                        <p:par>
                          <p:cTn id="15" fill="hold">
                            <p:stCondLst>
                              <p:cond delay="0"/>
                            </p:stCondLst>
                            <p:childTnLst>
                              <p:par>
                                <p:cTn id="16" presetID="21" presetClass="exit" presetSubtype="1" fill="hold" grpId="1" nodeType="clickEffect">
                                  <p:stCondLst>
                                    <p:cond delay="0"/>
                                  </p:stCondLst>
                                  <p:childTnLst>
                                    <p:animEffect transition="out" filter="wheel(1)">
                                      <p:cBhvr>
                                        <p:cTn id="17" dur="2000"/>
                                        <p:tgtEl>
                                          <p:spTgt spid="8"/>
                                        </p:tgtEl>
                                      </p:cBhvr>
                                    </p:animEffect>
                                    <p:set>
                                      <p:cBhvr>
                                        <p:cTn id="18" dur="1" fill="hold">
                                          <p:stCondLst>
                                            <p:cond delay="1999"/>
                                          </p:stCondLst>
                                        </p:cTn>
                                        <p:tgtEl>
                                          <p:spTgt spid="8"/>
                                        </p:tgtEl>
                                        <p:attrNameLst>
                                          <p:attrName>style.visibility</p:attrName>
                                        </p:attrNameLst>
                                      </p:cBhvr>
                                      <p:to>
                                        <p:strVal val="hidden"/>
                                      </p:to>
                                    </p:set>
                                  </p:childTnLst>
                                </p:cTn>
                              </p:par>
                            </p:childTnLst>
                          </p:cTn>
                        </p:par>
                      </p:childTnLst>
                    </p:cTn>
                  </p:par>
                  <p:par>
                    <p:cTn id="19" fill="hold">
                      <p:stCondLst>
                        <p:cond delay="indefinite"/>
                      </p:stCondLst>
                      <p:childTnLst>
                        <p:par>
                          <p:cTn id="20" fill="hold">
                            <p:stCondLst>
                              <p:cond delay="0"/>
                            </p:stCondLst>
                            <p:childTnLst>
                              <p:par>
                                <p:cTn id="21" presetID="53" presetClass="entr" presetSubtype="16" fill="hold" grpId="1" nodeType="clickEffect">
                                  <p:stCondLst>
                                    <p:cond delay="0"/>
                                  </p:stCondLst>
                                  <p:childTnLst>
                                    <p:set>
                                      <p:cBhvr>
                                        <p:cTn id="22" dur="1" fill="hold">
                                          <p:stCondLst>
                                            <p:cond delay="0"/>
                                          </p:stCondLst>
                                        </p:cTn>
                                        <p:tgtEl>
                                          <p:spTgt spid="9"/>
                                        </p:tgtEl>
                                        <p:attrNameLst>
                                          <p:attrName>style.visibility</p:attrName>
                                        </p:attrNameLst>
                                      </p:cBhvr>
                                      <p:to>
                                        <p:strVal val="visible"/>
                                      </p:to>
                                    </p:set>
                                    <p:anim calcmode="lin" valueType="num">
                                      <p:cBhvr>
                                        <p:cTn id="23" dur="500" fill="hold"/>
                                        <p:tgtEl>
                                          <p:spTgt spid="9"/>
                                        </p:tgtEl>
                                        <p:attrNameLst>
                                          <p:attrName>ppt_w</p:attrName>
                                        </p:attrNameLst>
                                      </p:cBhvr>
                                      <p:tavLst>
                                        <p:tav tm="0">
                                          <p:val>
                                            <p:fltVal val="0"/>
                                          </p:val>
                                        </p:tav>
                                        <p:tav tm="100000">
                                          <p:val>
                                            <p:strVal val="#ppt_w"/>
                                          </p:val>
                                        </p:tav>
                                      </p:tavLst>
                                    </p:anim>
                                    <p:anim calcmode="lin" valueType="num">
                                      <p:cBhvr>
                                        <p:cTn id="24" dur="500" fill="hold"/>
                                        <p:tgtEl>
                                          <p:spTgt spid="9"/>
                                        </p:tgtEl>
                                        <p:attrNameLst>
                                          <p:attrName>ppt_h</p:attrName>
                                        </p:attrNameLst>
                                      </p:cBhvr>
                                      <p:tavLst>
                                        <p:tav tm="0">
                                          <p:val>
                                            <p:fltVal val="0"/>
                                          </p:val>
                                        </p:tav>
                                        <p:tav tm="100000">
                                          <p:val>
                                            <p:strVal val="#ppt_h"/>
                                          </p:val>
                                        </p:tav>
                                      </p:tavLst>
                                    </p:anim>
                                    <p:animEffect transition="in" filter="fade">
                                      <p:cBhvr>
                                        <p:cTn id="25" dur="500"/>
                                        <p:tgtEl>
                                          <p:spTgt spid="9"/>
                                        </p:tgtEl>
                                      </p:cBhvr>
                                    </p:animEffect>
                                  </p:childTnLst>
                                </p:cTn>
                              </p:par>
                            </p:childTnLst>
                          </p:cTn>
                        </p:par>
                      </p:childTnLst>
                    </p:cTn>
                  </p:par>
                  <p:par>
                    <p:cTn id="26" fill="hold">
                      <p:stCondLst>
                        <p:cond delay="indefinite"/>
                      </p:stCondLst>
                      <p:childTnLst>
                        <p:par>
                          <p:cTn id="27" fill="hold">
                            <p:stCondLst>
                              <p:cond delay="0"/>
                            </p:stCondLst>
                            <p:childTnLst>
                              <p:par>
                                <p:cTn id="28" presetID="53" presetClass="exit" presetSubtype="32" fill="hold" grpId="0" nodeType="clickEffect">
                                  <p:stCondLst>
                                    <p:cond delay="0"/>
                                  </p:stCondLst>
                                  <p:childTnLst>
                                    <p:anim calcmode="lin" valueType="num">
                                      <p:cBhvr>
                                        <p:cTn id="29" dur="500"/>
                                        <p:tgtEl>
                                          <p:spTgt spid="9"/>
                                        </p:tgtEl>
                                        <p:attrNameLst>
                                          <p:attrName>ppt_w</p:attrName>
                                        </p:attrNameLst>
                                      </p:cBhvr>
                                      <p:tavLst>
                                        <p:tav tm="0">
                                          <p:val>
                                            <p:strVal val="ppt_w"/>
                                          </p:val>
                                        </p:tav>
                                        <p:tav tm="100000">
                                          <p:val>
                                            <p:fltVal val="0"/>
                                          </p:val>
                                        </p:tav>
                                      </p:tavLst>
                                    </p:anim>
                                    <p:anim calcmode="lin" valueType="num">
                                      <p:cBhvr>
                                        <p:cTn id="30" dur="500"/>
                                        <p:tgtEl>
                                          <p:spTgt spid="9"/>
                                        </p:tgtEl>
                                        <p:attrNameLst>
                                          <p:attrName>ppt_h</p:attrName>
                                        </p:attrNameLst>
                                      </p:cBhvr>
                                      <p:tavLst>
                                        <p:tav tm="0">
                                          <p:val>
                                            <p:strVal val="ppt_h"/>
                                          </p:val>
                                        </p:tav>
                                        <p:tav tm="100000">
                                          <p:val>
                                            <p:fltVal val="0"/>
                                          </p:val>
                                        </p:tav>
                                      </p:tavLst>
                                    </p:anim>
                                    <p:animEffect transition="out" filter="fade">
                                      <p:cBhvr>
                                        <p:cTn id="31" dur="500"/>
                                        <p:tgtEl>
                                          <p:spTgt spid="9"/>
                                        </p:tgtEl>
                                      </p:cBhvr>
                                    </p:animEffect>
                                    <p:set>
                                      <p:cBhvr>
                                        <p:cTn id="32" dur="1" fill="hold">
                                          <p:stCondLst>
                                            <p:cond delay="499"/>
                                          </p:stCondLst>
                                        </p:cTn>
                                        <p:tgtEl>
                                          <p:spTgt spid="9"/>
                                        </p:tgtEl>
                                        <p:attrNameLst>
                                          <p:attrName>style.visibility</p:attrName>
                                        </p:attrNameLst>
                                      </p:cBhvr>
                                      <p:to>
                                        <p:strVal val="hidden"/>
                                      </p:to>
                                    </p:set>
                                  </p:childTnLst>
                                </p:cTn>
                              </p:par>
                            </p:childTnLst>
                          </p:cTn>
                        </p:par>
                      </p:childTnLst>
                    </p:cTn>
                  </p:par>
                  <p:par>
                    <p:cTn id="33" fill="hold">
                      <p:stCondLst>
                        <p:cond delay="indefinite"/>
                      </p:stCondLst>
                      <p:childTnLst>
                        <p:par>
                          <p:cTn id="34" fill="hold">
                            <p:stCondLst>
                              <p:cond delay="0"/>
                            </p:stCondLst>
                            <p:childTnLst>
                              <p:par>
                                <p:cTn id="35" presetID="31" presetClass="entr" presetSubtype="0" fill="hold" grpId="0" nodeType="clickEffect">
                                  <p:stCondLst>
                                    <p:cond delay="0"/>
                                  </p:stCondLst>
                                  <p:childTnLst>
                                    <p:set>
                                      <p:cBhvr>
                                        <p:cTn id="36" dur="1" fill="hold">
                                          <p:stCondLst>
                                            <p:cond delay="0"/>
                                          </p:stCondLst>
                                        </p:cTn>
                                        <p:tgtEl>
                                          <p:spTgt spid="10"/>
                                        </p:tgtEl>
                                        <p:attrNameLst>
                                          <p:attrName>style.visibility</p:attrName>
                                        </p:attrNameLst>
                                      </p:cBhvr>
                                      <p:to>
                                        <p:strVal val="visible"/>
                                      </p:to>
                                    </p:set>
                                    <p:anim calcmode="lin" valueType="num">
                                      <p:cBhvr>
                                        <p:cTn id="37" dur="1000" fill="hold"/>
                                        <p:tgtEl>
                                          <p:spTgt spid="10"/>
                                        </p:tgtEl>
                                        <p:attrNameLst>
                                          <p:attrName>ppt_w</p:attrName>
                                        </p:attrNameLst>
                                      </p:cBhvr>
                                      <p:tavLst>
                                        <p:tav tm="0">
                                          <p:val>
                                            <p:fltVal val="0"/>
                                          </p:val>
                                        </p:tav>
                                        <p:tav tm="100000">
                                          <p:val>
                                            <p:strVal val="#ppt_w"/>
                                          </p:val>
                                        </p:tav>
                                      </p:tavLst>
                                    </p:anim>
                                    <p:anim calcmode="lin" valueType="num">
                                      <p:cBhvr>
                                        <p:cTn id="38" dur="1000" fill="hold"/>
                                        <p:tgtEl>
                                          <p:spTgt spid="10"/>
                                        </p:tgtEl>
                                        <p:attrNameLst>
                                          <p:attrName>ppt_h</p:attrName>
                                        </p:attrNameLst>
                                      </p:cBhvr>
                                      <p:tavLst>
                                        <p:tav tm="0">
                                          <p:val>
                                            <p:fltVal val="0"/>
                                          </p:val>
                                        </p:tav>
                                        <p:tav tm="100000">
                                          <p:val>
                                            <p:strVal val="#ppt_h"/>
                                          </p:val>
                                        </p:tav>
                                      </p:tavLst>
                                    </p:anim>
                                    <p:anim calcmode="lin" valueType="num">
                                      <p:cBhvr>
                                        <p:cTn id="39" dur="1000" fill="hold"/>
                                        <p:tgtEl>
                                          <p:spTgt spid="10"/>
                                        </p:tgtEl>
                                        <p:attrNameLst>
                                          <p:attrName>style.rotation</p:attrName>
                                        </p:attrNameLst>
                                      </p:cBhvr>
                                      <p:tavLst>
                                        <p:tav tm="0">
                                          <p:val>
                                            <p:fltVal val="90"/>
                                          </p:val>
                                        </p:tav>
                                        <p:tav tm="100000">
                                          <p:val>
                                            <p:fltVal val="0"/>
                                          </p:val>
                                        </p:tav>
                                      </p:tavLst>
                                    </p:anim>
                                    <p:animEffect transition="in" filter="fade">
                                      <p:cBhvr>
                                        <p:cTn id="40" dur="1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8" grpId="0" animBg="1"/>
      <p:bldP spid="8" grpId="1" animBg="1"/>
      <p:bldP spid="9" grpId="0" animBg="1"/>
      <p:bldP spid="9" grpId="1" animBg="1"/>
      <p:bldP spid="10"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5"/>
          <p:cNvGrpSpPr>
            <a:grpSpLocks/>
          </p:cNvGrpSpPr>
          <p:nvPr/>
        </p:nvGrpSpPr>
        <p:grpSpPr bwMode="auto">
          <a:xfrm>
            <a:off x="0" y="0"/>
            <a:ext cx="4343400" cy="6858000"/>
            <a:chOff x="0" y="0"/>
            <a:chExt cx="2592" cy="3109"/>
          </a:xfrm>
        </p:grpSpPr>
        <p:pic>
          <p:nvPicPr>
            <p:cNvPr id="8" name="Picture 6" descr="Ton trong khach nuoc ngoai"/>
            <p:cNvPicPr>
              <a:picLocks noChangeAspect="1" noChangeArrowheads="1"/>
            </p:cNvPicPr>
            <p:nvPr/>
          </p:nvPicPr>
          <p:blipFill>
            <a:blip r:embed="rId2">
              <a:extLst>
                <a:ext uri="{28A0092B-C50C-407E-A947-70E740481C1C}">
                  <a14:useLocalDpi xmlns:a14="http://schemas.microsoft.com/office/drawing/2010/main" val="0"/>
                </a:ext>
              </a:extLst>
            </a:blip>
            <a:srcRect l="49333" b="52858"/>
            <a:stretch>
              <a:fillRect/>
            </a:stretch>
          </p:blipFill>
          <p:spPr bwMode="auto">
            <a:xfrm>
              <a:off x="0" y="0"/>
              <a:ext cx="2592" cy="3109"/>
            </a:xfrm>
            <a:prstGeom prst="rect">
              <a:avLst/>
            </a:prstGeom>
            <a:noFill/>
            <a:ln w="9525">
              <a:solidFill>
                <a:srgbClr val="782A4B"/>
              </a:solidFill>
              <a:miter lim="800000"/>
              <a:headEnd/>
              <a:tailEnd/>
            </a:ln>
            <a:extLst>
              <a:ext uri="{909E8E84-426E-40DD-AFC4-6F175D3DCCD1}">
                <a14:hiddenFill xmlns:a14="http://schemas.microsoft.com/office/drawing/2010/main">
                  <a:solidFill>
                    <a:srgbClr val="FFFFFF"/>
                  </a:solidFill>
                </a14:hiddenFill>
              </a:ext>
            </a:extLst>
          </p:spPr>
        </p:pic>
        <p:sp>
          <p:nvSpPr>
            <p:cNvPr id="9" name="Rectangle 7"/>
            <p:cNvSpPr>
              <a:spLocks noChangeArrowheads="1"/>
            </p:cNvSpPr>
            <p:nvPr/>
          </p:nvSpPr>
          <p:spPr bwMode="auto">
            <a:xfrm>
              <a:off x="0" y="0"/>
              <a:ext cx="299" cy="40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sz="2800" b="1">
                  <a:solidFill>
                    <a:srgbClr val="FF9933"/>
                  </a:solidFill>
                </a:rPr>
                <a:t>2</a:t>
              </a:r>
            </a:p>
          </p:txBody>
        </p:sp>
      </p:grpSp>
      <p:sp>
        <p:nvSpPr>
          <p:cNvPr id="11" name="TextBox 10"/>
          <p:cNvSpPr txBox="1"/>
          <p:nvPr/>
        </p:nvSpPr>
        <p:spPr>
          <a:xfrm>
            <a:off x="4355976" y="-27384"/>
            <a:ext cx="4788024" cy="6986528"/>
          </a:xfrm>
          <a:prstGeom prst="rect">
            <a:avLst/>
          </a:prstGeom>
          <a:noFill/>
        </p:spPr>
        <p:txBody>
          <a:bodyPr wrap="square" rtlCol="0">
            <a:spAutoFit/>
          </a:bodyPr>
          <a:lstStyle/>
          <a:p>
            <a:pPr algn="just"/>
            <a:r>
              <a:rPr lang="en-US" sz="2800" smtClean="0">
                <a:solidFill>
                  <a:srgbClr val="0000FF"/>
                </a:solidFill>
                <a:latin typeface="Times New Roman" pitchFamily="18" charset="0"/>
                <a:cs typeface="Times New Roman" pitchFamily="18" charset="0"/>
              </a:rPr>
              <a:t>Tình huống 2:</a:t>
            </a:r>
            <a:r>
              <a:rPr lang="en-US" sz="2800" smtClean="0">
                <a:latin typeface="Times New Roman" pitchFamily="18" charset="0"/>
                <a:cs typeface="Times New Roman" pitchFamily="18" charset="0"/>
              </a:rPr>
              <a:t> Một người nước ngoài đang ngồi trong tàu hỏa nhìn qua cửa sổ . Ông có vẻ buồn vì không thể nói chuyện với ai . Đạo tò mò đến gần hỏi chuyện với vốn tiếng Anh ít ỏi của mình . Cậu hỏi về đất nước ông , về cuộc sống những trẻ em trên đất nước ông và kể cho ông nghe về ngôi trường nhỏ bé, xinh đẹp của mình . Hai người rất vui vẻ trò chuyện với nhau dù ngôn ngữ bất đồng phải dùng đến cử chỉ điệu bộ mới hiểu nhau .</a:t>
            </a:r>
          </a:p>
          <a:p>
            <a:pPr algn="just"/>
            <a:endParaRPr lang="vi-VN" sz="2800">
              <a:latin typeface="Times New Roman" pitchFamily="18" charset="0"/>
              <a:cs typeface="Times New Roman" pitchFamily="18" charset="0"/>
            </a:endParaRPr>
          </a:p>
        </p:txBody>
      </p:sp>
    </p:spTree>
    <p:extLst>
      <p:ext uri="{BB962C8B-B14F-4D97-AF65-F5344CB8AC3E}">
        <p14:creationId xmlns:p14="http://schemas.microsoft.com/office/powerpoint/2010/main" val="29702352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randombar(horizontal)">
                                      <p:cBhvr>
                                        <p:cTn id="7" dur="500"/>
                                        <p:tgtEl>
                                          <p:spTgt spid="7"/>
                                        </p:tgtEl>
                                      </p:cBhvr>
                                    </p:animEffect>
                                  </p:childTnLst>
                                </p:cTn>
                              </p:par>
                              <p:par>
                                <p:cTn id="8" presetID="14" presetClass="entr" presetSubtype="10" fill="hold" grpId="0" nodeType="withEffect">
                                  <p:stCondLst>
                                    <p:cond delay="0"/>
                                  </p:stCondLst>
                                  <p:childTnLst>
                                    <p:set>
                                      <p:cBhvr>
                                        <p:cTn id="9" dur="1" fill="hold">
                                          <p:stCondLst>
                                            <p:cond delay="0"/>
                                          </p:stCondLst>
                                        </p:cTn>
                                        <p:tgtEl>
                                          <p:spTgt spid="11"/>
                                        </p:tgtEl>
                                        <p:attrNameLst>
                                          <p:attrName>style.visibility</p:attrName>
                                        </p:attrNameLst>
                                      </p:cBhvr>
                                      <p:to>
                                        <p:strVal val="visible"/>
                                      </p:to>
                                    </p:set>
                                    <p:animEffect transition="in" filter="randombar(horizontal)">
                                      <p:cBhvr>
                                        <p:cTn id="10"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a:xfrm>
            <a:off x="4724400" y="0"/>
            <a:ext cx="4419600" cy="5943600"/>
          </a:xfrm>
          <a:prstGeom prst="rect">
            <a:avLst/>
          </a:prstGeom>
          <a:noFill/>
          <a:ln w="28575">
            <a:solidFill>
              <a:srgbClr val="0033CC"/>
            </a:solidFill>
            <a:miter lim="800000"/>
            <a:headEnd/>
            <a:tailEnd/>
          </a:ln>
        </p:spPr>
      </p:pic>
      <p:pic>
        <p:nvPicPr>
          <p:cNvPr id="3"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4648200" cy="5943600"/>
          </a:xfrm>
          <a:prstGeom prst="rect">
            <a:avLst/>
          </a:prstGeom>
          <a:noFill/>
          <a:ln w="28575">
            <a:solidFill>
              <a:srgbClr val="0033CC"/>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 Box 6"/>
          <p:cNvSpPr txBox="1">
            <a:spLocks noChangeArrowheads="1"/>
          </p:cNvSpPr>
          <p:nvPr/>
        </p:nvSpPr>
        <p:spPr bwMode="auto">
          <a:xfrm>
            <a:off x="1187624" y="6056313"/>
            <a:ext cx="2223686" cy="646331"/>
          </a:xfrm>
          <a:prstGeom prst="rect">
            <a:avLst/>
          </a:prstGeom>
          <a:solidFill>
            <a:schemeClr val="bg1"/>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sz="3600">
                <a:solidFill>
                  <a:srgbClr val="CC3300"/>
                </a:solidFill>
                <a:latin typeface="Times New Roman" pitchFamily="18" charset="0"/>
                <a:cs typeface="Times New Roman" pitchFamily="18" charset="0"/>
              </a:rPr>
              <a:t>Không nên</a:t>
            </a:r>
          </a:p>
        </p:txBody>
      </p:sp>
      <p:sp>
        <p:nvSpPr>
          <p:cNvPr id="5" name="Text Box 7"/>
          <p:cNvSpPr txBox="1">
            <a:spLocks noChangeArrowheads="1"/>
          </p:cNvSpPr>
          <p:nvPr/>
        </p:nvSpPr>
        <p:spPr bwMode="auto">
          <a:xfrm>
            <a:off x="6372200" y="6019800"/>
            <a:ext cx="954107" cy="646331"/>
          </a:xfrm>
          <a:prstGeom prst="rect">
            <a:avLst/>
          </a:prstGeom>
          <a:solidFill>
            <a:schemeClr val="bg1"/>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sz="3600">
                <a:solidFill>
                  <a:srgbClr val="CC3300"/>
                </a:solidFill>
                <a:latin typeface="Times New Roman" pitchFamily="18" charset="0"/>
                <a:cs typeface="Times New Roman" pitchFamily="18" charset="0"/>
              </a:rPr>
              <a:t>Nên</a:t>
            </a:r>
          </a:p>
        </p:txBody>
      </p:sp>
    </p:spTree>
    <p:extLst>
      <p:ext uri="{BB962C8B-B14F-4D97-AF65-F5344CB8AC3E}">
        <p14:creationId xmlns:p14="http://schemas.microsoft.com/office/powerpoint/2010/main" val="3512262647"/>
      </p:ext>
    </p:extLst>
  </p:cSld>
  <p:clrMapOvr>
    <a:masterClrMapping/>
  </p:clrMapOvr>
  <mc:AlternateContent xmlns:mc="http://schemas.openxmlformats.org/markup-compatibility/2006">
    <mc:Choice xmlns:p14="http://schemas.microsoft.com/office/powerpoint/2010/main" Requires="p14">
      <p:transition spd="slow" p14:dur="800">
        <p:circle/>
      </p:transition>
    </mc:Choice>
    <mc:Fallback>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ppt_x"/>
                                          </p:val>
                                        </p:tav>
                                        <p:tav tm="100000">
                                          <p:val>
                                            <p:strVal val="#ppt_x"/>
                                          </p:val>
                                        </p:tav>
                                      </p:tavLst>
                                    </p:anim>
                                    <p:anim calcmode="lin" valueType="num">
                                      <p:cBhvr additive="base">
                                        <p:cTn id="12"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53" presetClass="entr" presetSubtype="16"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 calcmode="lin" valueType="num">
                                      <p:cBhvr>
                                        <p:cTn id="17" dur="500" fill="hold"/>
                                        <p:tgtEl>
                                          <p:spTgt spid="4"/>
                                        </p:tgtEl>
                                        <p:attrNameLst>
                                          <p:attrName>ppt_w</p:attrName>
                                        </p:attrNameLst>
                                      </p:cBhvr>
                                      <p:tavLst>
                                        <p:tav tm="0">
                                          <p:val>
                                            <p:fltVal val="0"/>
                                          </p:val>
                                        </p:tav>
                                        <p:tav tm="100000">
                                          <p:val>
                                            <p:strVal val="#ppt_w"/>
                                          </p:val>
                                        </p:tav>
                                      </p:tavLst>
                                    </p:anim>
                                    <p:anim calcmode="lin" valueType="num">
                                      <p:cBhvr>
                                        <p:cTn id="18" dur="500" fill="hold"/>
                                        <p:tgtEl>
                                          <p:spTgt spid="4"/>
                                        </p:tgtEl>
                                        <p:attrNameLst>
                                          <p:attrName>ppt_h</p:attrName>
                                        </p:attrNameLst>
                                      </p:cBhvr>
                                      <p:tavLst>
                                        <p:tav tm="0">
                                          <p:val>
                                            <p:fltVal val="0"/>
                                          </p:val>
                                        </p:tav>
                                        <p:tav tm="100000">
                                          <p:val>
                                            <p:strVal val="#ppt_h"/>
                                          </p:val>
                                        </p:tav>
                                      </p:tavLst>
                                    </p:anim>
                                    <p:animEffect transition="in" filter="fade">
                                      <p:cBhvr>
                                        <p:cTn id="19" dur="500"/>
                                        <p:tgtEl>
                                          <p:spTgt spid="4"/>
                                        </p:tgtEl>
                                      </p:cBhvr>
                                    </p:animEffect>
                                  </p:childTnLst>
                                </p:cTn>
                              </p:par>
                            </p:childTnLst>
                          </p:cTn>
                        </p:par>
                      </p:childTnLst>
                    </p:cTn>
                  </p:par>
                  <p:par>
                    <p:cTn id="20" fill="hold">
                      <p:stCondLst>
                        <p:cond delay="indefinite"/>
                      </p:stCondLst>
                      <p:childTnLst>
                        <p:par>
                          <p:cTn id="21" fill="hold">
                            <p:stCondLst>
                              <p:cond delay="0"/>
                            </p:stCondLst>
                            <p:childTnLst>
                              <p:par>
                                <p:cTn id="22" presetID="53" presetClass="entr" presetSubtype="16" fill="hold" grpId="0" nodeType="clickEffect">
                                  <p:stCondLst>
                                    <p:cond delay="0"/>
                                  </p:stCondLst>
                                  <p:childTnLst>
                                    <p:set>
                                      <p:cBhvr>
                                        <p:cTn id="23" dur="1" fill="hold">
                                          <p:stCondLst>
                                            <p:cond delay="0"/>
                                          </p:stCondLst>
                                        </p:cTn>
                                        <p:tgtEl>
                                          <p:spTgt spid="5"/>
                                        </p:tgtEl>
                                        <p:attrNameLst>
                                          <p:attrName>style.visibility</p:attrName>
                                        </p:attrNameLst>
                                      </p:cBhvr>
                                      <p:to>
                                        <p:strVal val="visible"/>
                                      </p:to>
                                    </p:set>
                                    <p:anim calcmode="lin" valueType="num">
                                      <p:cBhvr>
                                        <p:cTn id="24" dur="500" fill="hold"/>
                                        <p:tgtEl>
                                          <p:spTgt spid="5"/>
                                        </p:tgtEl>
                                        <p:attrNameLst>
                                          <p:attrName>ppt_w</p:attrName>
                                        </p:attrNameLst>
                                      </p:cBhvr>
                                      <p:tavLst>
                                        <p:tav tm="0">
                                          <p:val>
                                            <p:fltVal val="0"/>
                                          </p:val>
                                        </p:tav>
                                        <p:tav tm="100000">
                                          <p:val>
                                            <p:strVal val="#ppt_w"/>
                                          </p:val>
                                        </p:tav>
                                      </p:tavLst>
                                    </p:anim>
                                    <p:anim calcmode="lin" valueType="num">
                                      <p:cBhvr>
                                        <p:cTn id="25" dur="500" fill="hold"/>
                                        <p:tgtEl>
                                          <p:spTgt spid="5"/>
                                        </p:tgtEl>
                                        <p:attrNameLst>
                                          <p:attrName>ppt_h</p:attrName>
                                        </p:attrNameLst>
                                      </p:cBhvr>
                                      <p:tavLst>
                                        <p:tav tm="0">
                                          <p:val>
                                            <p:fltVal val="0"/>
                                          </p:val>
                                        </p:tav>
                                        <p:tav tm="100000">
                                          <p:val>
                                            <p:strVal val="#ppt_h"/>
                                          </p:val>
                                        </p:tav>
                                      </p:tavLst>
                                    </p:anim>
                                    <p:animEffect transition="in" filter="fade">
                                      <p:cBhvr>
                                        <p:cTn id="26"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5" descr="BDRPC18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 y="0"/>
            <a:ext cx="8831263" cy="6734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3"/>
          <p:cNvSpPr/>
          <p:nvPr/>
        </p:nvSpPr>
        <p:spPr>
          <a:xfrm>
            <a:off x="539552" y="476672"/>
            <a:ext cx="8136904" cy="4924425"/>
          </a:xfrm>
          <a:prstGeom prst="rect">
            <a:avLst/>
          </a:prstGeom>
        </p:spPr>
        <p:txBody>
          <a:bodyPr wrap="square">
            <a:spAutoFit/>
          </a:bodyPr>
          <a:lstStyle/>
          <a:p>
            <a:pPr algn="ctr"/>
            <a:r>
              <a:rPr lang="en-US" sz="3000" i="1" smtClean="0">
                <a:solidFill>
                  <a:srgbClr val="FF6600"/>
                </a:solidFill>
                <a:latin typeface="Times New Roman" pitchFamily="18" charset="0"/>
                <a:cs typeface="Times New Roman" pitchFamily="18" charset="0"/>
              </a:rPr>
              <a:t> </a:t>
            </a:r>
            <a:r>
              <a:rPr lang="en-US" sz="4400" i="1" u="sng" smtClean="0">
                <a:solidFill>
                  <a:srgbClr val="FF6600"/>
                </a:solidFill>
                <a:latin typeface="Times New Roman" pitchFamily="18" charset="0"/>
                <a:cs typeface="Times New Roman" pitchFamily="18" charset="0"/>
              </a:rPr>
              <a:t>Kết luận :</a:t>
            </a:r>
            <a:r>
              <a:rPr lang="en-US" sz="4400" smtClean="0">
                <a:solidFill>
                  <a:srgbClr val="FF6600"/>
                </a:solidFill>
                <a:latin typeface="Times New Roman" pitchFamily="18" charset="0"/>
                <a:cs typeface="Times New Roman" pitchFamily="18" charset="0"/>
              </a:rPr>
              <a:t> </a:t>
            </a:r>
          </a:p>
          <a:p>
            <a:r>
              <a:rPr lang="en-US" sz="3000" smtClean="0">
                <a:solidFill>
                  <a:srgbClr val="FF6600"/>
                </a:solidFill>
                <a:latin typeface="Times New Roman" pitchFamily="18" charset="0"/>
                <a:cs typeface="Times New Roman" pitchFamily="18" charset="0"/>
              </a:rPr>
              <a:t>* Tình huống 1 : </a:t>
            </a:r>
            <a:r>
              <a:rPr lang="en-US" sz="3000" smtClean="0">
                <a:solidFill>
                  <a:srgbClr val="0000FF"/>
                </a:solidFill>
                <a:latin typeface="Times New Roman" pitchFamily="18" charset="0"/>
                <a:cs typeface="Times New Roman" pitchFamily="18" charset="0"/>
              </a:rPr>
              <a:t>Chê bai trang phục , ngôn ngữ của dân tộc khác là một điều không nên . Mỗi dân tộc đều có quyền giữ gìn bản sắc văn hóa của dân tộc mình . Tiếng nói, trang phục , văn hóa … của các dân tộc đều cần được tôn trọng như nhau .</a:t>
            </a:r>
          </a:p>
          <a:p>
            <a:r>
              <a:rPr lang="en-US" sz="3000" smtClean="0">
                <a:solidFill>
                  <a:srgbClr val="FF6600"/>
                </a:solidFill>
                <a:latin typeface="Times New Roman" pitchFamily="18" charset="0"/>
                <a:cs typeface="Times New Roman" pitchFamily="18" charset="0"/>
              </a:rPr>
              <a:t>* Tình huống 2: </a:t>
            </a:r>
            <a:r>
              <a:rPr lang="en-US" sz="3000" smtClean="0">
                <a:solidFill>
                  <a:srgbClr val="0000FF"/>
                </a:solidFill>
                <a:latin typeface="Times New Roman" pitchFamily="18" charset="0"/>
                <a:cs typeface="Times New Roman" pitchFamily="18" charset="0"/>
              </a:rPr>
              <a:t>Trẻ em Việt Nam cần cởi mở , tự tin khi tiếp xúc với người nước ngoài để họ thêm hiểu về đất nước mình , thấy được lòng hiếu khách , sự thân thiện , an toàn trên đất nước ta .</a:t>
            </a:r>
            <a:endParaRPr lang="en-US" sz="3000" smtClean="0">
              <a:solidFill>
                <a:srgbClr val="0000FF"/>
              </a:solidFill>
              <a:latin typeface="Times New Roman" pitchFamily="18" charset="0"/>
              <a:cs typeface="Times New Roman" pitchFamily="18" charset="0"/>
            </a:endParaRPr>
          </a:p>
        </p:txBody>
      </p:sp>
    </p:spTree>
    <p:extLst>
      <p:ext uri="{BB962C8B-B14F-4D97-AF65-F5344CB8AC3E}">
        <p14:creationId xmlns:p14="http://schemas.microsoft.com/office/powerpoint/2010/main" val="24362711"/>
      </p:ext>
    </p:extLst>
  </p:cSld>
  <p:clrMapOvr>
    <a:masterClrMapping/>
  </p:clrMapOvr>
  <p:transition spd="slow">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 calcmode="lin" valueType="num">
                                      <p:cBhvr>
                                        <p:cTn id="9" dur="1000" fill="hold"/>
                                        <p:tgtEl>
                                          <p:spTgt spid="2"/>
                                        </p:tgtEl>
                                        <p:attrNameLst>
                                          <p:attrName>style.rotation</p:attrName>
                                        </p:attrNameLst>
                                      </p:cBhvr>
                                      <p:tavLst>
                                        <p:tav tm="0">
                                          <p:val>
                                            <p:fltVal val="90"/>
                                          </p:val>
                                        </p:tav>
                                        <p:tav tm="100000">
                                          <p:val>
                                            <p:fltVal val="0"/>
                                          </p:val>
                                        </p:tav>
                                      </p:tavLst>
                                    </p:anim>
                                    <p:animEffect transition="in" filter="fade">
                                      <p:cBhvr>
                                        <p:cTn id="10" dur="1000"/>
                                        <p:tgtEl>
                                          <p:spTgt spid="2"/>
                                        </p:tgtEl>
                                      </p:cBhvr>
                                    </p:animEffect>
                                  </p:childTnLst>
                                </p:cTn>
                              </p:par>
                              <p:par>
                                <p:cTn id="11" presetID="31" presetClass="entr" presetSubtype="0" fill="hold" grpId="0" nodeType="with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p:cTn id="13" dur="1000" fill="hold"/>
                                        <p:tgtEl>
                                          <p:spTgt spid="4"/>
                                        </p:tgtEl>
                                        <p:attrNameLst>
                                          <p:attrName>ppt_w</p:attrName>
                                        </p:attrNameLst>
                                      </p:cBhvr>
                                      <p:tavLst>
                                        <p:tav tm="0">
                                          <p:val>
                                            <p:fltVal val="0"/>
                                          </p:val>
                                        </p:tav>
                                        <p:tav tm="100000">
                                          <p:val>
                                            <p:strVal val="#ppt_w"/>
                                          </p:val>
                                        </p:tav>
                                      </p:tavLst>
                                    </p:anim>
                                    <p:anim calcmode="lin" valueType="num">
                                      <p:cBhvr>
                                        <p:cTn id="14" dur="1000" fill="hold"/>
                                        <p:tgtEl>
                                          <p:spTgt spid="4"/>
                                        </p:tgtEl>
                                        <p:attrNameLst>
                                          <p:attrName>ppt_h</p:attrName>
                                        </p:attrNameLst>
                                      </p:cBhvr>
                                      <p:tavLst>
                                        <p:tav tm="0">
                                          <p:val>
                                            <p:fltVal val="0"/>
                                          </p:val>
                                        </p:tav>
                                        <p:tav tm="100000">
                                          <p:val>
                                            <p:strVal val="#ppt_h"/>
                                          </p:val>
                                        </p:tav>
                                      </p:tavLst>
                                    </p:anim>
                                    <p:anim calcmode="lin" valueType="num">
                                      <p:cBhvr>
                                        <p:cTn id="15" dur="1000" fill="hold"/>
                                        <p:tgtEl>
                                          <p:spTgt spid="4"/>
                                        </p:tgtEl>
                                        <p:attrNameLst>
                                          <p:attrName>style.rotation</p:attrName>
                                        </p:attrNameLst>
                                      </p:cBhvr>
                                      <p:tavLst>
                                        <p:tav tm="0">
                                          <p:val>
                                            <p:fltVal val="90"/>
                                          </p:val>
                                        </p:tav>
                                        <p:tav tm="100000">
                                          <p:val>
                                            <p:fltVal val="0"/>
                                          </p:val>
                                        </p:tav>
                                      </p:tavLst>
                                    </p:anim>
                                    <p:animEffect transition="in" filter="fade">
                                      <p:cBhvr>
                                        <p:cTn id="16"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2771800" y="30171"/>
            <a:ext cx="4320480" cy="1200329"/>
          </a:xfrm>
          <a:prstGeom prst="rect">
            <a:avLst/>
          </a:prstGeom>
          <a:solidFill>
            <a:srgbClr val="00B050"/>
          </a:solidFill>
        </p:spPr>
        <p:txBody>
          <a:bodyPr wrap="square" lIns="91440" tIns="45720" rIns="91440" bIns="45720">
            <a:spAutoFit/>
          </a:bodyPr>
          <a:lstStyle/>
          <a:p>
            <a:pPr algn="ctr"/>
            <a:r>
              <a:rPr lang="en-US" sz="7200" b="1" cap="none" spc="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CỦNG CỐ:</a:t>
            </a:r>
            <a:endParaRPr lang="en-US" sz="7200" b="1" cap="none" spc="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sp>
        <p:nvSpPr>
          <p:cNvPr id="6" name="TextBox 5"/>
          <p:cNvSpPr txBox="1"/>
          <p:nvPr/>
        </p:nvSpPr>
        <p:spPr>
          <a:xfrm>
            <a:off x="0" y="1556792"/>
            <a:ext cx="9144000" cy="3785652"/>
          </a:xfrm>
          <a:prstGeom prst="rect">
            <a:avLst/>
          </a:prstGeom>
          <a:noFill/>
        </p:spPr>
        <p:txBody>
          <a:bodyPr wrap="square" rtlCol="0">
            <a:spAutoFit/>
          </a:bodyPr>
          <a:lstStyle/>
          <a:p>
            <a:r>
              <a:rPr lang="en-US" sz="4000" smtClean="0">
                <a:solidFill>
                  <a:srgbClr val="FF0000"/>
                </a:solidFill>
                <a:latin typeface="Times New Roman" pitchFamily="18" charset="0"/>
                <a:cs typeface="Times New Roman" pitchFamily="18" charset="0"/>
              </a:rPr>
              <a:t>Bài tập</a:t>
            </a:r>
            <a:r>
              <a:rPr lang="en-US" sz="4000" smtClean="0">
                <a:latin typeface="Times New Roman" pitchFamily="18" charset="0"/>
                <a:cs typeface="Times New Roman" pitchFamily="18" charset="0"/>
              </a:rPr>
              <a:t>: a) Điền những từ </a:t>
            </a:r>
            <a:r>
              <a:rPr lang="en-US" sz="4000">
                <a:solidFill>
                  <a:srgbClr val="00B050"/>
                </a:solidFill>
                <a:latin typeface="Times New Roman" pitchFamily="18" charset="0"/>
                <a:cs typeface="Times New Roman" pitchFamily="18" charset="0"/>
              </a:rPr>
              <a:t>t</a:t>
            </a:r>
            <a:r>
              <a:rPr lang="en-US" sz="4000" smtClean="0">
                <a:solidFill>
                  <a:srgbClr val="00B050"/>
                </a:solidFill>
                <a:latin typeface="Times New Roman" pitchFamily="18" charset="0"/>
                <a:cs typeface="Times New Roman" pitchFamily="18" charset="0"/>
              </a:rPr>
              <a:t>ôn trọng, pháp luật</a:t>
            </a:r>
            <a:r>
              <a:rPr lang="en-US" sz="4000" smtClean="0">
                <a:latin typeface="Times New Roman" pitchFamily="18" charset="0"/>
                <a:cs typeface="Times New Roman" pitchFamily="18" charset="0"/>
              </a:rPr>
              <a:t> vào chỗ trống trong các câu sau cho thích hợp:</a:t>
            </a:r>
          </a:p>
          <a:p>
            <a:pPr marL="285750" indent="-285750">
              <a:buFontTx/>
              <a:buChar char="-"/>
            </a:pPr>
            <a:r>
              <a:rPr lang="en-US" sz="4000" smtClean="0">
                <a:latin typeface="Times New Roman" pitchFamily="18" charset="0"/>
                <a:cs typeface="Times New Roman" pitchFamily="18" charset="0"/>
              </a:rPr>
              <a:t>Mỗi người dân Việt Nam đều phải ................................. khách nước ngoài.</a:t>
            </a:r>
          </a:p>
          <a:p>
            <a:r>
              <a:rPr lang="en-US" sz="4000" smtClean="0">
                <a:latin typeface="Times New Roman" pitchFamily="18" charset="0"/>
                <a:cs typeface="Times New Roman" pitchFamily="18" charset="0"/>
              </a:rPr>
              <a:t>- Sống, học tập, làm việc theo .……………</a:t>
            </a:r>
            <a:endParaRPr lang="vi-VN" sz="4000">
              <a:latin typeface="Times New Roman" pitchFamily="18" charset="0"/>
              <a:cs typeface="Times New Roman" pitchFamily="18" charset="0"/>
            </a:endParaRPr>
          </a:p>
        </p:txBody>
      </p:sp>
      <p:sp>
        <p:nvSpPr>
          <p:cNvPr id="7" name="Text Box 6"/>
          <p:cNvSpPr txBox="1">
            <a:spLocks noChangeArrowheads="1"/>
          </p:cNvSpPr>
          <p:nvPr/>
        </p:nvSpPr>
        <p:spPr bwMode="auto">
          <a:xfrm>
            <a:off x="467544" y="3933056"/>
            <a:ext cx="4032448"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sz="4000">
                <a:solidFill>
                  <a:srgbClr val="CCCC00"/>
                </a:solidFill>
                <a:latin typeface="Times New Roman" pitchFamily="18" charset="0"/>
                <a:cs typeface="Times New Roman" pitchFamily="18" charset="0"/>
              </a:rPr>
              <a:t>        </a:t>
            </a:r>
            <a:r>
              <a:rPr lang="en-US" sz="4000" smtClean="0">
                <a:solidFill>
                  <a:srgbClr val="00B050"/>
                </a:solidFill>
                <a:latin typeface="Times New Roman" pitchFamily="18" charset="0"/>
                <a:cs typeface="Times New Roman" pitchFamily="18" charset="0"/>
              </a:rPr>
              <a:t>tôn </a:t>
            </a:r>
            <a:r>
              <a:rPr lang="en-US" sz="4000">
                <a:solidFill>
                  <a:srgbClr val="00B050"/>
                </a:solidFill>
                <a:latin typeface="Times New Roman" pitchFamily="18" charset="0"/>
                <a:cs typeface="Times New Roman" pitchFamily="18" charset="0"/>
              </a:rPr>
              <a:t>trọng </a:t>
            </a:r>
          </a:p>
        </p:txBody>
      </p:sp>
      <p:sp>
        <p:nvSpPr>
          <p:cNvPr id="8" name="Text Box 7"/>
          <p:cNvSpPr txBox="1">
            <a:spLocks noChangeArrowheads="1"/>
          </p:cNvSpPr>
          <p:nvPr/>
        </p:nvSpPr>
        <p:spPr bwMode="auto">
          <a:xfrm>
            <a:off x="6359996" y="4521314"/>
            <a:ext cx="2748508"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sz="4000">
                <a:solidFill>
                  <a:srgbClr val="00B050"/>
                </a:solidFill>
                <a:latin typeface="Times New Roman" pitchFamily="18" charset="0"/>
                <a:cs typeface="Times New Roman" pitchFamily="18" charset="0"/>
              </a:rPr>
              <a:t>pháp luật </a:t>
            </a:r>
          </a:p>
        </p:txBody>
      </p:sp>
      <p:pic>
        <p:nvPicPr>
          <p:cNvPr id="9" name="Picture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6512" y="6069855"/>
            <a:ext cx="2382962" cy="815529"/>
          </a:xfrm>
          <a:prstGeom prst="rect">
            <a:avLst/>
          </a:prstGeom>
        </p:spPr>
      </p:pic>
      <p:pic>
        <p:nvPicPr>
          <p:cNvPr id="10" name="Picture 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69558" y="6093296"/>
            <a:ext cx="2382962" cy="815529"/>
          </a:xfrm>
          <a:prstGeom prst="rect">
            <a:avLst/>
          </a:prstGeom>
        </p:spPr>
      </p:pic>
    </p:spTree>
    <p:extLst>
      <p:ext uri="{BB962C8B-B14F-4D97-AF65-F5344CB8AC3E}">
        <p14:creationId xmlns:p14="http://schemas.microsoft.com/office/powerpoint/2010/main" val="34236975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8"/>
                                        </p:tgtEl>
                                        <p:attrNameLst>
                                          <p:attrName>style.visibility</p:attrName>
                                        </p:attrNameLst>
                                      </p:cBhvr>
                                      <p:to>
                                        <p:strVal val="visible"/>
                                      </p:to>
                                    </p:set>
                                    <p:anim calcmode="lin" valueType="num">
                                      <p:cBhvr additive="base">
                                        <p:cTn id="13" dur="500" fill="hold"/>
                                        <p:tgtEl>
                                          <p:spTgt spid="8"/>
                                        </p:tgtEl>
                                        <p:attrNameLst>
                                          <p:attrName>ppt_x</p:attrName>
                                        </p:attrNameLst>
                                      </p:cBhvr>
                                      <p:tavLst>
                                        <p:tav tm="0">
                                          <p:val>
                                            <p:strVal val="#ppt_x"/>
                                          </p:val>
                                        </p:tav>
                                        <p:tav tm="100000">
                                          <p:val>
                                            <p:strVal val="#ppt_x"/>
                                          </p:val>
                                        </p:tav>
                                      </p:tavLst>
                                    </p:anim>
                                    <p:anim calcmode="lin" valueType="num">
                                      <p:cBhvr additive="base">
                                        <p:cTn id="14"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36512" y="902911"/>
            <a:ext cx="9433048" cy="1661993"/>
          </a:xfrm>
          <a:prstGeom prst="rect">
            <a:avLst/>
          </a:prstGeom>
          <a:noFill/>
        </p:spPr>
        <p:txBody>
          <a:bodyPr wrap="square" rtlCol="0">
            <a:spAutoFit/>
          </a:bodyPr>
          <a:lstStyle/>
          <a:p>
            <a:r>
              <a:rPr lang="en-US" sz="3300" smtClean="0">
                <a:solidFill>
                  <a:srgbClr val="00B050"/>
                </a:solidFill>
                <a:latin typeface="Times New Roman" pitchFamily="18" charset="0"/>
                <a:cs typeface="Times New Roman" pitchFamily="18" charset="0"/>
              </a:rPr>
              <a:t>b) Xếp những cụm từ nên làm hoặc không nên làm liên quan đến  khách nước ngoài .</a:t>
            </a:r>
          </a:p>
          <a:p>
            <a:endParaRPr lang="vi-VN" sz="3300"/>
          </a:p>
        </p:txBody>
      </p:sp>
      <p:sp>
        <p:nvSpPr>
          <p:cNvPr id="4" name="TextBox 3"/>
          <p:cNvSpPr txBox="1"/>
          <p:nvPr/>
        </p:nvSpPr>
        <p:spPr>
          <a:xfrm>
            <a:off x="0" y="2481858"/>
            <a:ext cx="7236296" cy="3539430"/>
          </a:xfrm>
          <a:prstGeom prst="rect">
            <a:avLst/>
          </a:prstGeom>
          <a:noFill/>
        </p:spPr>
        <p:txBody>
          <a:bodyPr wrap="square" rtlCol="0">
            <a:spAutoFit/>
          </a:bodyPr>
          <a:lstStyle/>
          <a:p>
            <a:pPr>
              <a:buFontTx/>
              <a:buNone/>
            </a:pPr>
            <a:r>
              <a:rPr lang="en-US" sz="3200" smtClean="0">
                <a:solidFill>
                  <a:srgbClr val="FF0066"/>
                </a:solidFill>
                <a:latin typeface="Times New Roman" pitchFamily="18" charset="0"/>
                <a:cs typeface="Times New Roman" pitchFamily="18" charset="0"/>
              </a:rPr>
              <a:t>- Chế nhạo khách khi thấy họ ăn mặc lạ</a:t>
            </a:r>
            <a:r>
              <a:rPr lang="en-US" sz="3200" smtClean="0">
                <a:latin typeface="Times New Roman" pitchFamily="18" charset="0"/>
                <a:cs typeface="Times New Roman" pitchFamily="18" charset="0"/>
              </a:rPr>
              <a:t>.</a:t>
            </a:r>
          </a:p>
          <a:p>
            <a:pPr>
              <a:buFontTx/>
              <a:buNone/>
            </a:pPr>
            <a:endParaRPr lang="en-US" sz="3200" i="1" smtClean="0">
              <a:latin typeface="Times New Roman" pitchFamily="18" charset="0"/>
              <a:cs typeface="Times New Roman" pitchFamily="18" charset="0"/>
            </a:endParaRPr>
          </a:p>
          <a:p>
            <a:pPr>
              <a:buFontTx/>
              <a:buNone/>
            </a:pPr>
            <a:r>
              <a:rPr lang="en-US" sz="3200" smtClean="0">
                <a:latin typeface="Times New Roman" pitchFamily="18" charset="0"/>
                <a:cs typeface="Times New Roman" pitchFamily="18" charset="0"/>
              </a:rPr>
              <a:t>-</a:t>
            </a:r>
            <a:r>
              <a:rPr lang="en-US" sz="3200" smtClean="0">
                <a:solidFill>
                  <a:srgbClr val="FFFF00"/>
                </a:solidFill>
                <a:latin typeface="Times New Roman" pitchFamily="18" charset="0"/>
                <a:cs typeface="Times New Roman" pitchFamily="18" charset="0"/>
              </a:rPr>
              <a:t> </a:t>
            </a:r>
            <a:r>
              <a:rPr lang="en-US" sz="3200" smtClean="0">
                <a:solidFill>
                  <a:srgbClr val="00B050"/>
                </a:solidFill>
                <a:latin typeface="Times New Roman" pitchFamily="18" charset="0"/>
                <a:cs typeface="Times New Roman" pitchFamily="18" charset="0"/>
              </a:rPr>
              <a:t>Hỏi han sức khỏe, xem khách cần gì sẽ giúp đỡ.</a:t>
            </a:r>
          </a:p>
          <a:p>
            <a:pPr>
              <a:buFontTx/>
              <a:buNone/>
            </a:pPr>
            <a:endParaRPr lang="en-US" sz="3200" smtClean="0">
              <a:solidFill>
                <a:srgbClr val="00B050"/>
              </a:solidFill>
              <a:latin typeface="Times New Roman" pitchFamily="18" charset="0"/>
              <a:cs typeface="Times New Roman" pitchFamily="18" charset="0"/>
            </a:endParaRPr>
          </a:p>
          <a:p>
            <a:pPr>
              <a:buFontTx/>
              <a:buNone/>
            </a:pPr>
            <a:r>
              <a:rPr lang="en-US" sz="3200" smtClean="0">
                <a:latin typeface="Times New Roman" pitchFamily="18" charset="0"/>
                <a:cs typeface="Times New Roman" pitchFamily="18" charset="0"/>
              </a:rPr>
              <a:t>- </a:t>
            </a:r>
            <a:r>
              <a:rPr lang="en-US" sz="3200" smtClean="0">
                <a:solidFill>
                  <a:srgbClr val="CC0000"/>
                </a:solidFill>
                <a:latin typeface="Times New Roman" pitchFamily="18" charset="0"/>
                <a:cs typeface="Times New Roman" pitchFamily="18" charset="0"/>
              </a:rPr>
              <a:t>Chỉ đường cho khách khi họ cần</a:t>
            </a:r>
            <a:r>
              <a:rPr lang="en-US" sz="3200">
                <a:latin typeface="Times New Roman" pitchFamily="18" charset="0"/>
                <a:cs typeface="Times New Roman" pitchFamily="18" charset="0"/>
              </a:rPr>
              <a:t>.</a:t>
            </a:r>
            <a:endParaRPr lang="en-US" sz="3200" smtClean="0">
              <a:latin typeface="Times New Roman" pitchFamily="18" charset="0"/>
              <a:cs typeface="Times New Roman" pitchFamily="18" charset="0"/>
            </a:endParaRPr>
          </a:p>
          <a:p>
            <a:endParaRPr lang="vi-VN" sz="3200">
              <a:latin typeface="Times New Roman" pitchFamily="18" charset="0"/>
              <a:cs typeface="Times New Roman" pitchFamily="18" charset="0"/>
            </a:endParaRPr>
          </a:p>
        </p:txBody>
      </p:sp>
      <p:sp>
        <p:nvSpPr>
          <p:cNvPr id="5" name="Rectangle 9"/>
          <p:cNvSpPr>
            <a:spLocks noChangeArrowheads="1"/>
          </p:cNvSpPr>
          <p:nvPr/>
        </p:nvSpPr>
        <p:spPr bwMode="auto">
          <a:xfrm>
            <a:off x="7020272" y="2455168"/>
            <a:ext cx="2016224" cy="720080"/>
          </a:xfrm>
          <a:prstGeom prst="rect">
            <a:avLst/>
          </a:prstGeom>
          <a:solidFill>
            <a:schemeClr val="accent1"/>
          </a:solidFill>
          <a:ln w="9525">
            <a:solidFill>
              <a:schemeClr val="tx1"/>
            </a:solidFill>
            <a:miter lim="800000"/>
            <a:headEnd/>
            <a:tailEnd/>
          </a:ln>
        </p:spPr>
        <p:txBody>
          <a:bodyPr wrap="none" anchor="ctr"/>
          <a:lstStyle/>
          <a:p>
            <a:pPr algn="ctr"/>
            <a:r>
              <a:rPr lang="en-US" sz="2800" b="1">
                <a:solidFill>
                  <a:srgbClr val="FFFF00"/>
                </a:solidFill>
              </a:rPr>
              <a:t>Không nên</a:t>
            </a:r>
            <a:r>
              <a:rPr lang="en-US" sz="2800"/>
              <a:t> </a:t>
            </a:r>
          </a:p>
        </p:txBody>
      </p:sp>
      <p:sp>
        <p:nvSpPr>
          <p:cNvPr id="6" name="Rectangle 11"/>
          <p:cNvSpPr>
            <a:spLocks noChangeArrowheads="1"/>
          </p:cNvSpPr>
          <p:nvPr/>
        </p:nvSpPr>
        <p:spPr bwMode="auto">
          <a:xfrm>
            <a:off x="7020272" y="3641576"/>
            <a:ext cx="2016224" cy="685800"/>
          </a:xfrm>
          <a:prstGeom prst="rect">
            <a:avLst/>
          </a:prstGeom>
          <a:solidFill>
            <a:schemeClr val="accent1"/>
          </a:solidFill>
          <a:ln w="9525">
            <a:solidFill>
              <a:schemeClr val="tx1"/>
            </a:solidFill>
            <a:miter lim="800000"/>
            <a:headEnd/>
            <a:tailEnd/>
          </a:ln>
        </p:spPr>
        <p:txBody>
          <a:bodyPr wrap="none" anchor="ctr"/>
          <a:lstStyle/>
          <a:p>
            <a:pPr algn="ctr"/>
            <a:r>
              <a:rPr lang="en-US" sz="3200">
                <a:solidFill>
                  <a:srgbClr val="FFFF00"/>
                </a:solidFill>
              </a:rPr>
              <a:t>Nên </a:t>
            </a:r>
          </a:p>
        </p:txBody>
      </p:sp>
      <p:sp>
        <p:nvSpPr>
          <p:cNvPr id="7" name="Rectangle 12"/>
          <p:cNvSpPr>
            <a:spLocks noChangeArrowheads="1"/>
          </p:cNvSpPr>
          <p:nvPr/>
        </p:nvSpPr>
        <p:spPr bwMode="auto">
          <a:xfrm>
            <a:off x="7020272" y="4903440"/>
            <a:ext cx="2016224" cy="685800"/>
          </a:xfrm>
          <a:prstGeom prst="rect">
            <a:avLst/>
          </a:prstGeom>
          <a:solidFill>
            <a:schemeClr val="accent1"/>
          </a:solidFill>
          <a:ln w="9525">
            <a:solidFill>
              <a:schemeClr val="tx1"/>
            </a:solidFill>
            <a:miter lim="800000"/>
            <a:headEnd/>
            <a:tailEnd/>
          </a:ln>
        </p:spPr>
        <p:txBody>
          <a:bodyPr wrap="none" anchor="ctr"/>
          <a:lstStyle/>
          <a:p>
            <a:pPr algn="ctr"/>
            <a:r>
              <a:rPr lang="en-US" sz="2800" b="1">
                <a:solidFill>
                  <a:srgbClr val="FFFF00"/>
                </a:solidFill>
              </a:rPr>
              <a:t>Nên </a:t>
            </a:r>
          </a:p>
        </p:txBody>
      </p:sp>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6512" y="6283843"/>
            <a:ext cx="9144000" cy="609600"/>
          </a:xfrm>
          <a:prstGeom prst="rect">
            <a:avLst/>
          </a:prstGeom>
        </p:spPr>
      </p:pic>
      <p:pic>
        <p:nvPicPr>
          <p:cNvPr id="9" name="Picture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10800000">
            <a:off x="115888" y="-27383"/>
            <a:ext cx="9144000" cy="609600"/>
          </a:xfrm>
          <a:prstGeom prst="rect">
            <a:avLst/>
          </a:prstGeom>
        </p:spPr>
      </p:pic>
    </p:spTree>
    <p:extLst>
      <p:ext uri="{BB962C8B-B14F-4D97-AF65-F5344CB8AC3E}">
        <p14:creationId xmlns:p14="http://schemas.microsoft.com/office/powerpoint/2010/main" val="37549715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4" presetClass="emph" presetSubtype="0" fill="hold" grpId="0" nodeType="clickEffect">
                                  <p:stCondLst>
                                    <p:cond delay="0"/>
                                  </p:stCondLst>
                                  <p:iterate type="lt">
                                    <p:tmPct val="10000"/>
                                  </p:iterate>
                                  <p:childTnLst>
                                    <p:animMotion origin="layout" path="M 0.0 0.0 L 0.0 -0.07213" pathEditMode="relative" ptsTypes="">
                                      <p:cBhvr>
                                        <p:cTn id="6" dur="250" accel="50000" decel="50000" autoRev="1" fill="hold">
                                          <p:stCondLst>
                                            <p:cond delay="0"/>
                                          </p:stCondLst>
                                        </p:cTn>
                                        <p:tgtEl>
                                          <p:spTgt spid="3"/>
                                        </p:tgtEl>
                                        <p:attrNameLst>
                                          <p:attrName>ppt_x</p:attrName>
                                          <p:attrName>ppt_y</p:attrName>
                                        </p:attrNameLst>
                                      </p:cBhvr>
                                    </p:animMotion>
                                    <p:animRot by="1500000">
                                      <p:cBhvr>
                                        <p:cTn id="7" dur="125" fill="hold">
                                          <p:stCondLst>
                                            <p:cond delay="0"/>
                                          </p:stCondLst>
                                        </p:cTn>
                                        <p:tgtEl>
                                          <p:spTgt spid="3"/>
                                        </p:tgtEl>
                                        <p:attrNameLst>
                                          <p:attrName>r</p:attrName>
                                        </p:attrNameLst>
                                      </p:cBhvr>
                                    </p:animRot>
                                    <p:animRot by="-1500000">
                                      <p:cBhvr>
                                        <p:cTn id="8" dur="125" fill="hold">
                                          <p:stCondLst>
                                            <p:cond delay="125"/>
                                          </p:stCondLst>
                                        </p:cTn>
                                        <p:tgtEl>
                                          <p:spTgt spid="3"/>
                                        </p:tgtEl>
                                        <p:attrNameLst>
                                          <p:attrName>r</p:attrName>
                                        </p:attrNameLst>
                                      </p:cBhvr>
                                    </p:animRot>
                                    <p:animRot by="-1500000">
                                      <p:cBhvr>
                                        <p:cTn id="9" dur="125" fill="hold">
                                          <p:stCondLst>
                                            <p:cond delay="250"/>
                                          </p:stCondLst>
                                        </p:cTn>
                                        <p:tgtEl>
                                          <p:spTgt spid="3"/>
                                        </p:tgtEl>
                                        <p:attrNameLst>
                                          <p:attrName>r</p:attrName>
                                        </p:attrNameLst>
                                      </p:cBhvr>
                                    </p:animRot>
                                    <p:animRot by="1500000">
                                      <p:cBhvr>
                                        <p:cTn id="10" dur="125" fill="hold">
                                          <p:stCondLst>
                                            <p:cond delay="375"/>
                                          </p:stCondLst>
                                        </p:cTn>
                                        <p:tgtEl>
                                          <p:spTgt spid="3"/>
                                        </p:tgtEl>
                                        <p:attrNameLst>
                                          <p:attrName>r</p:attrName>
                                        </p:attrNameLst>
                                      </p:cBhvr>
                                    </p:animRot>
                                  </p:childTnLst>
                                </p:cTn>
                              </p:par>
                            </p:childTnLst>
                          </p:cTn>
                        </p:par>
                      </p:childTnLst>
                    </p:cTn>
                  </p:par>
                  <p:par>
                    <p:cTn id="11" fill="hold">
                      <p:stCondLst>
                        <p:cond delay="indefinite"/>
                      </p:stCondLst>
                      <p:childTnLst>
                        <p:par>
                          <p:cTn id="12" fill="hold">
                            <p:stCondLst>
                              <p:cond delay="0"/>
                            </p:stCondLst>
                            <p:childTnLst>
                              <p:par>
                                <p:cTn id="13" presetID="2" presetClass="entr" presetSubtype="4"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anim calcmode="lin" valueType="num">
                                      <p:cBhvr additive="base">
                                        <p:cTn id="15" dur="500" fill="hold"/>
                                        <p:tgtEl>
                                          <p:spTgt spid="4"/>
                                        </p:tgtEl>
                                        <p:attrNameLst>
                                          <p:attrName>ppt_x</p:attrName>
                                        </p:attrNameLst>
                                      </p:cBhvr>
                                      <p:tavLst>
                                        <p:tav tm="0">
                                          <p:val>
                                            <p:strVal val="#ppt_x"/>
                                          </p:val>
                                        </p:tav>
                                        <p:tav tm="100000">
                                          <p:val>
                                            <p:strVal val="#ppt_x"/>
                                          </p:val>
                                        </p:tav>
                                      </p:tavLst>
                                    </p:anim>
                                    <p:anim calcmode="lin" valueType="num">
                                      <p:cBhvr additive="base">
                                        <p:cTn id="16"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18" presetClass="entr" presetSubtype="12" fill="hold" grpId="0" nodeType="clickEffect">
                                  <p:stCondLst>
                                    <p:cond delay="0"/>
                                  </p:stCondLst>
                                  <p:childTnLst>
                                    <p:set>
                                      <p:cBhvr>
                                        <p:cTn id="20" dur="1" fill="hold">
                                          <p:stCondLst>
                                            <p:cond delay="0"/>
                                          </p:stCondLst>
                                        </p:cTn>
                                        <p:tgtEl>
                                          <p:spTgt spid="5"/>
                                        </p:tgtEl>
                                        <p:attrNameLst>
                                          <p:attrName>style.visibility</p:attrName>
                                        </p:attrNameLst>
                                      </p:cBhvr>
                                      <p:to>
                                        <p:strVal val="visible"/>
                                      </p:to>
                                    </p:set>
                                    <p:animEffect transition="in" filter="strips(downLeft)">
                                      <p:cBhvr>
                                        <p:cTn id="21" dur="500"/>
                                        <p:tgtEl>
                                          <p:spTgt spid="5"/>
                                        </p:tgtEl>
                                      </p:cBhvr>
                                    </p:animEffect>
                                  </p:childTnLst>
                                </p:cTn>
                              </p:par>
                            </p:childTnLst>
                          </p:cTn>
                        </p:par>
                      </p:childTnLst>
                    </p:cTn>
                  </p:par>
                  <p:par>
                    <p:cTn id="22" fill="hold">
                      <p:stCondLst>
                        <p:cond delay="indefinite"/>
                      </p:stCondLst>
                      <p:childTnLst>
                        <p:par>
                          <p:cTn id="23" fill="hold">
                            <p:stCondLst>
                              <p:cond delay="0"/>
                            </p:stCondLst>
                            <p:childTnLst>
                              <p:par>
                                <p:cTn id="24" presetID="24" presetClass="entr" presetSubtype="0" fill="hold" grpId="0" nodeType="clickEffect">
                                  <p:stCondLst>
                                    <p:cond delay="0"/>
                                  </p:stCondLst>
                                  <p:childTnLst>
                                    <p:set>
                                      <p:cBhvr>
                                        <p:cTn id="25" dur="1" fill="hold">
                                          <p:stCondLst>
                                            <p:cond delay="0"/>
                                          </p:stCondLst>
                                        </p:cTn>
                                        <p:tgtEl>
                                          <p:spTgt spid="6"/>
                                        </p:tgtEl>
                                        <p:attrNameLst>
                                          <p:attrName>style.visibility</p:attrName>
                                        </p:attrNameLst>
                                      </p:cBhvr>
                                      <p:to>
                                        <p:strVal val="visible"/>
                                      </p:to>
                                    </p:set>
                                    <p:anim to="" calcmode="lin" valueType="num">
                                      <p:cBhvr>
                                        <p:cTn id="26" dur="1" fill="hold"/>
                                        <p:tgtEl>
                                          <p:spTgt spid="6"/>
                                        </p:tgtEl>
                                        <p:attrNameLst>
                                          <p:attrName/>
                                        </p:attrNameLst>
                                      </p:cBhvr>
                                    </p:anim>
                                  </p:childTnLst>
                                </p:cTn>
                              </p:par>
                            </p:childTnLst>
                          </p:cTn>
                        </p:par>
                      </p:childTnLst>
                    </p:cTn>
                  </p:par>
                  <p:par>
                    <p:cTn id="27" fill="hold">
                      <p:stCondLst>
                        <p:cond delay="indefinite"/>
                      </p:stCondLst>
                      <p:childTnLst>
                        <p:par>
                          <p:cTn id="28" fill="hold">
                            <p:stCondLst>
                              <p:cond delay="0"/>
                            </p:stCondLst>
                            <p:childTnLst>
                              <p:par>
                                <p:cTn id="29" presetID="24" presetClass="entr" presetSubtype="0" fill="hold" grpId="0" nodeType="clickEffect">
                                  <p:stCondLst>
                                    <p:cond delay="0"/>
                                  </p:stCondLst>
                                  <p:childTnLst>
                                    <p:set>
                                      <p:cBhvr>
                                        <p:cTn id="30" dur="1" fill="hold">
                                          <p:stCondLst>
                                            <p:cond delay="0"/>
                                          </p:stCondLst>
                                        </p:cTn>
                                        <p:tgtEl>
                                          <p:spTgt spid="7"/>
                                        </p:tgtEl>
                                        <p:attrNameLst>
                                          <p:attrName>style.visibility</p:attrName>
                                        </p:attrNameLst>
                                      </p:cBhvr>
                                      <p:to>
                                        <p:strVal val="visible"/>
                                      </p:to>
                                    </p:set>
                                    <p:anim to="" calcmode="lin" valueType="num">
                                      <p:cBhvr>
                                        <p:cTn id="31" dur="1" fill="hold"/>
                                        <p:tgtEl>
                                          <p:spTgt spid="7"/>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animBg="1"/>
      <p:bldP spid="6" grpId="0" animBg="1"/>
      <p:bldP spid="7"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9" name="Rectangle 5"/>
          <p:cNvSpPr>
            <a:spLocks noChangeArrowheads="1"/>
          </p:cNvSpPr>
          <p:nvPr/>
        </p:nvSpPr>
        <p:spPr bwMode="auto">
          <a:xfrm>
            <a:off x="960552" y="116632"/>
            <a:ext cx="7067832" cy="923330"/>
          </a:xfrm>
          <a:prstGeom prst="rect">
            <a:avLst/>
          </a:prstGeom>
          <a:solidFill>
            <a:srgbClr val="FFFF00"/>
          </a:solidFill>
          <a:ln>
            <a:noFill/>
          </a:ln>
        </p:spPr>
        <p:txBody>
          <a:bodyPr wrap="none">
            <a:spAutoFit/>
          </a:bodyPr>
          <a:lstStyle/>
          <a:p>
            <a:pPr algn="ctr">
              <a:spcBef>
                <a:spcPct val="50000"/>
              </a:spcBef>
            </a:pPr>
            <a:r>
              <a:rPr lang="en-US" sz="5400" b="1">
                <a:solidFill>
                  <a:srgbClr val="0000FF"/>
                </a:solidFill>
                <a:latin typeface="Times New Roman" pitchFamily="18" charset="0"/>
              </a:rPr>
              <a:t>Trò ch</a:t>
            </a:r>
            <a:r>
              <a:rPr lang="vi-VN" sz="5400" b="1">
                <a:solidFill>
                  <a:srgbClr val="0000FF"/>
                </a:solidFill>
                <a:latin typeface="Times New Roman" pitchFamily="18" charset="0"/>
              </a:rPr>
              <a:t>ơ</a:t>
            </a:r>
            <a:r>
              <a:rPr lang="en-US" sz="5400" b="1">
                <a:solidFill>
                  <a:srgbClr val="0000FF"/>
                </a:solidFill>
                <a:latin typeface="Times New Roman" pitchFamily="18" charset="0"/>
              </a:rPr>
              <a:t>i ô chữ kỳ diệu:</a:t>
            </a:r>
          </a:p>
        </p:txBody>
      </p:sp>
      <p:sp>
        <p:nvSpPr>
          <p:cNvPr id="21510" name="Rectangle 6"/>
          <p:cNvSpPr>
            <a:spLocks noChangeArrowheads="1"/>
          </p:cNvSpPr>
          <p:nvPr/>
        </p:nvSpPr>
        <p:spPr bwMode="auto">
          <a:xfrm>
            <a:off x="467544" y="3356992"/>
            <a:ext cx="5257800" cy="936104"/>
          </a:xfrm>
          <a:prstGeom prst="rect">
            <a:avLst/>
          </a:prstGeom>
          <a:solidFill>
            <a:schemeClr val="accent1"/>
          </a:solidFill>
          <a:ln w="9525">
            <a:solidFill>
              <a:schemeClr val="tx1"/>
            </a:solidFill>
            <a:miter lim="800000"/>
            <a:headEnd/>
            <a:tailEnd/>
          </a:ln>
        </p:spPr>
        <p:txBody>
          <a:bodyPr wrap="none" anchor="ctr"/>
          <a:lstStyle/>
          <a:p>
            <a:endParaRPr lang="vi-VN"/>
          </a:p>
        </p:txBody>
      </p:sp>
      <p:sp>
        <p:nvSpPr>
          <p:cNvPr id="21511" name="Text Box 7"/>
          <p:cNvSpPr txBox="1">
            <a:spLocks noChangeArrowheads="1"/>
          </p:cNvSpPr>
          <p:nvPr/>
        </p:nvSpPr>
        <p:spPr bwMode="auto">
          <a:xfrm>
            <a:off x="467544" y="3429000"/>
            <a:ext cx="533400"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spcBef>
                <a:spcPct val="50000"/>
              </a:spcBef>
            </a:pPr>
            <a:r>
              <a:rPr lang="en-US" sz="4000" b="1">
                <a:latin typeface="Times New Roman" pitchFamily="18" charset="0"/>
                <a:cs typeface="Times New Roman" pitchFamily="18" charset="0"/>
              </a:rPr>
              <a:t>S</a:t>
            </a:r>
          </a:p>
        </p:txBody>
      </p:sp>
      <p:sp>
        <p:nvSpPr>
          <p:cNvPr id="21512" name="Text Box 8"/>
          <p:cNvSpPr txBox="1">
            <a:spLocks noChangeArrowheads="1"/>
          </p:cNvSpPr>
          <p:nvPr/>
        </p:nvSpPr>
        <p:spPr bwMode="auto">
          <a:xfrm>
            <a:off x="1229544" y="3429000"/>
            <a:ext cx="457200"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spcBef>
                <a:spcPct val="50000"/>
              </a:spcBef>
            </a:pPr>
            <a:r>
              <a:rPr lang="en-US" sz="4000" b="1">
                <a:latin typeface="Times New Roman" pitchFamily="18" charset="0"/>
                <a:cs typeface="Times New Roman" pitchFamily="18" charset="0"/>
              </a:rPr>
              <a:t>I</a:t>
            </a:r>
          </a:p>
        </p:txBody>
      </p:sp>
      <p:sp>
        <p:nvSpPr>
          <p:cNvPr id="21513" name="Text Box 9"/>
          <p:cNvSpPr txBox="1">
            <a:spLocks noChangeArrowheads="1"/>
          </p:cNvSpPr>
          <p:nvPr/>
        </p:nvSpPr>
        <p:spPr bwMode="auto">
          <a:xfrm>
            <a:off x="2601144" y="3429000"/>
            <a:ext cx="533400"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spcBef>
                <a:spcPct val="50000"/>
              </a:spcBef>
            </a:pPr>
            <a:r>
              <a:rPr lang="en-US" sz="4000" b="1">
                <a:latin typeface="Times New Roman" pitchFamily="18" charset="0"/>
                <a:cs typeface="Times New Roman" pitchFamily="18" charset="0"/>
              </a:rPr>
              <a:t>H</a:t>
            </a:r>
          </a:p>
        </p:txBody>
      </p:sp>
      <p:sp>
        <p:nvSpPr>
          <p:cNvPr id="21514" name="Text Box 10"/>
          <p:cNvSpPr txBox="1">
            <a:spLocks noChangeArrowheads="1"/>
          </p:cNvSpPr>
          <p:nvPr/>
        </p:nvSpPr>
        <p:spPr bwMode="auto">
          <a:xfrm>
            <a:off x="3363144" y="3429000"/>
            <a:ext cx="381000"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spcBef>
                <a:spcPct val="50000"/>
              </a:spcBef>
            </a:pPr>
            <a:r>
              <a:rPr lang="en-US" sz="4000" b="1">
                <a:latin typeface="Times New Roman" pitchFamily="18" charset="0"/>
                <a:cs typeface="Times New Roman" pitchFamily="18" charset="0"/>
              </a:rPr>
              <a:t>V</a:t>
            </a:r>
          </a:p>
        </p:txBody>
      </p:sp>
      <p:sp>
        <p:nvSpPr>
          <p:cNvPr id="21515" name="Text Box 11"/>
          <p:cNvSpPr txBox="1">
            <a:spLocks noChangeArrowheads="1"/>
          </p:cNvSpPr>
          <p:nvPr/>
        </p:nvSpPr>
        <p:spPr bwMode="auto">
          <a:xfrm>
            <a:off x="4038600" y="3429000"/>
            <a:ext cx="533400"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spcBef>
                <a:spcPct val="50000"/>
              </a:spcBef>
            </a:pPr>
            <a:r>
              <a:rPr lang="en-US" sz="4000" b="1">
                <a:latin typeface="Times New Roman" pitchFamily="18" charset="0"/>
                <a:cs typeface="Times New Roman" pitchFamily="18" charset="0"/>
              </a:rPr>
              <a:t>I</a:t>
            </a:r>
          </a:p>
        </p:txBody>
      </p:sp>
      <p:sp>
        <p:nvSpPr>
          <p:cNvPr id="21516" name="Text Box 12"/>
          <p:cNvSpPr txBox="1">
            <a:spLocks noChangeArrowheads="1"/>
          </p:cNvSpPr>
          <p:nvPr/>
        </p:nvSpPr>
        <p:spPr bwMode="auto">
          <a:xfrm>
            <a:off x="4644008" y="3429000"/>
            <a:ext cx="304800"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spcBef>
                <a:spcPct val="50000"/>
              </a:spcBef>
            </a:pPr>
            <a:r>
              <a:rPr lang="en-US" sz="4000" b="1">
                <a:latin typeface="Times New Roman" pitchFamily="18" charset="0"/>
                <a:cs typeface="Times New Roman" pitchFamily="18" charset="0"/>
              </a:rPr>
              <a:t>Ê</a:t>
            </a:r>
          </a:p>
        </p:txBody>
      </p:sp>
      <p:sp>
        <p:nvSpPr>
          <p:cNvPr id="21517" name="Line 13"/>
          <p:cNvSpPr>
            <a:spLocks noChangeShapeType="1"/>
          </p:cNvSpPr>
          <p:nvPr/>
        </p:nvSpPr>
        <p:spPr bwMode="auto">
          <a:xfrm>
            <a:off x="1077144" y="3352800"/>
            <a:ext cx="0" cy="940296"/>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vi-VN"/>
          </a:p>
        </p:txBody>
      </p:sp>
      <p:sp>
        <p:nvSpPr>
          <p:cNvPr id="21518" name="Line 14"/>
          <p:cNvSpPr>
            <a:spLocks noChangeShapeType="1"/>
          </p:cNvSpPr>
          <p:nvPr/>
        </p:nvSpPr>
        <p:spPr bwMode="auto">
          <a:xfrm>
            <a:off x="2483768" y="3352800"/>
            <a:ext cx="0" cy="940296"/>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vi-VN"/>
          </a:p>
        </p:txBody>
      </p:sp>
      <p:sp>
        <p:nvSpPr>
          <p:cNvPr id="21519" name="Line 15"/>
          <p:cNvSpPr>
            <a:spLocks noChangeShapeType="1"/>
          </p:cNvSpPr>
          <p:nvPr/>
        </p:nvSpPr>
        <p:spPr bwMode="auto">
          <a:xfrm>
            <a:off x="3923928" y="3352800"/>
            <a:ext cx="0" cy="940296"/>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vi-VN"/>
          </a:p>
        </p:txBody>
      </p:sp>
      <p:sp>
        <p:nvSpPr>
          <p:cNvPr id="21520" name="Line 16"/>
          <p:cNvSpPr>
            <a:spLocks noChangeShapeType="1"/>
          </p:cNvSpPr>
          <p:nvPr/>
        </p:nvSpPr>
        <p:spPr bwMode="auto">
          <a:xfrm>
            <a:off x="4572000" y="3352800"/>
            <a:ext cx="0" cy="940296"/>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vi-VN"/>
          </a:p>
        </p:txBody>
      </p:sp>
      <p:sp>
        <p:nvSpPr>
          <p:cNvPr id="21521" name="Line 17"/>
          <p:cNvSpPr>
            <a:spLocks noChangeShapeType="1"/>
          </p:cNvSpPr>
          <p:nvPr/>
        </p:nvSpPr>
        <p:spPr bwMode="auto">
          <a:xfrm>
            <a:off x="3210744" y="3352800"/>
            <a:ext cx="0" cy="940296"/>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vi-VN"/>
          </a:p>
        </p:txBody>
      </p:sp>
      <p:sp>
        <p:nvSpPr>
          <p:cNvPr id="21522" name="Text Box 18"/>
          <p:cNvSpPr txBox="1">
            <a:spLocks noChangeArrowheads="1"/>
          </p:cNvSpPr>
          <p:nvPr/>
        </p:nvSpPr>
        <p:spPr bwMode="auto">
          <a:xfrm>
            <a:off x="1907704" y="3429000"/>
            <a:ext cx="381000"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spcBef>
                <a:spcPct val="50000"/>
              </a:spcBef>
            </a:pPr>
            <a:r>
              <a:rPr lang="en-US" sz="4000" b="1">
                <a:latin typeface="Times New Roman" pitchFamily="18" charset="0"/>
                <a:cs typeface="Times New Roman" pitchFamily="18" charset="0"/>
              </a:rPr>
              <a:t>N</a:t>
            </a:r>
          </a:p>
        </p:txBody>
      </p:sp>
      <p:sp>
        <p:nvSpPr>
          <p:cNvPr id="21523" name="Text Box 19"/>
          <p:cNvSpPr txBox="1">
            <a:spLocks noChangeArrowheads="1"/>
          </p:cNvSpPr>
          <p:nvPr/>
        </p:nvSpPr>
        <p:spPr bwMode="auto">
          <a:xfrm>
            <a:off x="188702" y="1827212"/>
            <a:ext cx="8775786"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spcBef>
                <a:spcPct val="50000"/>
              </a:spcBef>
            </a:pPr>
            <a:r>
              <a:rPr lang="en-US" sz="3600" b="1">
                <a:solidFill>
                  <a:srgbClr val="FF0066"/>
                </a:solidFill>
                <a:latin typeface="Times New Roman" pitchFamily="18" charset="0"/>
              </a:rPr>
              <a:t>1. Những ng</a:t>
            </a:r>
            <a:r>
              <a:rPr lang="vi-VN" sz="3600" b="1">
                <a:solidFill>
                  <a:srgbClr val="FF0066"/>
                </a:solidFill>
                <a:latin typeface="Times New Roman" pitchFamily="18" charset="0"/>
              </a:rPr>
              <a:t>ư</a:t>
            </a:r>
            <a:r>
              <a:rPr lang="en-US" sz="3600" b="1">
                <a:solidFill>
                  <a:srgbClr val="FF0066"/>
                </a:solidFill>
                <a:latin typeface="Times New Roman" pitchFamily="18" charset="0"/>
              </a:rPr>
              <a:t>ời n</a:t>
            </a:r>
            <a:r>
              <a:rPr lang="vi-VN" sz="3600" b="1">
                <a:solidFill>
                  <a:srgbClr val="FF0066"/>
                </a:solidFill>
                <a:latin typeface="Times New Roman" pitchFamily="18" charset="0"/>
              </a:rPr>
              <a:t>ư</a:t>
            </a:r>
            <a:r>
              <a:rPr lang="en-US" sz="3600" b="1">
                <a:solidFill>
                  <a:srgbClr val="FF0066"/>
                </a:solidFill>
                <a:latin typeface="Times New Roman" pitchFamily="18" charset="0"/>
              </a:rPr>
              <a:t>ớc ngoài </a:t>
            </a:r>
            <a:r>
              <a:rPr lang="vi-VN" sz="3600" b="1">
                <a:solidFill>
                  <a:srgbClr val="FF0066"/>
                </a:solidFill>
                <a:latin typeface="Times New Roman" pitchFamily="18" charset="0"/>
              </a:rPr>
              <a:t>đ</a:t>
            </a:r>
            <a:r>
              <a:rPr lang="en-US" sz="3600" b="1">
                <a:solidFill>
                  <a:srgbClr val="FF0066"/>
                </a:solidFill>
                <a:latin typeface="Times New Roman" pitchFamily="18" charset="0"/>
              </a:rPr>
              <a:t>ến hoc đại học ở n</a:t>
            </a:r>
            <a:r>
              <a:rPr lang="vi-VN" sz="3600" b="1">
                <a:solidFill>
                  <a:srgbClr val="FF0066"/>
                </a:solidFill>
                <a:latin typeface="Times New Roman" pitchFamily="18" charset="0"/>
              </a:rPr>
              <a:t>ư</a:t>
            </a:r>
            <a:r>
              <a:rPr lang="en-US" sz="3600" b="1">
                <a:solidFill>
                  <a:srgbClr val="FF0066"/>
                </a:solidFill>
                <a:latin typeface="Times New Roman" pitchFamily="18" charset="0"/>
              </a:rPr>
              <a:t>ớc ta? </a:t>
            </a:r>
          </a:p>
        </p:txBody>
      </p:sp>
      <p:sp>
        <p:nvSpPr>
          <p:cNvPr id="21524" name="Text Box 20"/>
          <p:cNvSpPr txBox="1">
            <a:spLocks noChangeArrowheads="1"/>
          </p:cNvSpPr>
          <p:nvPr/>
        </p:nvSpPr>
        <p:spPr bwMode="auto">
          <a:xfrm>
            <a:off x="5944294" y="4725144"/>
            <a:ext cx="2667000" cy="646331"/>
          </a:xfrm>
          <a:prstGeom prst="rect">
            <a:avLst/>
          </a:prstGeom>
          <a:solidFill>
            <a:srgbClr val="00B050"/>
          </a:solidFill>
          <a:ln>
            <a:noFill/>
          </a:ln>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spcBef>
                <a:spcPct val="50000"/>
              </a:spcBef>
            </a:pPr>
            <a:r>
              <a:rPr lang="en-US" sz="3600" b="1">
                <a:solidFill>
                  <a:srgbClr val="FF0000"/>
                </a:solidFill>
                <a:latin typeface="Times New Roman" pitchFamily="18" charset="0"/>
              </a:rPr>
              <a:t>8 chữ cái</a:t>
            </a:r>
          </a:p>
        </p:txBody>
      </p:sp>
      <p:sp>
        <p:nvSpPr>
          <p:cNvPr id="21525" name="Line 21"/>
          <p:cNvSpPr>
            <a:spLocks noChangeShapeType="1"/>
          </p:cNvSpPr>
          <p:nvPr/>
        </p:nvSpPr>
        <p:spPr bwMode="auto">
          <a:xfrm>
            <a:off x="1763688" y="3352800"/>
            <a:ext cx="0" cy="940296"/>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vi-VN"/>
          </a:p>
        </p:txBody>
      </p:sp>
      <p:sp>
        <p:nvSpPr>
          <p:cNvPr id="63510" name="Text Box 22"/>
          <p:cNvSpPr txBox="1">
            <a:spLocks noChangeArrowheads="1"/>
          </p:cNvSpPr>
          <p:nvPr/>
        </p:nvSpPr>
        <p:spPr bwMode="auto">
          <a:xfrm>
            <a:off x="4419600" y="6324600"/>
            <a:ext cx="20574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spcBef>
                <a:spcPct val="50000"/>
              </a:spcBef>
            </a:pPr>
            <a:endParaRPr lang="vi-VN">
              <a:latin typeface=".VnTime" pitchFamily="34" charset="0"/>
            </a:endParaRPr>
          </a:p>
        </p:txBody>
      </p:sp>
      <p:sp>
        <p:nvSpPr>
          <p:cNvPr id="21527" name="Text Box 23"/>
          <p:cNvSpPr txBox="1">
            <a:spLocks noChangeArrowheads="1"/>
          </p:cNvSpPr>
          <p:nvPr/>
        </p:nvSpPr>
        <p:spPr bwMode="auto">
          <a:xfrm>
            <a:off x="5220072" y="3443288"/>
            <a:ext cx="381000"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spcBef>
                <a:spcPct val="50000"/>
              </a:spcBef>
            </a:pPr>
            <a:r>
              <a:rPr lang="en-US" sz="4000" b="1">
                <a:latin typeface="Times New Roman" pitchFamily="18" charset="0"/>
                <a:cs typeface="Times New Roman" pitchFamily="18" charset="0"/>
              </a:rPr>
              <a:t>N</a:t>
            </a:r>
          </a:p>
        </p:txBody>
      </p:sp>
      <p:sp>
        <p:nvSpPr>
          <p:cNvPr id="21528" name="Line 24"/>
          <p:cNvSpPr>
            <a:spLocks noChangeShapeType="1"/>
          </p:cNvSpPr>
          <p:nvPr/>
        </p:nvSpPr>
        <p:spPr bwMode="auto">
          <a:xfrm>
            <a:off x="5148064" y="3352800"/>
            <a:ext cx="0" cy="940296"/>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vi-VN"/>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37356" y="-99392"/>
            <a:ext cx="1714500" cy="1181100"/>
          </a:xfrm>
          <a:prstGeom prst="rect">
            <a:avLst/>
          </a:prstGeom>
        </p:spPr>
      </p:pic>
      <p:pic>
        <p:nvPicPr>
          <p:cNvPr id="26" name="Picture 2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754044" y="-99392"/>
            <a:ext cx="1714500" cy="1181100"/>
          </a:xfrm>
          <a:prstGeom prst="rect">
            <a:avLst/>
          </a:prstGeom>
        </p:spPr>
      </p:pic>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7356" y="5371475"/>
            <a:ext cx="10249916" cy="1873949"/>
          </a:xfrm>
          <a:prstGeom prst="rect">
            <a:avLst/>
          </a:prstGeom>
        </p:spPr>
      </p:pic>
    </p:spTree>
    <p:extLst>
      <p:ext uri="{BB962C8B-B14F-4D97-AF65-F5344CB8AC3E}">
        <p14:creationId xmlns:p14="http://schemas.microsoft.com/office/powerpoint/2010/main" val="82778059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4" presetClass="emph" presetSubtype="0" fill="hold" grpId="0" nodeType="clickEffect">
                                  <p:stCondLst>
                                    <p:cond delay="0"/>
                                  </p:stCondLst>
                                  <p:iterate type="lt">
                                    <p:tmPct val="10000"/>
                                  </p:iterate>
                                  <p:childTnLst>
                                    <p:animMotion origin="layout" path="M 0.0 0.0 L 0.0 -0.07213" pathEditMode="relative" ptsTypes="">
                                      <p:cBhvr>
                                        <p:cTn id="6" dur="250" accel="50000" decel="50000" autoRev="1" fill="hold">
                                          <p:stCondLst>
                                            <p:cond delay="0"/>
                                          </p:stCondLst>
                                        </p:cTn>
                                        <p:tgtEl>
                                          <p:spTgt spid="21509"/>
                                        </p:tgtEl>
                                        <p:attrNameLst>
                                          <p:attrName>ppt_x</p:attrName>
                                          <p:attrName>ppt_y</p:attrName>
                                        </p:attrNameLst>
                                      </p:cBhvr>
                                    </p:animMotion>
                                    <p:animRot by="1500000">
                                      <p:cBhvr>
                                        <p:cTn id="7" dur="125" fill="hold">
                                          <p:stCondLst>
                                            <p:cond delay="0"/>
                                          </p:stCondLst>
                                        </p:cTn>
                                        <p:tgtEl>
                                          <p:spTgt spid="21509"/>
                                        </p:tgtEl>
                                        <p:attrNameLst>
                                          <p:attrName>r</p:attrName>
                                        </p:attrNameLst>
                                      </p:cBhvr>
                                    </p:animRot>
                                    <p:animRot by="-1500000">
                                      <p:cBhvr>
                                        <p:cTn id="8" dur="125" fill="hold">
                                          <p:stCondLst>
                                            <p:cond delay="125"/>
                                          </p:stCondLst>
                                        </p:cTn>
                                        <p:tgtEl>
                                          <p:spTgt spid="21509"/>
                                        </p:tgtEl>
                                        <p:attrNameLst>
                                          <p:attrName>r</p:attrName>
                                        </p:attrNameLst>
                                      </p:cBhvr>
                                    </p:animRot>
                                    <p:animRot by="-1500000">
                                      <p:cBhvr>
                                        <p:cTn id="9" dur="125" fill="hold">
                                          <p:stCondLst>
                                            <p:cond delay="250"/>
                                          </p:stCondLst>
                                        </p:cTn>
                                        <p:tgtEl>
                                          <p:spTgt spid="21509"/>
                                        </p:tgtEl>
                                        <p:attrNameLst>
                                          <p:attrName>r</p:attrName>
                                        </p:attrNameLst>
                                      </p:cBhvr>
                                    </p:animRot>
                                    <p:animRot by="1500000">
                                      <p:cBhvr>
                                        <p:cTn id="10" dur="125" fill="hold">
                                          <p:stCondLst>
                                            <p:cond delay="375"/>
                                          </p:stCondLst>
                                        </p:cTn>
                                        <p:tgtEl>
                                          <p:spTgt spid="21509"/>
                                        </p:tgtEl>
                                        <p:attrNameLst>
                                          <p:attrName>r</p:attrName>
                                        </p:attrNameLst>
                                      </p:cBhvr>
                                    </p:animRot>
                                  </p:childTnLst>
                                </p:cTn>
                              </p:par>
                            </p:childTnLst>
                          </p:cTn>
                        </p:par>
                      </p:childTnLst>
                    </p:cTn>
                  </p:par>
                  <p:par>
                    <p:cTn id="11" fill="hold">
                      <p:stCondLst>
                        <p:cond delay="indefinite"/>
                      </p:stCondLst>
                      <p:childTnLst>
                        <p:par>
                          <p:cTn id="12" fill="hold">
                            <p:stCondLst>
                              <p:cond delay="0"/>
                            </p:stCondLst>
                            <p:childTnLst>
                              <p:par>
                                <p:cTn id="13" presetID="3" presetClass="entr" presetSubtype="10" fill="hold" grpId="0" nodeType="clickEffect">
                                  <p:stCondLst>
                                    <p:cond delay="0"/>
                                  </p:stCondLst>
                                  <p:childTnLst>
                                    <p:set>
                                      <p:cBhvr>
                                        <p:cTn id="14" dur="1" fill="hold">
                                          <p:stCondLst>
                                            <p:cond delay="0"/>
                                          </p:stCondLst>
                                        </p:cTn>
                                        <p:tgtEl>
                                          <p:spTgt spid="21523"/>
                                        </p:tgtEl>
                                        <p:attrNameLst>
                                          <p:attrName>style.visibility</p:attrName>
                                        </p:attrNameLst>
                                      </p:cBhvr>
                                      <p:to>
                                        <p:strVal val="visible"/>
                                      </p:to>
                                    </p:set>
                                    <p:animEffect transition="in" filter="blinds(horizontal)">
                                      <p:cBhvr>
                                        <p:cTn id="15" dur="500"/>
                                        <p:tgtEl>
                                          <p:spTgt spid="21523"/>
                                        </p:tgtEl>
                                      </p:cBhvr>
                                    </p:animEffect>
                                  </p:childTnLst>
                                </p:cTn>
                              </p:par>
                            </p:childTnLst>
                          </p:cTn>
                        </p:par>
                      </p:childTnLst>
                    </p:cTn>
                  </p:par>
                  <p:par>
                    <p:cTn id="16" fill="hold" nodeType="clickPar">
                      <p:stCondLst>
                        <p:cond delay="indefinite"/>
                      </p:stCondLst>
                      <p:childTnLst>
                        <p:par>
                          <p:cTn id="17" fill="hold" nodeType="withGroup">
                            <p:stCondLst>
                              <p:cond delay="0"/>
                            </p:stCondLst>
                            <p:childTnLst>
                              <p:par>
                                <p:cTn id="18" presetID="3" presetClass="entr" presetSubtype="10" fill="hold" grpId="0" nodeType="clickEffect">
                                  <p:stCondLst>
                                    <p:cond delay="0"/>
                                  </p:stCondLst>
                                  <p:childTnLst>
                                    <p:set>
                                      <p:cBhvr>
                                        <p:cTn id="19" dur="1" fill="hold">
                                          <p:stCondLst>
                                            <p:cond delay="0"/>
                                          </p:stCondLst>
                                        </p:cTn>
                                        <p:tgtEl>
                                          <p:spTgt spid="21510"/>
                                        </p:tgtEl>
                                        <p:attrNameLst>
                                          <p:attrName>style.visibility</p:attrName>
                                        </p:attrNameLst>
                                      </p:cBhvr>
                                      <p:to>
                                        <p:strVal val="visible"/>
                                      </p:to>
                                    </p:set>
                                    <p:animEffect transition="in" filter="blinds(horizontal)">
                                      <p:cBhvr>
                                        <p:cTn id="20" dur="500"/>
                                        <p:tgtEl>
                                          <p:spTgt spid="21510"/>
                                        </p:tgtEl>
                                      </p:cBhvr>
                                    </p:animEffect>
                                  </p:childTnLst>
                                </p:cTn>
                              </p:par>
                              <p:par>
                                <p:cTn id="21" presetID="3" presetClass="entr" presetSubtype="10" fill="hold" grpId="0" nodeType="withEffect">
                                  <p:stCondLst>
                                    <p:cond delay="0"/>
                                  </p:stCondLst>
                                  <p:childTnLst>
                                    <p:set>
                                      <p:cBhvr>
                                        <p:cTn id="22" dur="1" fill="hold">
                                          <p:stCondLst>
                                            <p:cond delay="0"/>
                                          </p:stCondLst>
                                        </p:cTn>
                                        <p:tgtEl>
                                          <p:spTgt spid="21517"/>
                                        </p:tgtEl>
                                        <p:attrNameLst>
                                          <p:attrName>style.visibility</p:attrName>
                                        </p:attrNameLst>
                                      </p:cBhvr>
                                      <p:to>
                                        <p:strVal val="visible"/>
                                      </p:to>
                                    </p:set>
                                    <p:animEffect transition="in" filter="blinds(horizontal)">
                                      <p:cBhvr>
                                        <p:cTn id="23" dur="500"/>
                                        <p:tgtEl>
                                          <p:spTgt spid="21517"/>
                                        </p:tgtEl>
                                      </p:cBhvr>
                                    </p:animEffect>
                                  </p:childTnLst>
                                </p:cTn>
                              </p:par>
                              <p:par>
                                <p:cTn id="24" presetID="3" presetClass="entr" presetSubtype="10" fill="hold" grpId="0" nodeType="withEffect">
                                  <p:stCondLst>
                                    <p:cond delay="0"/>
                                  </p:stCondLst>
                                  <p:childTnLst>
                                    <p:set>
                                      <p:cBhvr>
                                        <p:cTn id="25" dur="1" fill="hold">
                                          <p:stCondLst>
                                            <p:cond delay="0"/>
                                          </p:stCondLst>
                                        </p:cTn>
                                        <p:tgtEl>
                                          <p:spTgt spid="21525"/>
                                        </p:tgtEl>
                                        <p:attrNameLst>
                                          <p:attrName>style.visibility</p:attrName>
                                        </p:attrNameLst>
                                      </p:cBhvr>
                                      <p:to>
                                        <p:strVal val="visible"/>
                                      </p:to>
                                    </p:set>
                                    <p:animEffect transition="in" filter="blinds(horizontal)">
                                      <p:cBhvr>
                                        <p:cTn id="26" dur="500"/>
                                        <p:tgtEl>
                                          <p:spTgt spid="21525"/>
                                        </p:tgtEl>
                                      </p:cBhvr>
                                    </p:animEffect>
                                  </p:childTnLst>
                                </p:cTn>
                              </p:par>
                              <p:par>
                                <p:cTn id="27" presetID="3" presetClass="entr" presetSubtype="10" fill="hold" grpId="0" nodeType="withEffect">
                                  <p:stCondLst>
                                    <p:cond delay="0"/>
                                  </p:stCondLst>
                                  <p:childTnLst>
                                    <p:set>
                                      <p:cBhvr>
                                        <p:cTn id="28" dur="1" fill="hold">
                                          <p:stCondLst>
                                            <p:cond delay="0"/>
                                          </p:stCondLst>
                                        </p:cTn>
                                        <p:tgtEl>
                                          <p:spTgt spid="21518"/>
                                        </p:tgtEl>
                                        <p:attrNameLst>
                                          <p:attrName>style.visibility</p:attrName>
                                        </p:attrNameLst>
                                      </p:cBhvr>
                                      <p:to>
                                        <p:strVal val="visible"/>
                                      </p:to>
                                    </p:set>
                                    <p:animEffect transition="in" filter="blinds(horizontal)">
                                      <p:cBhvr>
                                        <p:cTn id="29" dur="500"/>
                                        <p:tgtEl>
                                          <p:spTgt spid="21518"/>
                                        </p:tgtEl>
                                      </p:cBhvr>
                                    </p:animEffect>
                                  </p:childTnLst>
                                </p:cTn>
                              </p:par>
                              <p:par>
                                <p:cTn id="30" presetID="3" presetClass="entr" presetSubtype="10" fill="hold" grpId="0" nodeType="withEffect">
                                  <p:stCondLst>
                                    <p:cond delay="0"/>
                                  </p:stCondLst>
                                  <p:childTnLst>
                                    <p:set>
                                      <p:cBhvr>
                                        <p:cTn id="31" dur="1" fill="hold">
                                          <p:stCondLst>
                                            <p:cond delay="0"/>
                                          </p:stCondLst>
                                        </p:cTn>
                                        <p:tgtEl>
                                          <p:spTgt spid="21521"/>
                                        </p:tgtEl>
                                        <p:attrNameLst>
                                          <p:attrName>style.visibility</p:attrName>
                                        </p:attrNameLst>
                                      </p:cBhvr>
                                      <p:to>
                                        <p:strVal val="visible"/>
                                      </p:to>
                                    </p:set>
                                    <p:animEffect transition="in" filter="blinds(horizontal)">
                                      <p:cBhvr>
                                        <p:cTn id="32" dur="500"/>
                                        <p:tgtEl>
                                          <p:spTgt spid="21521"/>
                                        </p:tgtEl>
                                      </p:cBhvr>
                                    </p:animEffect>
                                  </p:childTnLst>
                                </p:cTn>
                              </p:par>
                              <p:par>
                                <p:cTn id="33" presetID="3" presetClass="entr" presetSubtype="10" fill="hold" grpId="0" nodeType="withEffect">
                                  <p:stCondLst>
                                    <p:cond delay="0"/>
                                  </p:stCondLst>
                                  <p:childTnLst>
                                    <p:set>
                                      <p:cBhvr>
                                        <p:cTn id="34" dur="1" fill="hold">
                                          <p:stCondLst>
                                            <p:cond delay="0"/>
                                          </p:stCondLst>
                                        </p:cTn>
                                        <p:tgtEl>
                                          <p:spTgt spid="21519"/>
                                        </p:tgtEl>
                                        <p:attrNameLst>
                                          <p:attrName>style.visibility</p:attrName>
                                        </p:attrNameLst>
                                      </p:cBhvr>
                                      <p:to>
                                        <p:strVal val="visible"/>
                                      </p:to>
                                    </p:set>
                                    <p:animEffect transition="in" filter="blinds(horizontal)">
                                      <p:cBhvr>
                                        <p:cTn id="35" dur="500"/>
                                        <p:tgtEl>
                                          <p:spTgt spid="21519"/>
                                        </p:tgtEl>
                                      </p:cBhvr>
                                    </p:animEffect>
                                  </p:childTnLst>
                                </p:cTn>
                              </p:par>
                              <p:par>
                                <p:cTn id="36" presetID="3" presetClass="entr" presetSubtype="10" fill="hold" grpId="0" nodeType="withEffect">
                                  <p:stCondLst>
                                    <p:cond delay="0"/>
                                  </p:stCondLst>
                                  <p:childTnLst>
                                    <p:set>
                                      <p:cBhvr>
                                        <p:cTn id="37" dur="1" fill="hold">
                                          <p:stCondLst>
                                            <p:cond delay="0"/>
                                          </p:stCondLst>
                                        </p:cTn>
                                        <p:tgtEl>
                                          <p:spTgt spid="21520"/>
                                        </p:tgtEl>
                                        <p:attrNameLst>
                                          <p:attrName>style.visibility</p:attrName>
                                        </p:attrNameLst>
                                      </p:cBhvr>
                                      <p:to>
                                        <p:strVal val="visible"/>
                                      </p:to>
                                    </p:set>
                                    <p:animEffect transition="in" filter="blinds(horizontal)">
                                      <p:cBhvr>
                                        <p:cTn id="38" dur="500"/>
                                        <p:tgtEl>
                                          <p:spTgt spid="21520"/>
                                        </p:tgtEl>
                                      </p:cBhvr>
                                    </p:animEffect>
                                  </p:childTnLst>
                                </p:cTn>
                              </p:par>
                              <p:par>
                                <p:cTn id="39" presetID="3" presetClass="entr" presetSubtype="10" fill="hold" grpId="0" nodeType="withEffect">
                                  <p:stCondLst>
                                    <p:cond delay="0"/>
                                  </p:stCondLst>
                                  <p:childTnLst>
                                    <p:set>
                                      <p:cBhvr>
                                        <p:cTn id="40" dur="1" fill="hold">
                                          <p:stCondLst>
                                            <p:cond delay="0"/>
                                          </p:stCondLst>
                                        </p:cTn>
                                        <p:tgtEl>
                                          <p:spTgt spid="21528"/>
                                        </p:tgtEl>
                                        <p:attrNameLst>
                                          <p:attrName>style.visibility</p:attrName>
                                        </p:attrNameLst>
                                      </p:cBhvr>
                                      <p:to>
                                        <p:strVal val="visible"/>
                                      </p:to>
                                    </p:set>
                                    <p:animEffect transition="in" filter="blinds(horizontal)">
                                      <p:cBhvr>
                                        <p:cTn id="41" dur="500"/>
                                        <p:tgtEl>
                                          <p:spTgt spid="21528"/>
                                        </p:tgtEl>
                                      </p:cBhvr>
                                    </p:animEffect>
                                  </p:childTnLst>
                                </p:cTn>
                              </p:par>
                              <p:par>
                                <p:cTn id="42" presetID="3" presetClass="entr" presetSubtype="10" fill="hold" grpId="0" nodeType="withEffect">
                                  <p:stCondLst>
                                    <p:cond delay="0"/>
                                  </p:stCondLst>
                                  <p:childTnLst>
                                    <p:set>
                                      <p:cBhvr>
                                        <p:cTn id="43" dur="1" fill="hold">
                                          <p:stCondLst>
                                            <p:cond delay="0"/>
                                          </p:stCondLst>
                                        </p:cTn>
                                        <p:tgtEl>
                                          <p:spTgt spid="21524"/>
                                        </p:tgtEl>
                                        <p:attrNameLst>
                                          <p:attrName>style.visibility</p:attrName>
                                        </p:attrNameLst>
                                      </p:cBhvr>
                                      <p:to>
                                        <p:strVal val="visible"/>
                                      </p:to>
                                    </p:set>
                                    <p:animEffect transition="in" filter="blinds(horizontal)">
                                      <p:cBhvr>
                                        <p:cTn id="44" dur="500"/>
                                        <p:tgtEl>
                                          <p:spTgt spid="21524"/>
                                        </p:tgtEl>
                                      </p:cBhvr>
                                    </p:animEffect>
                                  </p:childTnLst>
                                </p:cTn>
                              </p:par>
                            </p:childTnLst>
                          </p:cTn>
                        </p:par>
                      </p:childTnLst>
                    </p:cTn>
                  </p:par>
                  <p:par>
                    <p:cTn id="45" fill="hold" nodeType="clickPar">
                      <p:stCondLst>
                        <p:cond delay="indefinite"/>
                      </p:stCondLst>
                      <p:childTnLst>
                        <p:par>
                          <p:cTn id="46" fill="hold" nodeType="withGroup">
                            <p:stCondLst>
                              <p:cond delay="0"/>
                            </p:stCondLst>
                            <p:childTnLst>
                              <p:par>
                                <p:cTn id="47" presetID="3" presetClass="entr" presetSubtype="10" fill="hold" grpId="0" nodeType="clickEffect">
                                  <p:stCondLst>
                                    <p:cond delay="0"/>
                                  </p:stCondLst>
                                  <p:childTnLst>
                                    <p:set>
                                      <p:cBhvr>
                                        <p:cTn id="48" dur="1" fill="hold">
                                          <p:stCondLst>
                                            <p:cond delay="0"/>
                                          </p:stCondLst>
                                        </p:cTn>
                                        <p:tgtEl>
                                          <p:spTgt spid="21511"/>
                                        </p:tgtEl>
                                        <p:attrNameLst>
                                          <p:attrName>style.visibility</p:attrName>
                                        </p:attrNameLst>
                                      </p:cBhvr>
                                      <p:to>
                                        <p:strVal val="visible"/>
                                      </p:to>
                                    </p:set>
                                    <p:animEffect transition="in" filter="blinds(horizontal)">
                                      <p:cBhvr>
                                        <p:cTn id="49" dur="500"/>
                                        <p:tgtEl>
                                          <p:spTgt spid="21511"/>
                                        </p:tgtEl>
                                      </p:cBhvr>
                                    </p:animEffect>
                                  </p:childTnLst>
                                </p:cTn>
                              </p:par>
                              <p:par>
                                <p:cTn id="50" presetID="3" presetClass="entr" presetSubtype="10" fill="hold" grpId="0" nodeType="withEffect">
                                  <p:stCondLst>
                                    <p:cond delay="0"/>
                                  </p:stCondLst>
                                  <p:childTnLst>
                                    <p:set>
                                      <p:cBhvr>
                                        <p:cTn id="51" dur="1" fill="hold">
                                          <p:stCondLst>
                                            <p:cond delay="0"/>
                                          </p:stCondLst>
                                        </p:cTn>
                                        <p:tgtEl>
                                          <p:spTgt spid="21512"/>
                                        </p:tgtEl>
                                        <p:attrNameLst>
                                          <p:attrName>style.visibility</p:attrName>
                                        </p:attrNameLst>
                                      </p:cBhvr>
                                      <p:to>
                                        <p:strVal val="visible"/>
                                      </p:to>
                                    </p:set>
                                    <p:animEffect transition="in" filter="blinds(horizontal)">
                                      <p:cBhvr>
                                        <p:cTn id="52" dur="500"/>
                                        <p:tgtEl>
                                          <p:spTgt spid="21512"/>
                                        </p:tgtEl>
                                      </p:cBhvr>
                                    </p:animEffect>
                                  </p:childTnLst>
                                </p:cTn>
                              </p:par>
                              <p:par>
                                <p:cTn id="53" presetID="3" presetClass="entr" presetSubtype="10" fill="hold" grpId="0" nodeType="withEffect">
                                  <p:stCondLst>
                                    <p:cond delay="0"/>
                                  </p:stCondLst>
                                  <p:childTnLst>
                                    <p:set>
                                      <p:cBhvr>
                                        <p:cTn id="54" dur="1" fill="hold">
                                          <p:stCondLst>
                                            <p:cond delay="0"/>
                                          </p:stCondLst>
                                        </p:cTn>
                                        <p:tgtEl>
                                          <p:spTgt spid="21522"/>
                                        </p:tgtEl>
                                        <p:attrNameLst>
                                          <p:attrName>style.visibility</p:attrName>
                                        </p:attrNameLst>
                                      </p:cBhvr>
                                      <p:to>
                                        <p:strVal val="visible"/>
                                      </p:to>
                                    </p:set>
                                    <p:animEffect transition="in" filter="blinds(horizontal)">
                                      <p:cBhvr>
                                        <p:cTn id="55" dur="500"/>
                                        <p:tgtEl>
                                          <p:spTgt spid="21522"/>
                                        </p:tgtEl>
                                      </p:cBhvr>
                                    </p:animEffect>
                                  </p:childTnLst>
                                </p:cTn>
                              </p:par>
                              <p:par>
                                <p:cTn id="56" presetID="3" presetClass="entr" presetSubtype="10" fill="hold" grpId="0" nodeType="withEffect">
                                  <p:stCondLst>
                                    <p:cond delay="0"/>
                                  </p:stCondLst>
                                  <p:childTnLst>
                                    <p:set>
                                      <p:cBhvr>
                                        <p:cTn id="57" dur="1" fill="hold">
                                          <p:stCondLst>
                                            <p:cond delay="0"/>
                                          </p:stCondLst>
                                        </p:cTn>
                                        <p:tgtEl>
                                          <p:spTgt spid="21513"/>
                                        </p:tgtEl>
                                        <p:attrNameLst>
                                          <p:attrName>style.visibility</p:attrName>
                                        </p:attrNameLst>
                                      </p:cBhvr>
                                      <p:to>
                                        <p:strVal val="visible"/>
                                      </p:to>
                                    </p:set>
                                    <p:animEffect transition="in" filter="blinds(horizontal)">
                                      <p:cBhvr>
                                        <p:cTn id="58" dur="500"/>
                                        <p:tgtEl>
                                          <p:spTgt spid="21513"/>
                                        </p:tgtEl>
                                      </p:cBhvr>
                                    </p:animEffect>
                                  </p:childTnLst>
                                </p:cTn>
                              </p:par>
                              <p:par>
                                <p:cTn id="59" presetID="3" presetClass="entr" presetSubtype="10" fill="hold" grpId="0" nodeType="withEffect">
                                  <p:stCondLst>
                                    <p:cond delay="0"/>
                                  </p:stCondLst>
                                  <p:childTnLst>
                                    <p:set>
                                      <p:cBhvr>
                                        <p:cTn id="60" dur="1" fill="hold">
                                          <p:stCondLst>
                                            <p:cond delay="0"/>
                                          </p:stCondLst>
                                        </p:cTn>
                                        <p:tgtEl>
                                          <p:spTgt spid="21514"/>
                                        </p:tgtEl>
                                        <p:attrNameLst>
                                          <p:attrName>style.visibility</p:attrName>
                                        </p:attrNameLst>
                                      </p:cBhvr>
                                      <p:to>
                                        <p:strVal val="visible"/>
                                      </p:to>
                                    </p:set>
                                    <p:animEffect transition="in" filter="blinds(horizontal)">
                                      <p:cBhvr>
                                        <p:cTn id="61" dur="500"/>
                                        <p:tgtEl>
                                          <p:spTgt spid="21514"/>
                                        </p:tgtEl>
                                      </p:cBhvr>
                                    </p:animEffect>
                                  </p:childTnLst>
                                </p:cTn>
                              </p:par>
                              <p:par>
                                <p:cTn id="62" presetID="3" presetClass="entr" presetSubtype="10" fill="hold" grpId="0" nodeType="withEffect">
                                  <p:stCondLst>
                                    <p:cond delay="0"/>
                                  </p:stCondLst>
                                  <p:childTnLst>
                                    <p:set>
                                      <p:cBhvr>
                                        <p:cTn id="63" dur="1" fill="hold">
                                          <p:stCondLst>
                                            <p:cond delay="0"/>
                                          </p:stCondLst>
                                        </p:cTn>
                                        <p:tgtEl>
                                          <p:spTgt spid="21515"/>
                                        </p:tgtEl>
                                        <p:attrNameLst>
                                          <p:attrName>style.visibility</p:attrName>
                                        </p:attrNameLst>
                                      </p:cBhvr>
                                      <p:to>
                                        <p:strVal val="visible"/>
                                      </p:to>
                                    </p:set>
                                    <p:animEffect transition="in" filter="blinds(horizontal)">
                                      <p:cBhvr>
                                        <p:cTn id="64" dur="500"/>
                                        <p:tgtEl>
                                          <p:spTgt spid="21515"/>
                                        </p:tgtEl>
                                      </p:cBhvr>
                                    </p:animEffect>
                                  </p:childTnLst>
                                </p:cTn>
                              </p:par>
                              <p:par>
                                <p:cTn id="65" presetID="3" presetClass="entr" presetSubtype="10" fill="hold" grpId="0" nodeType="withEffect">
                                  <p:stCondLst>
                                    <p:cond delay="0"/>
                                  </p:stCondLst>
                                  <p:childTnLst>
                                    <p:set>
                                      <p:cBhvr>
                                        <p:cTn id="66" dur="1" fill="hold">
                                          <p:stCondLst>
                                            <p:cond delay="0"/>
                                          </p:stCondLst>
                                        </p:cTn>
                                        <p:tgtEl>
                                          <p:spTgt spid="21516"/>
                                        </p:tgtEl>
                                        <p:attrNameLst>
                                          <p:attrName>style.visibility</p:attrName>
                                        </p:attrNameLst>
                                      </p:cBhvr>
                                      <p:to>
                                        <p:strVal val="visible"/>
                                      </p:to>
                                    </p:set>
                                    <p:animEffect transition="in" filter="blinds(horizontal)">
                                      <p:cBhvr>
                                        <p:cTn id="67" dur="500"/>
                                        <p:tgtEl>
                                          <p:spTgt spid="21516"/>
                                        </p:tgtEl>
                                      </p:cBhvr>
                                    </p:animEffect>
                                  </p:childTnLst>
                                </p:cTn>
                              </p:par>
                              <p:par>
                                <p:cTn id="68" presetID="3" presetClass="entr" presetSubtype="10" fill="hold" grpId="0" nodeType="withEffect">
                                  <p:stCondLst>
                                    <p:cond delay="0"/>
                                  </p:stCondLst>
                                  <p:childTnLst>
                                    <p:set>
                                      <p:cBhvr>
                                        <p:cTn id="69" dur="1" fill="hold">
                                          <p:stCondLst>
                                            <p:cond delay="0"/>
                                          </p:stCondLst>
                                        </p:cTn>
                                        <p:tgtEl>
                                          <p:spTgt spid="21527"/>
                                        </p:tgtEl>
                                        <p:attrNameLst>
                                          <p:attrName>style.visibility</p:attrName>
                                        </p:attrNameLst>
                                      </p:cBhvr>
                                      <p:to>
                                        <p:strVal val="visible"/>
                                      </p:to>
                                    </p:set>
                                    <p:animEffect transition="in" filter="blinds(horizontal)">
                                      <p:cBhvr>
                                        <p:cTn id="70" dur="500"/>
                                        <p:tgtEl>
                                          <p:spTgt spid="215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509" grpId="0" animBg="1"/>
      <p:bldP spid="21510" grpId="0" animBg="1"/>
      <p:bldP spid="21511" grpId="0"/>
      <p:bldP spid="21512" grpId="0"/>
      <p:bldP spid="21513" grpId="0"/>
      <p:bldP spid="21514" grpId="0"/>
      <p:bldP spid="21515" grpId="0"/>
      <p:bldP spid="21516" grpId="0"/>
      <p:bldP spid="21517" grpId="0" animBg="1"/>
      <p:bldP spid="21518" grpId="0" animBg="1"/>
      <p:bldP spid="21519" grpId="0" animBg="1"/>
      <p:bldP spid="21520" grpId="0" animBg="1"/>
      <p:bldP spid="21521" grpId="0" animBg="1"/>
      <p:bldP spid="21522" grpId="0"/>
      <p:bldP spid="21523" grpId="0"/>
      <p:bldP spid="21524" grpId="0" animBg="1"/>
      <p:bldP spid="21525" grpId="0" animBg="1"/>
      <p:bldP spid="21527" grpId="0"/>
      <p:bldP spid="21528"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5" name="Rectangle 3"/>
          <p:cNvSpPr>
            <a:spLocks noChangeArrowheads="1"/>
          </p:cNvSpPr>
          <p:nvPr/>
        </p:nvSpPr>
        <p:spPr bwMode="auto">
          <a:xfrm>
            <a:off x="1187624" y="4263752"/>
            <a:ext cx="4419600" cy="821432"/>
          </a:xfrm>
          <a:prstGeom prst="rect">
            <a:avLst/>
          </a:prstGeom>
          <a:solidFill>
            <a:schemeClr val="accent1"/>
          </a:solidFill>
          <a:ln w="9525">
            <a:solidFill>
              <a:schemeClr val="tx1"/>
            </a:solidFill>
            <a:miter lim="800000"/>
            <a:headEnd/>
            <a:tailEnd/>
          </a:ln>
        </p:spPr>
        <p:txBody>
          <a:bodyPr wrap="none" anchor="ctr"/>
          <a:lstStyle/>
          <a:p>
            <a:endParaRPr lang="vi-VN" sz="4000">
              <a:latin typeface="+mj-lt"/>
            </a:endParaRPr>
          </a:p>
        </p:txBody>
      </p:sp>
      <p:sp>
        <p:nvSpPr>
          <p:cNvPr id="23556" name="Line 4"/>
          <p:cNvSpPr>
            <a:spLocks noChangeShapeType="1"/>
          </p:cNvSpPr>
          <p:nvPr/>
        </p:nvSpPr>
        <p:spPr bwMode="auto">
          <a:xfrm>
            <a:off x="1907704" y="4263752"/>
            <a:ext cx="0" cy="821432"/>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vi-VN" sz="4000">
              <a:latin typeface="+mj-lt"/>
            </a:endParaRPr>
          </a:p>
        </p:txBody>
      </p:sp>
      <p:sp>
        <p:nvSpPr>
          <p:cNvPr id="23557" name="Line 5"/>
          <p:cNvSpPr>
            <a:spLocks noChangeShapeType="1"/>
          </p:cNvSpPr>
          <p:nvPr/>
        </p:nvSpPr>
        <p:spPr bwMode="auto">
          <a:xfrm>
            <a:off x="2699792" y="4263752"/>
            <a:ext cx="0" cy="821432"/>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vi-VN"/>
          </a:p>
        </p:txBody>
      </p:sp>
      <p:sp>
        <p:nvSpPr>
          <p:cNvPr id="23558" name="Line 6"/>
          <p:cNvSpPr>
            <a:spLocks noChangeShapeType="1"/>
          </p:cNvSpPr>
          <p:nvPr/>
        </p:nvSpPr>
        <p:spPr bwMode="auto">
          <a:xfrm>
            <a:off x="3473624" y="4263752"/>
            <a:ext cx="0" cy="821432"/>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vi-VN"/>
          </a:p>
        </p:txBody>
      </p:sp>
      <p:sp>
        <p:nvSpPr>
          <p:cNvPr id="23559" name="Line 7"/>
          <p:cNvSpPr>
            <a:spLocks noChangeShapeType="1"/>
          </p:cNvSpPr>
          <p:nvPr/>
        </p:nvSpPr>
        <p:spPr bwMode="auto">
          <a:xfrm>
            <a:off x="4159424" y="4263752"/>
            <a:ext cx="0" cy="821432"/>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vi-VN"/>
          </a:p>
        </p:txBody>
      </p:sp>
      <p:sp>
        <p:nvSpPr>
          <p:cNvPr id="23560" name="Line 8"/>
          <p:cNvSpPr>
            <a:spLocks noChangeShapeType="1"/>
          </p:cNvSpPr>
          <p:nvPr/>
        </p:nvSpPr>
        <p:spPr bwMode="auto">
          <a:xfrm>
            <a:off x="4921424" y="4263752"/>
            <a:ext cx="0" cy="821432"/>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vi-VN"/>
          </a:p>
        </p:txBody>
      </p:sp>
      <p:sp>
        <p:nvSpPr>
          <p:cNvPr id="23561" name="Text Box 9"/>
          <p:cNvSpPr txBox="1">
            <a:spLocks noChangeArrowheads="1"/>
          </p:cNvSpPr>
          <p:nvPr/>
        </p:nvSpPr>
        <p:spPr bwMode="auto">
          <a:xfrm>
            <a:off x="1340024" y="4305290"/>
            <a:ext cx="457200"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spcBef>
                <a:spcPct val="50000"/>
              </a:spcBef>
            </a:pPr>
            <a:r>
              <a:rPr lang="en-US" sz="4000" b="1">
                <a:latin typeface="+mj-lt"/>
              </a:rPr>
              <a:t>D</a:t>
            </a:r>
          </a:p>
        </p:txBody>
      </p:sp>
      <p:sp>
        <p:nvSpPr>
          <p:cNvPr id="23562" name="Text Box 10"/>
          <p:cNvSpPr txBox="1">
            <a:spLocks noChangeArrowheads="1"/>
          </p:cNvSpPr>
          <p:nvPr/>
        </p:nvSpPr>
        <p:spPr bwMode="auto">
          <a:xfrm>
            <a:off x="1979712" y="4305290"/>
            <a:ext cx="457200"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spcBef>
                <a:spcPct val="50000"/>
              </a:spcBef>
            </a:pPr>
            <a:r>
              <a:rPr lang="en-US" sz="4000" b="1">
                <a:latin typeface="+mj-lt"/>
              </a:rPr>
              <a:t>U</a:t>
            </a:r>
          </a:p>
        </p:txBody>
      </p:sp>
      <p:sp>
        <p:nvSpPr>
          <p:cNvPr id="23563" name="Text Box 11"/>
          <p:cNvSpPr txBox="1">
            <a:spLocks noChangeArrowheads="1"/>
          </p:cNvSpPr>
          <p:nvPr/>
        </p:nvSpPr>
        <p:spPr bwMode="auto">
          <a:xfrm>
            <a:off x="2864024" y="4305290"/>
            <a:ext cx="457200"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spcBef>
                <a:spcPct val="50000"/>
              </a:spcBef>
            </a:pPr>
            <a:r>
              <a:rPr lang="en-US" sz="4000" b="1">
                <a:latin typeface="+mj-lt"/>
              </a:rPr>
              <a:t>L</a:t>
            </a:r>
          </a:p>
        </p:txBody>
      </p:sp>
      <p:sp>
        <p:nvSpPr>
          <p:cNvPr id="23564" name="Text Box 12"/>
          <p:cNvSpPr txBox="1">
            <a:spLocks noChangeArrowheads="1"/>
          </p:cNvSpPr>
          <p:nvPr/>
        </p:nvSpPr>
        <p:spPr bwMode="auto">
          <a:xfrm>
            <a:off x="3549824" y="4305290"/>
            <a:ext cx="457200"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spcBef>
                <a:spcPct val="50000"/>
              </a:spcBef>
            </a:pPr>
            <a:r>
              <a:rPr lang="en-US" sz="4000" b="1">
                <a:latin typeface="+mj-lt"/>
              </a:rPr>
              <a:t>Ị</a:t>
            </a:r>
          </a:p>
        </p:txBody>
      </p:sp>
      <p:sp>
        <p:nvSpPr>
          <p:cNvPr id="23565" name="Text Box 13"/>
          <p:cNvSpPr txBox="1">
            <a:spLocks noChangeArrowheads="1"/>
          </p:cNvSpPr>
          <p:nvPr/>
        </p:nvSpPr>
        <p:spPr bwMode="auto">
          <a:xfrm>
            <a:off x="4235624" y="4305290"/>
            <a:ext cx="457200"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spcBef>
                <a:spcPct val="50000"/>
              </a:spcBef>
            </a:pPr>
            <a:r>
              <a:rPr lang="en-US" sz="4000" b="1">
                <a:latin typeface="+mj-lt"/>
              </a:rPr>
              <a:t>C</a:t>
            </a:r>
          </a:p>
        </p:txBody>
      </p:sp>
      <p:sp>
        <p:nvSpPr>
          <p:cNvPr id="23566" name="Text Box 14"/>
          <p:cNvSpPr txBox="1">
            <a:spLocks noChangeArrowheads="1"/>
          </p:cNvSpPr>
          <p:nvPr/>
        </p:nvSpPr>
        <p:spPr bwMode="auto">
          <a:xfrm>
            <a:off x="4997624" y="4305290"/>
            <a:ext cx="457200"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spcBef>
                <a:spcPct val="50000"/>
              </a:spcBef>
            </a:pPr>
            <a:r>
              <a:rPr lang="en-US" sz="4000" b="1">
                <a:latin typeface="+mj-lt"/>
              </a:rPr>
              <a:t>H</a:t>
            </a:r>
          </a:p>
        </p:txBody>
      </p:sp>
      <p:sp>
        <p:nvSpPr>
          <p:cNvPr id="23567" name="Text Box 15"/>
          <p:cNvSpPr txBox="1">
            <a:spLocks noChangeArrowheads="1"/>
          </p:cNvSpPr>
          <p:nvPr/>
        </p:nvSpPr>
        <p:spPr bwMode="auto">
          <a:xfrm>
            <a:off x="-108520" y="2492896"/>
            <a:ext cx="9540552" cy="1323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spcBef>
                <a:spcPct val="50000"/>
              </a:spcBef>
            </a:pPr>
            <a:r>
              <a:rPr lang="en-US" sz="4000" b="1" smtClean="0">
                <a:solidFill>
                  <a:srgbClr val="FF0066"/>
                </a:solidFill>
                <a:latin typeface="Times New Roman" pitchFamily="18" charset="0"/>
              </a:rPr>
              <a:t>2. </a:t>
            </a:r>
            <a:r>
              <a:rPr lang="en-US" sz="4000" b="1">
                <a:solidFill>
                  <a:srgbClr val="FF0066"/>
                </a:solidFill>
                <a:latin typeface="Times New Roman" pitchFamily="18" charset="0"/>
              </a:rPr>
              <a:t>Đây là khách n</a:t>
            </a:r>
            <a:r>
              <a:rPr lang="vi-VN" sz="4000" b="1">
                <a:solidFill>
                  <a:srgbClr val="FF0066"/>
                </a:solidFill>
                <a:latin typeface="Times New Roman" pitchFamily="18" charset="0"/>
              </a:rPr>
              <a:t>ư</a:t>
            </a:r>
            <a:r>
              <a:rPr lang="en-US" sz="4000" b="1">
                <a:solidFill>
                  <a:srgbClr val="FF0066"/>
                </a:solidFill>
                <a:latin typeface="Times New Roman" pitchFamily="18" charset="0"/>
              </a:rPr>
              <a:t>ớc ngoài  </a:t>
            </a:r>
            <a:r>
              <a:rPr lang="vi-VN" sz="4000" b="1">
                <a:solidFill>
                  <a:srgbClr val="FF0066"/>
                </a:solidFill>
                <a:latin typeface="Times New Roman" pitchFamily="18" charset="0"/>
              </a:rPr>
              <a:t>đ</a:t>
            </a:r>
            <a:r>
              <a:rPr lang="en-US" sz="4000" b="1">
                <a:solidFill>
                  <a:srgbClr val="FF0066"/>
                </a:solidFill>
                <a:latin typeface="Times New Roman" pitchFamily="18" charset="0"/>
              </a:rPr>
              <a:t>i tham  quan khắp </a:t>
            </a:r>
            <a:r>
              <a:rPr lang="vi-VN" sz="4000" b="1">
                <a:solidFill>
                  <a:srgbClr val="FF0066"/>
                </a:solidFill>
                <a:latin typeface="Times New Roman" pitchFamily="18" charset="0"/>
              </a:rPr>
              <a:t>đ</a:t>
            </a:r>
            <a:r>
              <a:rPr lang="en-US" sz="4000" b="1">
                <a:solidFill>
                  <a:srgbClr val="FF0066"/>
                </a:solidFill>
                <a:latin typeface="Times New Roman" pitchFamily="18" charset="0"/>
              </a:rPr>
              <a:t>ó </a:t>
            </a:r>
            <a:r>
              <a:rPr lang="vi-VN" sz="4000" b="1">
                <a:solidFill>
                  <a:srgbClr val="FF0066"/>
                </a:solidFill>
                <a:latin typeface="Times New Roman" pitchFamily="18" charset="0"/>
              </a:rPr>
              <a:t>đ</a:t>
            </a:r>
            <a:r>
              <a:rPr lang="en-US" sz="4000" b="1">
                <a:solidFill>
                  <a:srgbClr val="FF0066"/>
                </a:solidFill>
                <a:latin typeface="Times New Roman" pitchFamily="18" charset="0"/>
              </a:rPr>
              <a:t>ây.</a:t>
            </a:r>
          </a:p>
        </p:txBody>
      </p:sp>
      <p:sp>
        <p:nvSpPr>
          <p:cNvPr id="23568" name="Text Box 16"/>
          <p:cNvSpPr txBox="1">
            <a:spLocks noChangeArrowheads="1"/>
          </p:cNvSpPr>
          <p:nvPr/>
        </p:nvSpPr>
        <p:spPr bwMode="auto">
          <a:xfrm>
            <a:off x="5978446" y="5301208"/>
            <a:ext cx="2514600" cy="646331"/>
          </a:xfrm>
          <a:prstGeom prst="rect">
            <a:avLst/>
          </a:prstGeom>
          <a:solidFill>
            <a:schemeClr val="accent3">
              <a:lumMod val="75000"/>
            </a:schemeClr>
          </a:solidFill>
          <a:ln>
            <a:noFill/>
          </a:ln>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spcBef>
                <a:spcPct val="50000"/>
              </a:spcBef>
            </a:pPr>
            <a:r>
              <a:rPr lang="en-US" sz="3600" b="1">
                <a:solidFill>
                  <a:srgbClr val="FF0066"/>
                </a:solidFill>
                <a:latin typeface="Times New Roman" pitchFamily="18" charset="0"/>
              </a:rPr>
              <a:t>6 chữ cái</a:t>
            </a:r>
          </a:p>
        </p:txBody>
      </p:sp>
      <p:sp>
        <p:nvSpPr>
          <p:cNvPr id="65553" name="Text Box 17"/>
          <p:cNvSpPr txBox="1">
            <a:spLocks noChangeArrowheads="1"/>
          </p:cNvSpPr>
          <p:nvPr/>
        </p:nvSpPr>
        <p:spPr bwMode="auto">
          <a:xfrm>
            <a:off x="4343400" y="6324600"/>
            <a:ext cx="16002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spcBef>
                <a:spcPct val="50000"/>
              </a:spcBef>
            </a:pPr>
            <a:endParaRPr lang="vi-VN">
              <a:latin typeface=".VnTime" pitchFamily="34" charset="0"/>
            </a:endParaRPr>
          </a:p>
        </p:txBody>
      </p:sp>
      <p:sp>
        <p:nvSpPr>
          <p:cNvPr id="18" name="Rectangle 5"/>
          <p:cNvSpPr>
            <a:spLocks noChangeArrowheads="1"/>
          </p:cNvSpPr>
          <p:nvPr/>
        </p:nvSpPr>
        <p:spPr bwMode="auto">
          <a:xfrm>
            <a:off x="960552" y="578297"/>
            <a:ext cx="7067832" cy="923330"/>
          </a:xfrm>
          <a:prstGeom prst="rect">
            <a:avLst/>
          </a:prstGeom>
          <a:solidFill>
            <a:srgbClr val="FFFF00"/>
          </a:solidFill>
          <a:ln>
            <a:noFill/>
          </a:ln>
        </p:spPr>
        <p:txBody>
          <a:bodyPr wrap="none">
            <a:spAutoFit/>
          </a:bodyPr>
          <a:lstStyle/>
          <a:p>
            <a:pPr algn="ctr">
              <a:spcBef>
                <a:spcPct val="50000"/>
              </a:spcBef>
            </a:pPr>
            <a:r>
              <a:rPr lang="en-US" sz="5400" b="1">
                <a:solidFill>
                  <a:srgbClr val="0000FF"/>
                </a:solidFill>
                <a:latin typeface="Times New Roman" pitchFamily="18" charset="0"/>
              </a:rPr>
              <a:t>Trò ch</a:t>
            </a:r>
            <a:r>
              <a:rPr lang="vi-VN" sz="5400" b="1">
                <a:solidFill>
                  <a:srgbClr val="0000FF"/>
                </a:solidFill>
                <a:latin typeface="Times New Roman" pitchFamily="18" charset="0"/>
              </a:rPr>
              <a:t>ơ</a:t>
            </a:r>
            <a:r>
              <a:rPr lang="en-US" sz="5400" b="1">
                <a:solidFill>
                  <a:srgbClr val="0000FF"/>
                </a:solidFill>
                <a:latin typeface="Times New Roman" pitchFamily="18" charset="0"/>
              </a:rPr>
              <a:t>i ô chữ kỳ diệu:</a:t>
            </a:r>
          </a:p>
        </p:txBody>
      </p:sp>
      <p:pic>
        <p:nvPicPr>
          <p:cNvPr id="19" name="Picture 1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37356" y="-99392"/>
            <a:ext cx="1714500" cy="1181100"/>
          </a:xfrm>
          <a:prstGeom prst="rect">
            <a:avLst/>
          </a:prstGeom>
        </p:spPr>
      </p:pic>
      <p:pic>
        <p:nvPicPr>
          <p:cNvPr id="20" name="Picture 1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754044" y="-99392"/>
            <a:ext cx="1714500" cy="1181100"/>
          </a:xfrm>
          <a:prstGeom prst="rect">
            <a:avLst/>
          </a:prstGeom>
        </p:spPr>
      </p:pic>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6324599"/>
            <a:ext cx="9144000" cy="623888"/>
          </a:xfrm>
          <a:prstGeom prst="rect">
            <a:avLst/>
          </a:prstGeom>
        </p:spPr>
      </p:pic>
    </p:spTree>
    <p:extLst>
      <p:ext uri="{BB962C8B-B14F-4D97-AF65-F5344CB8AC3E}">
        <p14:creationId xmlns:p14="http://schemas.microsoft.com/office/powerpoint/2010/main" val="28974248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3567"/>
                                        </p:tgtEl>
                                        <p:attrNameLst>
                                          <p:attrName>style.visibility</p:attrName>
                                        </p:attrNameLst>
                                      </p:cBhvr>
                                      <p:to>
                                        <p:strVal val="visible"/>
                                      </p:to>
                                    </p:set>
                                    <p:animEffect transition="in" filter="blinds(horizontal)">
                                      <p:cBhvr>
                                        <p:cTn id="7" dur="500"/>
                                        <p:tgtEl>
                                          <p:spTgt spid="23567"/>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23555"/>
                                        </p:tgtEl>
                                        <p:attrNameLst>
                                          <p:attrName>style.visibility</p:attrName>
                                        </p:attrNameLst>
                                      </p:cBhvr>
                                      <p:to>
                                        <p:strVal val="visible"/>
                                      </p:to>
                                    </p:set>
                                    <p:animEffect transition="in" filter="blinds(horizontal)">
                                      <p:cBhvr>
                                        <p:cTn id="12" dur="500"/>
                                        <p:tgtEl>
                                          <p:spTgt spid="23555"/>
                                        </p:tgtEl>
                                      </p:cBhvr>
                                    </p:animEffect>
                                  </p:childTnLst>
                                </p:cTn>
                              </p:par>
                              <p:par>
                                <p:cTn id="13" presetID="3" presetClass="entr" presetSubtype="10" fill="hold" grpId="0" nodeType="withEffect">
                                  <p:stCondLst>
                                    <p:cond delay="0"/>
                                  </p:stCondLst>
                                  <p:childTnLst>
                                    <p:set>
                                      <p:cBhvr>
                                        <p:cTn id="14" dur="1" fill="hold">
                                          <p:stCondLst>
                                            <p:cond delay="0"/>
                                          </p:stCondLst>
                                        </p:cTn>
                                        <p:tgtEl>
                                          <p:spTgt spid="23556"/>
                                        </p:tgtEl>
                                        <p:attrNameLst>
                                          <p:attrName>style.visibility</p:attrName>
                                        </p:attrNameLst>
                                      </p:cBhvr>
                                      <p:to>
                                        <p:strVal val="visible"/>
                                      </p:to>
                                    </p:set>
                                    <p:animEffect transition="in" filter="blinds(horizontal)">
                                      <p:cBhvr>
                                        <p:cTn id="15" dur="500"/>
                                        <p:tgtEl>
                                          <p:spTgt spid="23556"/>
                                        </p:tgtEl>
                                      </p:cBhvr>
                                    </p:animEffect>
                                  </p:childTnLst>
                                </p:cTn>
                              </p:par>
                              <p:par>
                                <p:cTn id="16" presetID="3" presetClass="entr" presetSubtype="10" fill="hold" grpId="0" nodeType="withEffect">
                                  <p:stCondLst>
                                    <p:cond delay="0"/>
                                  </p:stCondLst>
                                  <p:childTnLst>
                                    <p:set>
                                      <p:cBhvr>
                                        <p:cTn id="17" dur="1" fill="hold">
                                          <p:stCondLst>
                                            <p:cond delay="0"/>
                                          </p:stCondLst>
                                        </p:cTn>
                                        <p:tgtEl>
                                          <p:spTgt spid="23557"/>
                                        </p:tgtEl>
                                        <p:attrNameLst>
                                          <p:attrName>style.visibility</p:attrName>
                                        </p:attrNameLst>
                                      </p:cBhvr>
                                      <p:to>
                                        <p:strVal val="visible"/>
                                      </p:to>
                                    </p:set>
                                    <p:animEffect transition="in" filter="blinds(horizontal)">
                                      <p:cBhvr>
                                        <p:cTn id="18" dur="500"/>
                                        <p:tgtEl>
                                          <p:spTgt spid="23557"/>
                                        </p:tgtEl>
                                      </p:cBhvr>
                                    </p:animEffect>
                                  </p:childTnLst>
                                </p:cTn>
                              </p:par>
                              <p:par>
                                <p:cTn id="19" presetID="3" presetClass="entr" presetSubtype="10" fill="hold" grpId="0" nodeType="withEffect">
                                  <p:stCondLst>
                                    <p:cond delay="0"/>
                                  </p:stCondLst>
                                  <p:childTnLst>
                                    <p:set>
                                      <p:cBhvr>
                                        <p:cTn id="20" dur="1" fill="hold">
                                          <p:stCondLst>
                                            <p:cond delay="0"/>
                                          </p:stCondLst>
                                        </p:cTn>
                                        <p:tgtEl>
                                          <p:spTgt spid="23558"/>
                                        </p:tgtEl>
                                        <p:attrNameLst>
                                          <p:attrName>style.visibility</p:attrName>
                                        </p:attrNameLst>
                                      </p:cBhvr>
                                      <p:to>
                                        <p:strVal val="visible"/>
                                      </p:to>
                                    </p:set>
                                    <p:animEffect transition="in" filter="blinds(horizontal)">
                                      <p:cBhvr>
                                        <p:cTn id="21" dur="500"/>
                                        <p:tgtEl>
                                          <p:spTgt spid="23558"/>
                                        </p:tgtEl>
                                      </p:cBhvr>
                                    </p:animEffect>
                                  </p:childTnLst>
                                </p:cTn>
                              </p:par>
                              <p:par>
                                <p:cTn id="22" presetID="3" presetClass="entr" presetSubtype="10" fill="hold" grpId="0" nodeType="withEffect">
                                  <p:stCondLst>
                                    <p:cond delay="0"/>
                                  </p:stCondLst>
                                  <p:childTnLst>
                                    <p:set>
                                      <p:cBhvr>
                                        <p:cTn id="23" dur="1" fill="hold">
                                          <p:stCondLst>
                                            <p:cond delay="0"/>
                                          </p:stCondLst>
                                        </p:cTn>
                                        <p:tgtEl>
                                          <p:spTgt spid="23559"/>
                                        </p:tgtEl>
                                        <p:attrNameLst>
                                          <p:attrName>style.visibility</p:attrName>
                                        </p:attrNameLst>
                                      </p:cBhvr>
                                      <p:to>
                                        <p:strVal val="visible"/>
                                      </p:to>
                                    </p:set>
                                    <p:animEffect transition="in" filter="blinds(horizontal)">
                                      <p:cBhvr>
                                        <p:cTn id="24" dur="500"/>
                                        <p:tgtEl>
                                          <p:spTgt spid="23559"/>
                                        </p:tgtEl>
                                      </p:cBhvr>
                                    </p:animEffect>
                                  </p:childTnLst>
                                </p:cTn>
                              </p:par>
                              <p:par>
                                <p:cTn id="25" presetID="3" presetClass="entr" presetSubtype="10" fill="hold" grpId="0" nodeType="withEffect">
                                  <p:stCondLst>
                                    <p:cond delay="0"/>
                                  </p:stCondLst>
                                  <p:childTnLst>
                                    <p:set>
                                      <p:cBhvr>
                                        <p:cTn id="26" dur="1" fill="hold">
                                          <p:stCondLst>
                                            <p:cond delay="0"/>
                                          </p:stCondLst>
                                        </p:cTn>
                                        <p:tgtEl>
                                          <p:spTgt spid="23560"/>
                                        </p:tgtEl>
                                        <p:attrNameLst>
                                          <p:attrName>style.visibility</p:attrName>
                                        </p:attrNameLst>
                                      </p:cBhvr>
                                      <p:to>
                                        <p:strVal val="visible"/>
                                      </p:to>
                                    </p:set>
                                    <p:animEffect transition="in" filter="blinds(horizontal)">
                                      <p:cBhvr>
                                        <p:cTn id="27" dur="500"/>
                                        <p:tgtEl>
                                          <p:spTgt spid="23560"/>
                                        </p:tgtEl>
                                      </p:cBhvr>
                                    </p:animEffect>
                                  </p:childTnLst>
                                </p:cTn>
                              </p:par>
                              <p:par>
                                <p:cTn id="28" presetID="3" presetClass="entr" presetSubtype="10" fill="hold" grpId="0" nodeType="withEffect">
                                  <p:stCondLst>
                                    <p:cond delay="0"/>
                                  </p:stCondLst>
                                  <p:childTnLst>
                                    <p:set>
                                      <p:cBhvr>
                                        <p:cTn id="29" dur="1" fill="hold">
                                          <p:stCondLst>
                                            <p:cond delay="0"/>
                                          </p:stCondLst>
                                        </p:cTn>
                                        <p:tgtEl>
                                          <p:spTgt spid="23568"/>
                                        </p:tgtEl>
                                        <p:attrNameLst>
                                          <p:attrName>style.visibility</p:attrName>
                                        </p:attrNameLst>
                                      </p:cBhvr>
                                      <p:to>
                                        <p:strVal val="visible"/>
                                      </p:to>
                                    </p:set>
                                    <p:animEffect transition="in" filter="blinds(horizontal)">
                                      <p:cBhvr>
                                        <p:cTn id="30" dur="500"/>
                                        <p:tgtEl>
                                          <p:spTgt spid="23568"/>
                                        </p:tgtEl>
                                      </p:cBhvr>
                                    </p:animEffect>
                                  </p:childTnLst>
                                </p:cTn>
                              </p:par>
                            </p:childTnLst>
                          </p:cTn>
                        </p:par>
                      </p:childTnLst>
                    </p:cTn>
                  </p:par>
                  <p:par>
                    <p:cTn id="31" fill="hold" nodeType="clickPar">
                      <p:stCondLst>
                        <p:cond delay="indefinite"/>
                      </p:stCondLst>
                      <p:childTnLst>
                        <p:par>
                          <p:cTn id="32" fill="hold" nodeType="withGroup">
                            <p:stCondLst>
                              <p:cond delay="0"/>
                            </p:stCondLst>
                            <p:childTnLst>
                              <p:par>
                                <p:cTn id="33" presetID="3" presetClass="entr" presetSubtype="10" fill="hold" grpId="1" nodeType="clickEffect">
                                  <p:stCondLst>
                                    <p:cond delay="0"/>
                                  </p:stCondLst>
                                  <p:childTnLst>
                                    <p:set>
                                      <p:cBhvr>
                                        <p:cTn id="34" dur="1" fill="hold">
                                          <p:stCondLst>
                                            <p:cond delay="0"/>
                                          </p:stCondLst>
                                        </p:cTn>
                                        <p:tgtEl>
                                          <p:spTgt spid="23555"/>
                                        </p:tgtEl>
                                        <p:attrNameLst>
                                          <p:attrName>style.visibility</p:attrName>
                                        </p:attrNameLst>
                                      </p:cBhvr>
                                      <p:to>
                                        <p:strVal val="visible"/>
                                      </p:to>
                                    </p:set>
                                    <p:animEffect transition="in" filter="blinds(horizontal)">
                                      <p:cBhvr>
                                        <p:cTn id="35" dur="500"/>
                                        <p:tgtEl>
                                          <p:spTgt spid="23555"/>
                                        </p:tgtEl>
                                      </p:cBhvr>
                                    </p:animEffect>
                                  </p:childTnLst>
                                </p:cTn>
                              </p:par>
                              <p:par>
                                <p:cTn id="36" presetID="3" presetClass="entr" presetSubtype="10" fill="hold" grpId="1" nodeType="withEffect">
                                  <p:stCondLst>
                                    <p:cond delay="0"/>
                                  </p:stCondLst>
                                  <p:childTnLst>
                                    <p:set>
                                      <p:cBhvr>
                                        <p:cTn id="37" dur="1" fill="hold">
                                          <p:stCondLst>
                                            <p:cond delay="0"/>
                                          </p:stCondLst>
                                        </p:cTn>
                                        <p:tgtEl>
                                          <p:spTgt spid="23556"/>
                                        </p:tgtEl>
                                        <p:attrNameLst>
                                          <p:attrName>style.visibility</p:attrName>
                                        </p:attrNameLst>
                                      </p:cBhvr>
                                      <p:to>
                                        <p:strVal val="visible"/>
                                      </p:to>
                                    </p:set>
                                    <p:animEffect transition="in" filter="blinds(horizontal)">
                                      <p:cBhvr>
                                        <p:cTn id="38" dur="500"/>
                                        <p:tgtEl>
                                          <p:spTgt spid="23556"/>
                                        </p:tgtEl>
                                      </p:cBhvr>
                                    </p:animEffect>
                                  </p:childTnLst>
                                </p:cTn>
                              </p:par>
                              <p:par>
                                <p:cTn id="39" presetID="3" presetClass="entr" presetSubtype="10" fill="hold" grpId="1" nodeType="withEffect">
                                  <p:stCondLst>
                                    <p:cond delay="0"/>
                                  </p:stCondLst>
                                  <p:childTnLst>
                                    <p:set>
                                      <p:cBhvr>
                                        <p:cTn id="40" dur="1" fill="hold">
                                          <p:stCondLst>
                                            <p:cond delay="0"/>
                                          </p:stCondLst>
                                        </p:cTn>
                                        <p:tgtEl>
                                          <p:spTgt spid="23557"/>
                                        </p:tgtEl>
                                        <p:attrNameLst>
                                          <p:attrName>style.visibility</p:attrName>
                                        </p:attrNameLst>
                                      </p:cBhvr>
                                      <p:to>
                                        <p:strVal val="visible"/>
                                      </p:to>
                                    </p:set>
                                    <p:animEffect transition="in" filter="blinds(horizontal)">
                                      <p:cBhvr>
                                        <p:cTn id="41" dur="500"/>
                                        <p:tgtEl>
                                          <p:spTgt spid="23557"/>
                                        </p:tgtEl>
                                      </p:cBhvr>
                                    </p:animEffect>
                                  </p:childTnLst>
                                </p:cTn>
                              </p:par>
                              <p:par>
                                <p:cTn id="42" presetID="3" presetClass="entr" presetSubtype="10" fill="hold" grpId="1" nodeType="withEffect">
                                  <p:stCondLst>
                                    <p:cond delay="0"/>
                                  </p:stCondLst>
                                  <p:childTnLst>
                                    <p:set>
                                      <p:cBhvr>
                                        <p:cTn id="43" dur="1" fill="hold">
                                          <p:stCondLst>
                                            <p:cond delay="0"/>
                                          </p:stCondLst>
                                        </p:cTn>
                                        <p:tgtEl>
                                          <p:spTgt spid="23558"/>
                                        </p:tgtEl>
                                        <p:attrNameLst>
                                          <p:attrName>style.visibility</p:attrName>
                                        </p:attrNameLst>
                                      </p:cBhvr>
                                      <p:to>
                                        <p:strVal val="visible"/>
                                      </p:to>
                                    </p:set>
                                    <p:animEffect transition="in" filter="blinds(horizontal)">
                                      <p:cBhvr>
                                        <p:cTn id="44" dur="500"/>
                                        <p:tgtEl>
                                          <p:spTgt spid="23558"/>
                                        </p:tgtEl>
                                      </p:cBhvr>
                                    </p:animEffect>
                                  </p:childTnLst>
                                </p:cTn>
                              </p:par>
                              <p:par>
                                <p:cTn id="45" presetID="3" presetClass="entr" presetSubtype="10" fill="hold" grpId="1" nodeType="withEffect">
                                  <p:stCondLst>
                                    <p:cond delay="0"/>
                                  </p:stCondLst>
                                  <p:childTnLst>
                                    <p:set>
                                      <p:cBhvr>
                                        <p:cTn id="46" dur="1" fill="hold">
                                          <p:stCondLst>
                                            <p:cond delay="0"/>
                                          </p:stCondLst>
                                        </p:cTn>
                                        <p:tgtEl>
                                          <p:spTgt spid="23559"/>
                                        </p:tgtEl>
                                        <p:attrNameLst>
                                          <p:attrName>style.visibility</p:attrName>
                                        </p:attrNameLst>
                                      </p:cBhvr>
                                      <p:to>
                                        <p:strVal val="visible"/>
                                      </p:to>
                                    </p:set>
                                    <p:animEffect transition="in" filter="blinds(horizontal)">
                                      <p:cBhvr>
                                        <p:cTn id="47" dur="500"/>
                                        <p:tgtEl>
                                          <p:spTgt spid="23559"/>
                                        </p:tgtEl>
                                      </p:cBhvr>
                                    </p:animEffect>
                                  </p:childTnLst>
                                </p:cTn>
                              </p:par>
                              <p:par>
                                <p:cTn id="48" presetID="3" presetClass="entr" presetSubtype="10" fill="hold" grpId="1" nodeType="withEffect">
                                  <p:stCondLst>
                                    <p:cond delay="0"/>
                                  </p:stCondLst>
                                  <p:childTnLst>
                                    <p:set>
                                      <p:cBhvr>
                                        <p:cTn id="49" dur="1" fill="hold">
                                          <p:stCondLst>
                                            <p:cond delay="0"/>
                                          </p:stCondLst>
                                        </p:cTn>
                                        <p:tgtEl>
                                          <p:spTgt spid="23560"/>
                                        </p:tgtEl>
                                        <p:attrNameLst>
                                          <p:attrName>style.visibility</p:attrName>
                                        </p:attrNameLst>
                                      </p:cBhvr>
                                      <p:to>
                                        <p:strVal val="visible"/>
                                      </p:to>
                                    </p:set>
                                    <p:animEffect transition="in" filter="blinds(horizontal)">
                                      <p:cBhvr>
                                        <p:cTn id="50" dur="500"/>
                                        <p:tgtEl>
                                          <p:spTgt spid="23560"/>
                                        </p:tgtEl>
                                      </p:cBhvr>
                                    </p:animEffect>
                                  </p:childTnLst>
                                </p:cTn>
                              </p:par>
                              <p:par>
                                <p:cTn id="51" presetID="3" presetClass="entr" presetSubtype="10" fill="hold" grpId="0" nodeType="withEffect">
                                  <p:stCondLst>
                                    <p:cond delay="0"/>
                                  </p:stCondLst>
                                  <p:childTnLst>
                                    <p:set>
                                      <p:cBhvr>
                                        <p:cTn id="52" dur="1" fill="hold">
                                          <p:stCondLst>
                                            <p:cond delay="0"/>
                                          </p:stCondLst>
                                        </p:cTn>
                                        <p:tgtEl>
                                          <p:spTgt spid="23561"/>
                                        </p:tgtEl>
                                        <p:attrNameLst>
                                          <p:attrName>style.visibility</p:attrName>
                                        </p:attrNameLst>
                                      </p:cBhvr>
                                      <p:to>
                                        <p:strVal val="visible"/>
                                      </p:to>
                                    </p:set>
                                    <p:animEffect transition="in" filter="blinds(horizontal)">
                                      <p:cBhvr>
                                        <p:cTn id="53" dur="500"/>
                                        <p:tgtEl>
                                          <p:spTgt spid="23561"/>
                                        </p:tgtEl>
                                      </p:cBhvr>
                                    </p:animEffect>
                                  </p:childTnLst>
                                </p:cTn>
                              </p:par>
                              <p:par>
                                <p:cTn id="54" presetID="3" presetClass="entr" presetSubtype="10" fill="hold" grpId="0" nodeType="withEffect">
                                  <p:stCondLst>
                                    <p:cond delay="0"/>
                                  </p:stCondLst>
                                  <p:childTnLst>
                                    <p:set>
                                      <p:cBhvr>
                                        <p:cTn id="55" dur="1" fill="hold">
                                          <p:stCondLst>
                                            <p:cond delay="0"/>
                                          </p:stCondLst>
                                        </p:cTn>
                                        <p:tgtEl>
                                          <p:spTgt spid="23562"/>
                                        </p:tgtEl>
                                        <p:attrNameLst>
                                          <p:attrName>style.visibility</p:attrName>
                                        </p:attrNameLst>
                                      </p:cBhvr>
                                      <p:to>
                                        <p:strVal val="visible"/>
                                      </p:to>
                                    </p:set>
                                    <p:animEffect transition="in" filter="blinds(horizontal)">
                                      <p:cBhvr>
                                        <p:cTn id="56" dur="500"/>
                                        <p:tgtEl>
                                          <p:spTgt spid="23562"/>
                                        </p:tgtEl>
                                      </p:cBhvr>
                                    </p:animEffect>
                                  </p:childTnLst>
                                </p:cTn>
                              </p:par>
                              <p:par>
                                <p:cTn id="57" presetID="3" presetClass="entr" presetSubtype="10" fill="hold" grpId="0" nodeType="withEffect">
                                  <p:stCondLst>
                                    <p:cond delay="0"/>
                                  </p:stCondLst>
                                  <p:childTnLst>
                                    <p:set>
                                      <p:cBhvr>
                                        <p:cTn id="58" dur="1" fill="hold">
                                          <p:stCondLst>
                                            <p:cond delay="0"/>
                                          </p:stCondLst>
                                        </p:cTn>
                                        <p:tgtEl>
                                          <p:spTgt spid="23563"/>
                                        </p:tgtEl>
                                        <p:attrNameLst>
                                          <p:attrName>style.visibility</p:attrName>
                                        </p:attrNameLst>
                                      </p:cBhvr>
                                      <p:to>
                                        <p:strVal val="visible"/>
                                      </p:to>
                                    </p:set>
                                    <p:animEffect transition="in" filter="blinds(horizontal)">
                                      <p:cBhvr>
                                        <p:cTn id="59" dur="500"/>
                                        <p:tgtEl>
                                          <p:spTgt spid="23563"/>
                                        </p:tgtEl>
                                      </p:cBhvr>
                                    </p:animEffect>
                                  </p:childTnLst>
                                </p:cTn>
                              </p:par>
                              <p:par>
                                <p:cTn id="60" presetID="3" presetClass="entr" presetSubtype="10" fill="hold" grpId="0" nodeType="withEffect">
                                  <p:stCondLst>
                                    <p:cond delay="0"/>
                                  </p:stCondLst>
                                  <p:childTnLst>
                                    <p:set>
                                      <p:cBhvr>
                                        <p:cTn id="61" dur="1" fill="hold">
                                          <p:stCondLst>
                                            <p:cond delay="0"/>
                                          </p:stCondLst>
                                        </p:cTn>
                                        <p:tgtEl>
                                          <p:spTgt spid="23564"/>
                                        </p:tgtEl>
                                        <p:attrNameLst>
                                          <p:attrName>style.visibility</p:attrName>
                                        </p:attrNameLst>
                                      </p:cBhvr>
                                      <p:to>
                                        <p:strVal val="visible"/>
                                      </p:to>
                                    </p:set>
                                    <p:animEffect transition="in" filter="blinds(horizontal)">
                                      <p:cBhvr>
                                        <p:cTn id="62" dur="500"/>
                                        <p:tgtEl>
                                          <p:spTgt spid="23564"/>
                                        </p:tgtEl>
                                      </p:cBhvr>
                                    </p:animEffect>
                                  </p:childTnLst>
                                </p:cTn>
                              </p:par>
                              <p:par>
                                <p:cTn id="63" presetID="3" presetClass="entr" presetSubtype="10" fill="hold" grpId="0" nodeType="withEffect">
                                  <p:stCondLst>
                                    <p:cond delay="0"/>
                                  </p:stCondLst>
                                  <p:childTnLst>
                                    <p:set>
                                      <p:cBhvr>
                                        <p:cTn id="64" dur="1" fill="hold">
                                          <p:stCondLst>
                                            <p:cond delay="0"/>
                                          </p:stCondLst>
                                        </p:cTn>
                                        <p:tgtEl>
                                          <p:spTgt spid="23565"/>
                                        </p:tgtEl>
                                        <p:attrNameLst>
                                          <p:attrName>style.visibility</p:attrName>
                                        </p:attrNameLst>
                                      </p:cBhvr>
                                      <p:to>
                                        <p:strVal val="visible"/>
                                      </p:to>
                                    </p:set>
                                    <p:animEffect transition="in" filter="blinds(horizontal)">
                                      <p:cBhvr>
                                        <p:cTn id="65" dur="500"/>
                                        <p:tgtEl>
                                          <p:spTgt spid="23565"/>
                                        </p:tgtEl>
                                      </p:cBhvr>
                                    </p:animEffect>
                                  </p:childTnLst>
                                </p:cTn>
                              </p:par>
                              <p:par>
                                <p:cTn id="66" presetID="3" presetClass="entr" presetSubtype="10" fill="hold" grpId="0" nodeType="withEffect">
                                  <p:stCondLst>
                                    <p:cond delay="0"/>
                                  </p:stCondLst>
                                  <p:childTnLst>
                                    <p:set>
                                      <p:cBhvr>
                                        <p:cTn id="67" dur="1" fill="hold">
                                          <p:stCondLst>
                                            <p:cond delay="0"/>
                                          </p:stCondLst>
                                        </p:cTn>
                                        <p:tgtEl>
                                          <p:spTgt spid="23566"/>
                                        </p:tgtEl>
                                        <p:attrNameLst>
                                          <p:attrName>style.visibility</p:attrName>
                                        </p:attrNameLst>
                                      </p:cBhvr>
                                      <p:to>
                                        <p:strVal val="visible"/>
                                      </p:to>
                                    </p:set>
                                    <p:animEffect transition="in" filter="blinds(horizontal)">
                                      <p:cBhvr>
                                        <p:cTn id="68" dur="500"/>
                                        <p:tgtEl>
                                          <p:spTgt spid="2356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555" grpId="0" animBg="1"/>
      <p:bldP spid="23555" grpId="1" animBg="1"/>
      <p:bldP spid="23556" grpId="0" animBg="1"/>
      <p:bldP spid="23556" grpId="1" animBg="1"/>
      <p:bldP spid="23557" grpId="0" animBg="1"/>
      <p:bldP spid="23557" grpId="1" animBg="1"/>
      <p:bldP spid="23558" grpId="0" animBg="1"/>
      <p:bldP spid="23558" grpId="1" animBg="1"/>
      <p:bldP spid="23559" grpId="0" animBg="1"/>
      <p:bldP spid="23559" grpId="1" animBg="1"/>
      <p:bldP spid="23560" grpId="0" animBg="1"/>
      <p:bldP spid="23560" grpId="1" animBg="1"/>
      <p:bldP spid="23561" grpId="0"/>
      <p:bldP spid="23562" grpId="0"/>
      <p:bldP spid="23563" grpId="0"/>
      <p:bldP spid="23564" grpId="0"/>
      <p:bldP spid="23565" grpId="0"/>
      <p:bldP spid="23566" grpId="0"/>
      <p:bldP spid="23567" grpId="0"/>
      <p:bldP spid="23568"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5" name="Cloud Callout 4"/>
          <p:cNvSpPr/>
          <p:nvPr/>
        </p:nvSpPr>
        <p:spPr>
          <a:xfrm>
            <a:off x="899592" y="1268760"/>
            <a:ext cx="7128792" cy="3672408"/>
          </a:xfrm>
          <a:prstGeom prst="cloudCallout">
            <a:avLst>
              <a:gd name="adj1" fmla="val -25702"/>
              <a:gd name="adj2" fmla="val 75792"/>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en-US" sz="3800" smtClean="0">
                <a:solidFill>
                  <a:srgbClr val="8B1313"/>
                </a:solidFill>
                <a:latin typeface="Times New Roman" pitchFamily="18" charset="0"/>
                <a:cs typeface="Times New Roman" pitchFamily="18" charset="0"/>
              </a:rPr>
              <a:t>Em nên làm gì để</a:t>
            </a:r>
            <a:r>
              <a:rPr lang="en-US" sz="3800" smtClean="0">
                <a:latin typeface="Times New Roman" pitchFamily="18" charset="0"/>
                <a:cs typeface="Times New Roman" pitchFamily="18" charset="0"/>
              </a:rPr>
              <a:t> </a:t>
            </a:r>
            <a:r>
              <a:rPr lang="en-US" sz="3800" smtClean="0">
                <a:solidFill>
                  <a:srgbClr val="8B1313"/>
                </a:solidFill>
                <a:latin typeface="Times New Roman" pitchFamily="18" charset="0"/>
                <a:cs typeface="Times New Roman" pitchFamily="18" charset="0"/>
              </a:rPr>
              <a:t>thể hiện sự tôn trọng </a:t>
            </a:r>
          </a:p>
          <a:p>
            <a:pPr algn="ctr"/>
            <a:r>
              <a:rPr lang="en-US" sz="3800" smtClean="0">
                <a:solidFill>
                  <a:srgbClr val="8B1313"/>
                </a:solidFill>
                <a:latin typeface="Times New Roman" pitchFamily="18" charset="0"/>
                <a:cs typeface="Times New Roman" pitchFamily="18" charset="0"/>
              </a:rPr>
              <a:t>với khách nước ngoài?</a:t>
            </a:r>
            <a:endParaRPr lang="en-US" sz="3800">
              <a:solidFill>
                <a:srgbClr val="8B1313"/>
              </a:solidFill>
              <a:latin typeface="Times New Roman" pitchFamily="18" charset="0"/>
              <a:cs typeface="Times New Roman" pitchFamily="18" charset="0"/>
            </a:endParaRPr>
          </a:p>
        </p:txBody>
      </p:sp>
      <p:sp>
        <p:nvSpPr>
          <p:cNvPr id="6" name="Cloud Callout 5"/>
          <p:cNvSpPr/>
          <p:nvPr/>
        </p:nvSpPr>
        <p:spPr>
          <a:xfrm>
            <a:off x="971600" y="1268760"/>
            <a:ext cx="6840760" cy="3672408"/>
          </a:xfrm>
          <a:prstGeom prst="cloudCallout">
            <a:avLst>
              <a:gd name="adj1" fmla="val -25702"/>
              <a:gd name="adj2" fmla="val 75792"/>
            </a:avLst>
          </a:prstGeom>
          <a:solidFill>
            <a:srgbClr val="92D050"/>
          </a:solidFill>
        </p:spPr>
        <p:style>
          <a:lnRef idx="1">
            <a:schemeClr val="accent5"/>
          </a:lnRef>
          <a:fillRef idx="2">
            <a:schemeClr val="accent5"/>
          </a:fillRef>
          <a:effectRef idx="1">
            <a:schemeClr val="accent5"/>
          </a:effectRef>
          <a:fontRef idx="minor">
            <a:schemeClr val="dk1"/>
          </a:fontRef>
        </p:style>
        <p:txBody>
          <a:bodyPr rtlCol="0" anchor="ctr"/>
          <a:lstStyle/>
          <a:p>
            <a:pPr algn="ctr">
              <a:spcBef>
                <a:spcPct val="20000"/>
              </a:spcBef>
            </a:pPr>
            <a:endParaRPr lang="en-US" sz="4000">
              <a:solidFill>
                <a:srgbClr val="0000FF"/>
              </a:solidFill>
            </a:endParaRPr>
          </a:p>
          <a:p>
            <a:pPr algn="ctr">
              <a:spcBef>
                <a:spcPct val="20000"/>
              </a:spcBef>
            </a:pPr>
            <a:r>
              <a:rPr lang="en-US" sz="4000" smtClean="0">
                <a:solidFill>
                  <a:srgbClr val="FF0000"/>
                </a:solidFill>
              </a:rPr>
              <a:t>Khi gặp gỡ chào hỏi thân thiện và sẵn sàng giúp đỡ họ khi cần thiết </a:t>
            </a:r>
          </a:p>
          <a:p>
            <a:pPr algn="ctr"/>
            <a:endParaRPr lang="en-US" sz="3800" smtClean="0">
              <a:solidFill>
                <a:srgbClr val="8B1313"/>
              </a:solidFill>
              <a:latin typeface="Times New Roman" pitchFamily="18" charset="0"/>
              <a:cs typeface="Times New Roman" pitchFamily="18" charset="0"/>
            </a:endParaRPr>
          </a:p>
        </p:txBody>
      </p:sp>
    </p:spTree>
    <p:extLst>
      <p:ext uri="{BB962C8B-B14F-4D97-AF65-F5344CB8AC3E}">
        <p14:creationId xmlns:p14="http://schemas.microsoft.com/office/powerpoint/2010/main" val="25196960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80">
                                          <p:stCondLst>
                                            <p:cond delay="0"/>
                                          </p:stCondLst>
                                        </p:cTn>
                                        <p:tgtEl>
                                          <p:spTgt spid="5"/>
                                        </p:tgtEl>
                                      </p:cBhvr>
                                    </p:animEffect>
                                    <p:anim calcmode="lin" valueType="num">
                                      <p:cBhvr>
                                        <p:cTn id="8" dur="1822"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5"/>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5"/>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5"/>
                                        </p:tgtEl>
                                        <p:attrNameLst>
                                          <p:attrName>ppt_y</p:attrName>
                                        </p:attrNameLst>
                                      </p:cBhvr>
                                      <p:tavLst>
                                        <p:tav tm="0" fmla="#ppt_y-sin(pi*$)/81">
                                          <p:val>
                                            <p:fltVal val="0"/>
                                          </p:val>
                                        </p:tav>
                                        <p:tav tm="100000">
                                          <p:val>
                                            <p:fltVal val="1"/>
                                          </p:val>
                                        </p:tav>
                                      </p:tavLst>
                                    </p:anim>
                                    <p:animScale>
                                      <p:cBhvr>
                                        <p:cTn id="13" dur="26">
                                          <p:stCondLst>
                                            <p:cond delay="650"/>
                                          </p:stCondLst>
                                        </p:cTn>
                                        <p:tgtEl>
                                          <p:spTgt spid="5"/>
                                        </p:tgtEl>
                                      </p:cBhvr>
                                      <p:to x="100000" y="60000"/>
                                    </p:animScale>
                                    <p:animScale>
                                      <p:cBhvr>
                                        <p:cTn id="14" dur="166" decel="50000">
                                          <p:stCondLst>
                                            <p:cond delay="676"/>
                                          </p:stCondLst>
                                        </p:cTn>
                                        <p:tgtEl>
                                          <p:spTgt spid="5"/>
                                        </p:tgtEl>
                                      </p:cBhvr>
                                      <p:to x="100000" y="100000"/>
                                    </p:animScale>
                                    <p:animScale>
                                      <p:cBhvr>
                                        <p:cTn id="15" dur="26">
                                          <p:stCondLst>
                                            <p:cond delay="1312"/>
                                          </p:stCondLst>
                                        </p:cTn>
                                        <p:tgtEl>
                                          <p:spTgt spid="5"/>
                                        </p:tgtEl>
                                      </p:cBhvr>
                                      <p:to x="100000" y="80000"/>
                                    </p:animScale>
                                    <p:animScale>
                                      <p:cBhvr>
                                        <p:cTn id="16" dur="166" decel="50000">
                                          <p:stCondLst>
                                            <p:cond delay="1338"/>
                                          </p:stCondLst>
                                        </p:cTn>
                                        <p:tgtEl>
                                          <p:spTgt spid="5"/>
                                        </p:tgtEl>
                                      </p:cBhvr>
                                      <p:to x="100000" y="100000"/>
                                    </p:animScale>
                                    <p:animScale>
                                      <p:cBhvr>
                                        <p:cTn id="17" dur="26">
                                          <p:stCondLst>
                                            <p:cond delay="1642"/>
                                          </p:stCondLst>
                                        </p:cTn>
                                        <p:tgtEl>
                                          <p:spTgt spid="5"/>
                                        </p:tgtEl>
                                      </p:cBhvr>
                                      <p:to x="100000" y="90000"/>
                                    </p:animScale>
                                    <p:animScale>
                                      <p:cBhvr>
                                        <p:cTn id="18" dur="166" decel="50000">
                                          <p:stCondLst>
                                            <p:cond delay="1668"/>
                                          </p:stCondLst>
                                        </p:cTn>
                                        <p:tgtEl>
                                          <p:spTgt spid="5"/>
                                        </p:tgtEl>
                                      </p:cBhvr>
                                      <p:to x="100000" y="100000"/>
                                    </p:animScale>
                                    <p:animScale>
                                      <p:cBhvr>
                                        <p:cTn id="19" dur="26">
                                          <p:stCondLst>
                                            <p:cond delay="1808"/>
                                          </p:stCondLst>
                                        </p:cTn>
                                        <p:tgtEl>
                                          <p:spTgt spid="5"/>
                                        </p:tgtEl>
                                      </p:cBhvr>
                                      <p:to x="100000" y="95000"/>
                                    </p:animScale>
                                    <p:animScale>
                                      <p:cBhvr>
                                        <p:cTn id="20" dur="166" decel="50000">
                                          <p:stCondLst>
                                            <p:cond delay="1834"/>
                                          </p:stCondLst>
                                        </p:cTn>
                                        <p:tgtEl>
                                          <p:spTgt spid="5"/>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26" presetClass="exit" presetSubtype="0" fill="hold" grpId="1" nodeType="clickEffect">
                                  <p:stCondLst>
                                    <p:cond delay="0"/>
                                  </p:stCondLst>
                                  <p:childTnLst>
                                    <p:animEffect transition="out" filter="wipe(down)">
                                      <p:cBhvr>
                                        <p:cTn id="24" dur="180" accel="50000">
                                          <p:stCondLst>
                                            <p:cond delay="1820"/>
                                          </p:stCondLst>
                                        </p:cTn>
                                        <p:tgtEl>
                                          <p:spTgt spid="5"/>
                                        </p:tgtEl>
                                      </p:cBhvr>
                                    </p:animEffect>
                                    <p:anim calcmode="lin" valueType="num">
                                      <p:cBhvr>
                                        <p:cTn id="25" dur="1822" tmFilter="0,0; 0.14,0.31; 0.43,0.73; 0.71,0.91; 1.0,1.0">
                                          <p:stCondLst>
                                            <p:cond delay="0"/>
                                          </p:stCondLst>
                                        </p:cTn>
                                        <p:tgtEl>
                                          <p:spTgt spid="5"/>
                                        </p:tgtEl>
                                        <p:attrNameLst>
                                          <p:attrName>ppt_x</p:attrName>
                                        </p:attrNameLst>
                                      </p:cBhvr>
                                      <p:tavLst>
                                        <p:tav tm="0">
                                          <p:val>
                                            <p:strVal val="ppt_x"/>
                                          </p:val>
                                        </p:tav>
                                        <p:tav tm="100000">
                                          <p:val>
                                            <p:strVal val="#ppt_x+0.25"/>
                                          </p:val>
                                        </p:tav>
                                      </p:tavLst>
                                    </p:anim>
                                    <p:anim calcmode="lin" valueType="num">
                                      <p:cBhvr>
                                        <p:cTn id="26" dur="178">
                                          <p:stCondLst>
                                            <p:cond delay="1822"/>
                                          </p:stCondLst>
                                        </p:cTn>
                                        <p:tgtEl>
                                          <p:spTgt spid="5"/>
                                        </p:tgtEl>
                                        <p:attrNameLst>
                                          <p:attrName>ppt_x</p:attrName>
                                        </p:attrNameLst>
                                      </p:cBhvr>
                                      <p:tavLst>
                                        <p:tav tm="0">
                                          <p:val>
                                            <p:strVal val="ppt_x"/>
                                          </p:val>
                                        </p:tav>
                                        <p:tav tm="100000">
                                          <p:val>
                                            <p:strVal val="ppt_x"/>
                                          </p:val>
                                        </p:tav>
                                      </p:tavLst>
                                    </p:anim>
                                    <p:anim calcmode="lin" valueType="num">
                                      <p:cBhvr>
                                        <p:cTn id="27" dur="664" tmFilter="0.0,0.0;0.25,0.07;0.50,0.2;0.75,0.467;1.0,1.0">
                                          <p:stCondLst>
                                            <p:cond delay="0"/>
                                          </p:stCondLst>
                                        </p:cTn>
                                        <p:tgtEl>
                                          <p:spTgt spid="5"/>
                                        </p:tgtEl>
                                        <p:attrNameLst>
                                          <p:attrName>ppt_y</p:attrName>
                                        </p:attrNameLst>
                                      </p:cBhvr>
                                      <p:tavLst>
                                        <p:tav tm="0">
                                          <p:val>
                                            <p:strVal val="ppt_y"/>
                                          </p:val>
                                        </p:tav>
                                        <p:tav tm="5000">
                                          <p:val>
                                            <p:strVal val="ppt_y+0.026"/>
                                          </p:val>
                                        </p:tav>
                                        <p:tav tm="10000">
                                          <p:val>
                                            <p:strVal val="ppt_y+0.052"/>
                                          </p:val>
                                        </p:tav>
                                        <p:tav tm="15000">
                                          <p:val>
                                            <p:strVal val="ppt_y+0.078"/>
                                          </p:val>
                                        </p:tav>
                                        <p:tav tm="20000">
                                          <p:val>
                                            <p:strVal val="ppt_y+0.103"/>
                                          </p:val>
                                        </p:tav>
                                        <p:tav tm="30000">
                                          <p:val>
                                            <p:strVal val="ppt_y+0.151"/>
                                          </p:val>
                                        </p:tav>
                                        <p:tav tm="40000">
                                          <p:val>
                                            <p:strVal val="ppt_y+0.196"/>
                                          </p:val>
                                        </p:tav>
                                        <p:tav tm="50000">
                                          <p:val>
                                            <p:strVal val="ppt_y+0.236"/>
                                          </p:val>
                                        </p:tav>
                                        <p:tav tm="60000">
                                          <p:val>
                                            <p:strVal val="ppt_y+0.270"/>
                                          </p:val>
                                        </p:tav>
                                        <p:tav tm="70000">
                                          <p:val>
                                            <p:strVal val="ppt_y+0.297"/>
                                          </p:val>
                                        </p:tav>
                                        <p:tav tm="80000">
                                          <p:val>
                                            <p:strVal val="ppt_y+0.317"/>
                                          </p:val>
                                        </p:tav>
                                        <p:tav tm="90000">
                                          <p:val>
                                            <p:strVal val="ppt_y+0.329"/>
                                          </p:val>
                                        </p:tav>
                                        <p:tav tm="100000">
                                          <p:val>
                                            <p:strVal val="ppt_y+0.333"/>
                                          </p:val>
                                        </p:tav>
                                      </p:tavLst>
                                    </p:anim>
                                    <p:anim calcmode="lin" valueType="num">
                                      <p:cBhvr>
                                        <p:cTn id="28" dur="664" tmFilter="0, 0; 0.125,0.2665; 0.25,0.4; 0.375,0.465; 0.5,0.5;  0.625,0.535; 0.75,0.6; 0.875,0.7335; 1,1">
                                          <p:stCondLst>
                                            <p:cond delay="664"/>
                                          </p:stCondLst>
                                        </p:cTn>
                                        <p:tgtEl>
                                          <p:spTgt spid="5"/>
                                        </p:tgtEl>
                                        <p:attrNameLst>
                                          <p:attrName>ppt_y</p:attrName>
                                        </p:attrNameLst>
                                      </p:cBhvr>
                                      <p:tavLst>
                                        <p:tav tm="0">
                                          <p:val>
                                            <p:strVal val="ppt_y"/>
                                          </p:val>
                                        </p:tav>
                                        <p:tav tm="10000">
                                          <p:val>
                                            <p:strVal val="ppt_y-0.034"/>
                                          </p:val>
                                        </p:tav>
                                        <p:tav tm="20000">
                                          <p:val>
                                            <p:strVal val="ppt_y-0.065"/>
                                          </p:val>
                                        </p:tav>
                                        <p:tav tm="30000">
                                          <p:val>
                                            <p:strVal val="ppt_y-0.090"/>
                                          </p:val>
                                        </p:tav>
                                        <p:tav tm="40000">
                                          <p:val>
                                            <p:strVal val="ppt_y-0.106"/>
                                          </p:val>
                                        </p:tav>
                                        <p:tav tm="50000">
                                          <p:val>
                                            <p:strVal val="ppt_y-0.111"/>
                                          </p:val>
                                        </p:tav>
                                        <p:tav tm="60000">
                                          <p:val>
                                            <p:strVal val="ppt_y-0.106"/>
                                          </p:val>
                                        </p:tav>
                                        <p:tav tm="70000">
                                          <p:val>
                                            <p:strVal val="ppt_y-0.090"/>
                                          </p:val>
                                        </p:tav>
                                        <p:tav tm="80000">
                                          <p:val>
                                            <p:strVal val="ppt_y-0.065"/>
                                          </p:val>
                                        </p:tav>
                                        <p:tav tm="90000">
                                          <p:val>
                                            <p:strVal val="ppt_y-0.034"/>
                                          </p:val>
                                        </p:tav>
                                        <p:tav tm="100000">
                                          <p:val>
                                            <p:strVal val="ppt_y"/>
                                          </p:val>
                                        </p:tav>
                                      </p:tavLst>
                                    </p:anim>
                                    <p:anim calcmode="lin" valueType="num">
                                      <p:cBhvr>
                                        <p:cTn id="29" dur="332" tmFilter="0, 0; 0.125,0.2665; 0.25,0.4; 0.375,0.465; 0.5,0.5;  0.625,0.535; 0.75,0.6; 0.875,0.7335; 1,1">
                                          <p:stCondLst>
                                            <p:cond delay="1324"/>
                                          </p:stCondLst>
                                        </p:cTn>
                                        <p:tgtEl>
                                          <p:spTgt spid="5"/>
                                        </p:tgtEl>
                                        <p:attrNameLst>
                                          <p:attrName>ppt_y</p:attrName>
                                        </p:attrNameLst>
                                      </p:cBhvr>
                                      <p:tavLst>
                                        <p:tav tm="0">
                                          <p:val>
                                            <p:strVal val="ppt_y"/>
                                          </p:val>
                                        </p:tav>
                                        <p:tav tm="10000">
                                          <p:val>
                                            <p:strVal val="ppt_y-0.011"/>
                                          </p:val>
                                        </p:tav>
                                        <p:tav tm="20000">
                                          <p:val>
                                            <p:strVal val="ppt_y-0.022"/>
                                          </p:val>
                                        </p:tav>
                                        <p:tav tm="30000">
                                          <p:val>
                                            <p:strVal val="ppt_y-0.030"/>
                                          </p:val>
                                        </p:tav>
                                        <p:tav tm="40000">
                                          <p:val>
                                            <p:strVal val="ppt_y-0.035"/>
                                          </p:val>
                                        </p:tav>
                                        <p:tav tm="50000">
                                          <p:val>
                                            <p:strVal val="ppt_y-0.037"/>
                                          </p:val>
                                        </p:tav>
                                        <p:tav tm="60000">
                                          <p:val>
                                            <p:strVal val="ppt_y-0.035"/>
                                          </p:val>
                                        </p:tav>
                                        <p:tav tm="70000">
                                          <p:val>
                                            <p:strVal val="ppt_y-0.030"/>
                                          </p:val>
                                        </p:tav>
                                        <p:tav tm="80000">
                                          <p:val>
                                            <p:strVal val="ppt_y-0.022"/>
                                          </p:val>
                                        </p:tav>
                                        <p:tav tm="90000">
                                          <p:val>
                                            <p:strVal val="ppt_y-0.011"/>
                                          </p:val>
                                        </p:tav>
                                        <p:tav tm="100000">
                                          <p:val>
                                            <p:strVal val="ppt_y"/>
                                          </p:val>
                                        </p:tav>
                                      </p:tavLst>
                                    </p:anim>
                                    <p:anim calcmode="lin" valueType="num">
                                      <p:cBhvr>
                                        <p:cTn id="30" dur="164" tmFilter="0, 0; 0.125,0.2665; 0.25,0.4; 0.375,0.465; 0.5,0.5;  0.625,0.535; 0.75,0.6; 0.875,0.7335; 1,1">
                                          <p:stCondLst>
                                            <p:cond delay="1656"/>
                                          </p:stCondLst>
                                        </p:cTn>
                                        <p:tgtEl>
                                          <p:spTgt spid="5"/>
                                        </p:tgtEl>
                                        <p:attrNameLst>
                                          <p:attrName>ppt_y</p:attrName>
                                        </p:attrNameLst>
                                      </p:cBhvr>
                                      <p:tavLst>
                                        <p:tav tm="0">
                                          <p:val>
                                            <p:strVal val="ppt_y"/>
                                          </p:val>
                                        </p:tav>
                                        <p:tav tm="10000">
                                          <p:val>
                                            <p:strVal val="ppt_y-0.004"/>
                                          </p:val>
                                        </p:tav>
                                        <p:tav tm="20000">
                                          <p:val>
                                            <p:strVal val="ppt_y-0.007"/>
                                          </p:val>
                                        </p:tav>
                                        <p:tav tm="30000">
                                          <p:val>
                                            <p:strVal val="ppt_y-0.010"/>
                                          </p:val>
                                        </p:tav>
                                        <p:tav tm="40000">
                                          <p:val>
                                            <p:strVal val="ppt_y-0.012"/>
                                          </p:val>
                                        </p:tav>
                                        <p:tav tm="50000">
                                          <p:val>
                                            <p:strVal val="ppt_y-0.0123"/>
                                          </p:val>
                                        </p:tav>
                                        <p:tav tm="60000">
                                          <p:val>
                                            <p:strVal val="ppt_y-0.012"/>
                                          </p:val>
                                        </p:tav>
                                        <p:tav tm="70000">
                                          <p:val>
                                            <p:strVal val="ppt_y-0.010"/>
                                          </p:val>
                                        </p:tav>
                                        <p:tav tm="80000">
                                          <p:val>
                                            <p:strVal val="ppt_y-0.007"/>
                                          </p:val>
                                        </p:tav>
                                        <p:tav tm="90000">
                                          <p:val>
                                            <p:strVal val="ppt_y-0.004"/>
                                          </p:val>
                                        </p:tav>
                                        <p:tav tm="100000">
                                          <p:val>
                                            <p:strVal val="ppt_y"/>
                                          </p:val>
                                        </p:tav>
                                      </p:tavLst>
                                    </p:anim>
                                    <p:anim calcmode="lin" valueType="num">
                                      <p:cBhvr>
                                        <p:cTn id="31" dur="180" accel="50000">
                                          <p:stCondLst>
                                            <p:cond delay="1820"/>
                                          </p:stCondLst>
                                        </p:cTn>
                                        <p:tgtEl>
                                          <p:spTgt spid="5"/>
                                        </p:tgtEl>
                                        <p:attrNameLst>
                                          <p:attrName>ppt_y</p:attrName>
                                        </p:attrNameLst>
                                      </p:cBhvr>
                                      <p:tavLst>
                                        <p:tav tm="0">
                                          <p:val>
                                            <p:strVal val="ppt_y"/>
                                          </p:val>
                                        </p:tav>
                                        <p:tav tm="100000">
                                          <p:val>
                                            <p:strVal val="ppt_y+ppt_h"/>
                                          </p:val>
                                        </p:tav>
                                      </p:tavLst>
                                    </p:anim>
                                    <p:animScale>
                                      <p:cBhvr>
                                        <p:cTn id="32" dur="26">
                                          <p:stCondLst>
                                            <p:cond delay="620"/>
                                          </p:stCondLst>
                                        </p:cTn>
                                        <p:tgtEl>
                                          <p:spTgt spid="5"/>
                                        </p:tgtEl>
                                      </p:cBhvr>
                                      <p:to x="100000" y="60000"/>
                                    </p:animScale>
                                    <p:animScale>
                                      <p:cBhvr>
                                        <p:cTn id="33" dur="166" decel="50000">
                                          <p:stCondLst>
                                            <p:cond delay="646"/>
                                          </p:stCondLst>
                                        </p:cTn>
                                        <p:tgtEl>
                                          <p:spTgt spid="5"/>
                                        </p:tgtEl>
                                      </p:cBhvr>
                                      <p:to x="100000" y="100000"/>
                                    </p:animScale>
                                    <p:animScale>
                                      <p:cBhvr>
                                        <p:cTn id="34" dur="26">
                                          <p:stCondLst>
                                            <p:cond delay="1312"/>
                                          </p:stCondLst>
                                        </p:cTn>
                                        <p:tgtEl>
                                          <p:spTgt spid="5"/>
                                        </p:tgtEl>
                                      </p:cBhvr>
                                      <p:to x="100000" y="80000"/>
                                    </p:animScale>
                                    <p:animScale>
                                      <p:cBhvr>
                                        <p:cTn id="35" dur="166" decel="50000">
                                          <p:stCondLst>
                                            <p:cond delay="1338"/>
                                          </p:stCondLst>
                                        </p:cTn>
                                        <p:tgtEl>
                                          <p:spTgt spid="5"/>
                                        </p:tgtEl>
                                      </p:cBhvr>
                                      <p:to x="100000" y="100000"/>
                                    </p:animScale>
                                    <p:animScale>
                                      <p:cBhvr>
                                        <p:cTn id="36" dur="26">
                                          <p:stCondLst>
                                            <p:cond delay="1642"/>
                                          </p:stCondLst>
                                        </p:cTn>
                                        <p:tgtEl>
                                          <p:spTgt spid="5"/>
                                        </p:tgtEl>
                                      </p:cBhvr>
                                      <p:to x="100000" y="90000"/>
                                    </p:animScale>
                                    <p:animScale>
                                      <p:cBhvr>
                                        <p:cTn id="37" dur="166" decel="50000">
                                          <p:stCondLst>
                                            <p:cond delay="1668"/>
                                          </p:stCondLst>
                                        </p:cTn>
                                        <p:tgtEl>
                                          <p:spTgt spid="5"/>
                                        </p:tgtEl>
                                      </p:cBhvr>
                                      <p:to x="100000" y="100000"/>
                                    </p:animScale>
                                    <p:animScale>
                                      <p:cBhvr>
                                        <p:cTn id="38" dur="26">
                                          <p:stCondLst>
                                            <p:cond delay="1808"/>
                                          </p:stCondLst>
                                        </p:cTn>
                                        <p:tgtEl>
                                          <p:spTgt spid="5"/>
                                        </p:tgtEl>
                                      </p:cBhvr>
                                      <p:to x="100000" y="95000"/>
                                    </p:animScale>
                                    <p:animScale>
                                      <p:cBhvr>
                                        <p:cTn id="39" dur="166" decel="50000">
                                          <p:stCondLst>
                                            <p:cond delay="1834"/>
                                          </p:stCondLst>
                                        </p:cTn>
                                        <p:tgtEl>
                                          <p:spTgt spid="5"/>
                                        </p:tgtEl>
                                      </p:cBhvr>
                                      <p:to x="100000" y="100000"/>
                                    </p:animScale>
                                    <p:set>
                                      <p:cBhvr>
                                        <p:cTn id="40" dur="1" fill="hold">
                                          <p:stCondLst>
                                            <p:cond delay="1999"/>
                                          </p:stCondLst>
                                        </p:cTn>
                                        <p:tgtEl>
                                          <p:spTgt spid="5"/>
                                        </p:tgtEl>
                                        <p:attrNameLst>
                                          <p:attrName>style.visibility</p:attrName>
                                        </p:attrNameLst>
                                      </p:cBhvr>
                                      <p:to>
                                        <p:strVal val="hidden"/>
                                      </p:to>
                                    </p:set>
                                  </p:childTnLst>
                                </p:cTn>
                              </p:par>
                            </p:childTnLst>
                          </p:cTn>
                        </p:par>
                      </p:childTnLst>
                    </p:cTn>
                  </p:par>
                  <p:par>
                    <p:cTn id="41" fill="hold">
                      <p:stCondLst>
                        <p:cond delay="indefinite"/>
                      </p:stCondLst>
                      <p:childTnLst>
                        <p:par>
                          <p:cTn id="42" fill="hold">
                            <p:stCondLst>
                              <p:cond delay="0"/>
                            </p:stCondLst>
                            <p:childTnLst>
                              <p:par>
                                <p:cTn id="43" presetID="26" presetClass="entr" presetSubtype="0" fill="hold" grpId="0" nodeType="clickEffect">
                                  <p:stCondLst>
                                    <p:cond delay="0"/>
                                  </p:stCondLst>
                                  <p:childTnLst>
                                    <p:set>
                                      <p:cBhvr>
                                        <p:cTn id="44" dur="1" fill="hold">
                                          <p:stCondLst>
                                            <p:cond delay="0"/>
                                          </p:stCondLst>
                                        </p:cTn>
                                        <p:tgtEl>
                                          <p:spTgt spid="6"/>
                                        </p:tgtEl>
                                        <p:attrNameLst>
                                          <p:attrName>style.visibility</p:attrName>
                                        </p:attrNameLst>
                                      </p:cBhvr>
                                      <p:to>
                                        <p:strVal val="visible"/>
                                      </p:to>
                                    </p:set>
                                    <p:animEffect transition="in" filter="wipe(down)">
                                      <p:cBhvr>
                                        <p:cTn id="45" dur="580">
                                          <p:stCondLst>
                                            <p:cond delay="0"/>
                                          </p:stCondLst>
                                        </p:cTn>
                                        <p:tgtEl>
                                          <p:spTgt spid="6"/>
                                        </p:tgtEl>
                                      </p:cBhvr>
                                    </p:animEffect>
                                    <p:anim calcmode="lin" valueType="num">
                                      <p:cBhvr>
                                        <p:cTn id="46" dur="1822" tmFilter="0,0; 0.14,0.36; 0.43,0.73; 0.71,0.91; 1.0,1.0">
                                          <p:stCondLst>
                                            <p:cond delay="0"/>
                                          </p:stCondLst>
                                        </p:cTn>
                                        <p:tgtEl>
                                          <p:spTgt spid="6"/>
                                        </p:tgtEl>
                                        <p:attrNameLst>
                                          <p:attrName>ppt_x</p:attrName>
                                        </p:attrNameLst>
                                      </p:cBhvr>
                                      <p:tavLst>
                                        <p:tav tm="0">
                                          <p:val>
                                            <p:strVal val="#ppt_x-0.25"/>
                                          </p:val>
                                        </p:tav>
                                        <p:tav tm="100000">
                                          <p:val>
                                            <p:strVal val="#ppt_x"/>
                                          </p:val>
                                        </p:tav>
                                      </p:tavLst>
                                    </p:anim>
                                    <p:anim calcmode="lin" valueType="num">
                                      <p:cBhvr>
                                        <p:cTn id="47" dur="664" tmFilter="0.0,0.0; 0.25,0.07; 0.50,0.2; 0.75,0.467; 1.0,1.0">
                                          <p:stCondLst>
                                            <p:cond delay="0"/>
                                          </p:stCondLst>
                                        </p:cTn>
                                        <p:tgtEl>
                                          <p:spTgt spid="6"/>
                                        </p:tgtEl>
                                        <p:attrNameLst>
                                          <p:attrName>ppt_y</p:attrName>
                                        </p:attrNameLst>
                                      </p:cBhvr>
                                      <p:tavLst>
                                        <p:tav tm="0" fmla="#ppt_y-sin(pi*$)/3">
                                          <p:val>
                                            <p:fltVal val="0.5"/>
                                          </p:val>
                                        </p:tav>
                                        <p:tav tm="100000">
                                          <p:val>
                                            <p:fltVal val="1"/>
                                          </p:val>
                                        </p:tav>
                                      </p:tavLst>
                                    </p:anim>
                                    <p:anim calcmode="lin" valueType="num">
                                      <p:cBhvr>
                                        <p:cTn id="48" dur="664" tmFilter="0, 0; 0.125,0.2665; 0.25,0.4; 0.375,0.465; 0.5,0.5;  0.625,0.535; 0.75,0.6; 0.875,0.7335; 1,1">
                                          <p:stCondLst>
                                            <p:cond delay="664"/>
                                          </p:stCondLst>
                                        </p:cTn>
                                        <p:tgtEl>
                                          <p:spTgt spid="6"/>
                                        </p:tgtEl>
                                        <p:attrNameLst>
                                          <p:attrName>ppt_y</p:attrName>
                                        </p:attrNameLst>
                                      </p:cBhvr>
                                      <p:tavLst>
                                        <p:tav tm="0" fmla="#ppt_y-sin(pi*$)/9">
                                          <p:val>
                                            <p:fltVal val="0"/>
                                          </p:val>
                                        </p:tav>
                                        <p:tav tm="100000">
                                          <p:val>
                                            <p:fltVal val="1"/>
                                          </p:val>
                                        </p:tav>
                                      </p:tavLst>
                                    </p:anim>
                                    <p:anim calcmode="lin" valueType="num">
                                      <p:cBhvr>
                                        <p:cTn id="49" dur="332" tmFilter="0, 0; 0.125,0.2665; 0.25,0.4; 0.375,0.465; 0.5,0.5;  0.625,0.535; 0.75,0.6; 0.875,0.7335; 1,1">
                                          <p:stCondLst>
                                            <p:cond delay="1324"/>
                                          </p:stCondLst>
                                        </p:cTn>
                                        <p:tgtEl>
                                          <p:spTgt spid="6"/>
                                        </p:tgtEl>
                                        <p:attrNameLst>
                                          <p:attrName>ppt_y</p:attrName>
                                        </p:attrNameLst>
                                      </p:cBhvr>
                                      <p:tavLst>
                                        <p:tav tm="0" fmla="#ppt_y-sin(pi*$)/27">
                                          <p:val>
                                            <p:fltVal val="0"/>
                                          </p:val>
                                        </p:tav>
                                        <p:tav tm="100000">
                                          <p:val>
                                            <p:fltVal val="1"/>
                                          </p:val>
                                        </p:tav>
                                      </p:tavLst>
                                    </p:anim>
                                    <p:anim calcmode="lin" valueType="num">
                                      <p:cBhvr>
                                        <p:cTn id="50" dur="164" tmFilter="0, 0; 0.125,0.2665; 0.25,0.4; 0.375,0.465; 0.5,0.5;  0.625,0.535; 0.75,0.6; 0.875,0.7335; 1,1">
                                          <p:stCondLst>
                                            <p:cond delay="1656"/>
                                          </p:stCondLst>
                                        </p:cTn>
                                        <p:tgtEl>
                                          <p:spTgt spid="6"/>
                                        </p:tgtEl>
                                        <p:attrNameLst>
                                          <p:attrName>ppt_y</p:attrName>
                                        </p:attrNameLst>
                                      </p:cBhvr>
                                      <p:tavLst>
                                        <p:tav tm="0" fmla="#ppt_y-sin(pi*$)/81">
                                          <p:val>
                                            <p:fltVal val="0"/>
                                          </p:val>
                                        </p:tav>
                                        <p:tav tm="100000">
                                          <p:val>
                                            <p:fltVal val="1"/>
                                          </p:val>
                                        </p:tav>
                                      </p:tavLst>
                                    </p:anim>
                                    <p:animScale>
                                      <p:cBhvr>
                                        <p:cTn id="51" dur="26">
                                          <p:stCondLst>
                                            <p:cond delay="650"/>
                                          </p:stCondLst>
                                        </p:cTn>
                                        <p:tgtEl>
                                          <p:spTgt spid="6"/>
                                        </p:tgtEl>
                                      </p:cBhvr>
                                      <p:to x="100000" y="60000"/>
                                    </p:animScale>
                                    <p:animScale>
                                      <p:cBhvr>
                                        <p:cTn id="52" dur="166" decel="50000">
                                          <p:stCondLst>
                                            <p:cond delay="676"/>
                                          </p:stCondLst>
                                        </p:cTn>
                                        <p:tgtEl>
                                          <p:spTgt spid="6"/>
                                        </p:tgtEl>
                                      </p:cBhvr>
                                      <p:to x="100000" y="100000"/>
                                    </p:animScale>
                                    <p:animScale>
                                      <p:cBhvr>
                                        <p:cTn id="53" dur="26">
                                          <p:stCondLst>
                                            <p:cond delay="1312"/>
                                          </p:stCondLst>
                                        </p:cTn>
                                        <p:tgtEl>
                                          <p:spTgt spid="6"/>
                                        </p:tgtEl>
                                      </p:cBhvr>
                                      <p:to x="100000" y="80000"/>
                                    </p:animScale>
                                    <p:animScale>
                                      <p:cBhvr>
                                        <p:cTn id="54" dur="166" decel="50000">
                                          <p:stCondLst>
                                            <p:cond delay="1338"/>
                                          </p:stCondLst>
                                        </p:cTn>
                                        <p:tgtEl>
                                          <p:spTgt spid="6"/>
                                        </p:tgtEl>
                                      </p:cBhvr>
                                      <p:to x="100000" y="100000"/>
                                    </p:animScale>
                                    <p:animScale>
                                      <p:cBhvr>
                                        <p:cTn id="55" dur="26">
                                          <p:stCondLst>
                                            <p:cond delay="1642"/>
                                          </p:stCondLst>
                                        </p:cTn>
                                        <p:tgtEl>
                                          <p:spTgt spid="6"/>
                                        </p:tgtEl>
                                      </p:cBhvr>
                                      <p:to x="100000" y="90000"/>
                                    </p:animScale>
                                    <p:animScale>
                                      <p:cBhvr>
                                        <p:cTn id="56" dur="166" decel="50000">
                                          <p:stCondLst>
                                            <p:cond delay="1668"/>
                                          </p:stCondLst>
                                        </p:cTn>
                                        <p:tgtEl>
                                          <p:spTgt spid="6"/>
                                        </p:tgtEl>
                                      </p:cBhvr>
                                      <p:to x="100000" y="100000"/>
                                    </p:animScale>
                                    <p:animScale>
                                      <p:cBhvr>
                                        <p:cTn id="57" dur="26">
                                          <p:stCondLst>
                                            <p:cond delay="1808"/>
                                          </p:stCondLst>
                                        </p:cTn>
                                        <p:tgtEl>
                                          <p:spTgt spid="6"/>
                                        </p:tgtEl>
                                      </p:cBhvr>
                                      <p:to x="100000" y="95000"/>
                                    </p:animScale>
                                    <p:animScale>
                                      <p:cBhvr>
                                        <p:cTn id="58" dur="166" decel="50000">
                                          <p:stCondLst>
                                            <p:cond delay="1834"/>
                                          </p:stCondLst>
                                        </p:cTn>
                                        <p:tgtEl>
                                          <p:spTgt spid="6"/>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5" grpId="1" animBg="1"/>
      <p:bldP spid="6"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Slide Number Placeholder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tIns="45720" bIns="45720" numCol="1" anchorCtr="0" compatLnSpc="1">
            <a:prstTxWarp prst="textNoShape">
              <a:avLst/>
            </a:prstTxWarp>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0344C5F1-68C4-47BF-AE23-4D01D194FBC3}" type="slidenum">
              <a:rPr lang="en-US" smtClean="0">
                <a:solidFill>
                  <a:srgbClr val="FFFFFF"/>
                </a:solidFill>
              </a:rPr>
              <a:pPr eaLnBrk="1" hangingPunct="1"/>
              <a:t>28</a:t>
            </a:fld>
            <a:endParaRPr lang="en-US" smtClean="0">
              <a:solidFill>
                <a:srgbClr val="FFFFFF"/>
              </a:solidFill>
            </a:endParaRPr>
          </a:p>
        </p:txBody>
      </p:sp>
      <p:pic>
        <p:nvPicPr>
          <p:cNvPr id="68611" name="Picture 4" descr="HOA_DT.GIF"/>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2286000" y="6172200"/>
            <a:ext cx="46482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8612" name="Picture 6" descr="n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rot="10800000" flipV="1">
            <a:off x="0" y="0"/>
            <a:ext cx="9144000" cy="173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8613" name="Picture 7" descr="n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rot="10800000" flipV="1">
            <a:off x="0" y="6684963"/>
            <a:ext cx="9144000" cy="173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8614" name="Picture 5" descr="untitled ho"/>
          <p:cNvPicPr>
            <a:picLocks noChangeAspect="1" noChangeArrowheads="1"/>
          </p:cNvPicPr>
          <p:nvPr/>
        </p:nvPicPr>
        <p:blipFill>
          <a:blip r:embed="rId6"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6200" y="0"/>
            <a:ext cx="1331913" cy="1128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8615" name="Picture 5" descr="untitled ho"/>
          <p:cNvPicPr>
            <a:picLocks noChangeAspect="1" noChangeArrowheads="1"/>
          </p:cNvPicPr>
          <p:nvPr/>
        </p:nvPicPr>
        <p:blipFill>
          <a:blip r:embed="rId7">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8134350" y="152400"/>
            <a:ext cx="1085850" cy="938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8616" name="Picture 10" descr="smalborg[1]"/>
          <p:cNvPicPr>
            <a:picLocks noChangeAspect="1" noChangeArrowheads="1" noCrop="1"/>
          </p:cNvPicPr>
          <p:nvPr/>
        </p:nvPicPr>
        <p:blipFill>
          <a:blip r:embed="rId8">
            <a:extLst>
              <a:ext uri="{28A0092B-C50C-407E-A947-70E740481C1C}">
                <a14:useLocalDpi xmlns:a14="http://schemas.microsoft.com/office/drawing/2010/main" val="0"/>
              </a:ext>
            </a:extLst>
          </a:blip>
          <a:srcRect/>
          <a:stretch>
            <a:fillRect/>
          </a:stretch>
        </p:blipFill>
        <p:spPr bwMode="auto">
          <a:xfrm rot="5400000">
            <a:off x="-3005931" y="3615531"/>
            <a:ext cx="6096000" cy="84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8617" name="Picture 11" descr="smalborg[1]"/>
          <p:cNvPicPr>
            <a:picLocks noChangeAspect="1" noChangeArrowheads="1" noCrop="1"/>
          </p:cNvPicPr>
          <p:nvPr/>
        </p:nvPicPr>
        <p:blipFill>
          <a:blip r:embed="rId8">
            <a:extLst>
              <a:ext uri="{28A0092B-C50C-407E-A947-70E740481C1C}">
                <a14:useLocalDpi xmlns:a14="http://schemas.microsoft.com/office/drawing/2010/main" val="0"/>
              </a:ext>
            </a:extLst>
          </a:blip>
          <a:srcRect/>
          <a:stretch>
            <a:fillRect/>
          </a:stretch>
        </p:blipFill>
        <p:spPr bwMode="auto">
          <a:xfrm rot="5400000">
            <a:off x="6057900" y="3771900"/>
            <a:ext cx="6096000" cy="76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8618" name="Picture 12"/>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rot="-5400000">
            <a:off x="15875" y="5470525"/>
            <a:ext cx="1189038" cy="12207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68619" name="Object 13"/>
          <p:cNvGraphicFramePr>
            <a:graphicFrameLocks noChangeAspect="1"/>
          </p:cNvGraphicFramePr>
          <p:nvPr/>
        </p:nvGraphicFramePr>
        <p:xfrm>
          <a:off x="6729413" y="5170488"/>
          <a:ext cx="2414587" cy="1687512"/>
        </p:xfrm>
        <a:graphic>
          <a:graphicData uri="http://schemas.openxmlformats.org/presentationml/2006/ole">
            <mc:AlternateContent xmlns:mc="http://schemas.openxmlformats.org/markup-compatibility/2006">
              <mc:Choice xmlns:v="urn:schemas-microsoft-com:vml" Requires="v">
                <p:oleObj spid="_x0000_s1027" r:id="rId10" imgW="1999793" imgH="1831543" progId="">
                  <p:embed/>
                </p:oleObj>
              </mc:Choice>
              <mc:Fallback>
                <p:oleObj r:id="rId10" imgW="1999793" imgH="1831543" progId="">
                  <p:embed/>
                  <p:pic>
                    <p:nvPicPr>
                      <p:cNvPr id="0" name=""/>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6729413" y="5170488"/>
                        <a:ext cx="2414587" cy="1687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pic>
        <p:nvPicPr>
          <p:cNvPr id="68620" name="Picture 15" descr="image004"/>
          <p:cNvPicPr>
            <a:picLocks noChangeAspect="1" noChangeArrowheads="1" noCrop="1"/>
          </p:cNvPicPr>
          <p:nvPr/>
        </p:nvPicPr>
        <p:blipFill>
          <a:blip r:embed="rId12">
            <a:extLst>
              <a:ext uri="{28A0092B-C50C-407E-A947-70E740481C1C}">
                <a14:useLocalDpi xmlns:a14="http://schemas.microsoft.com/office/drawing/2010/main" val="0"/>
              </a:ext>
            </a:extLst>
          </a:blip>
          <a:srcRect/>
          <a:stretch>
            <a:fillRect/>
          </a:stretch>
        </p:blipFill>
        <p:spPr bwMode="auto">
          <a:xfrm>
            <a:off x="381000" y="381000"/>
            <a:ext cx="1219200" cy="1046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6752" name="WordArt 16"/>
          <p:cNvSpPr>
            <a:spLocks noChangeArrowheads="1" noChangeShapeType="1" noTextEdit="1"/>
          </p:cNvSpPr>
          <p:nvPr/>
        </p:nvSpPr>
        <p:spPr bwMode="auto">
          <a:xfrm>
            <a:off x="990600" y="4429125"/>
            <a:ext cx="7162800" cy="981075"/>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Plain">
              <a:avLst>
                <a:gd name="adj" fmla="val 50000"/>
              </a:avLst>
            </a:prstTxWarp>
          </a:bodyPr>
          <a:lstStyle/>
          <a:p>
            <a:pPr algn="ctr"/>
            <a:r>
              <a:rPr lang="vi-VN" sz="3600" b="1" kern="10" smtClean="0">
                <a:solidFill>
                  <a:schemeClr val="hlink"/>
                </a:solidFill>
                <a:effectLst>
                  <a:outerShdw dist="45791" dir="2021404" algn="ctr" rotWithShape="0">
                    <a:srgbClr val="B2B2B2">
                      <a:alpha val="79999"/>
                    </a:srgbClr>
                  </a:outerShdw>
                </a:effectLst>
                <a:latin typeface="Times New Roman"/>
                <a:cs typeface="Times New Roman"/>
              </a:rPr>
              <a:t>Chúc </a:t>
            </a:r>
            <a:r>
              <a:rPr lang="vi-VN" sz="3600" b="1" kern="10">
                <a:solidFill>
                  <a:schemeClr val="hlink"/>
                </a:solidFill>
                <a:effectLst>
                  <a:outerShdw dist="45791" dir="2021404" algn="ctr" rotWithShape="0">
                    <a:srgbClr val="B2B2B2">
                      <a:alpha val="79999"/>
                    </a:srgbClr>
                  </a:outerShdw>
                </a:effectLst>
                <a:latin typeface="Times New Roman"/>
                <a:cs typeface="Times New Roman"/>
              </a:rPr>
              <a:t>các em học sinh luôn chăm ngoan, học giỏi!</a:t>
            </a:r>
          </a:p>
        </p:txBody>
      </p:sp>
      <p:pic>
        <p:nvPicPr>
          <p:cNvPr id="68622" name="Picture 19" descr="1019602enqsikq4tv"/>
          <p:cNvPicPr>
            <a:picLocks noChangeAspect="1" noChangeArrowheads="1" noCrop="1"/>
          </p:cNvPicPr>
          <p:nvPr/>
        </p:nvPicPr>
        <p:blipFill>
          <a:blip r:embed="rId13">
            <a:extLst>
              <a:ext uri="{28A0092B-C50C-407E-A947-70E740481C1C}">
                <a14:useLocalDpi xmlns:a14="http://schemas.microsoft.com/office/drawing/2010/main" val="0"/>
              </a:ext>
            </a:extLst>
          </a:blip>
          <a:srcRect/>
          <a:stretch>
            <a:fillRect/>
          </a:stretch>
        </p:blipFill>
        <p:spPr bwMode="auto">
          <a:xfrm rot="694611">
            <a:off x="4297363" y="206252"/>
            <a:ext cx="857250" cy="3162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8623" name="Picture 20" descr="1019602enqsikq4tv"/>
          <p:cNvPicPr>
            <a:picLocks noChangeAspect="1" noChangeArrowheads="1" noCrop="1"/>
          </p:cNvPicPr>
          <p:nvPr/>
        </p:nvPicPr>
        <p:blipFill>
          <a:blip r:embed="rId13">
            <a:extLst>
              <a:ext uri="{28A0092B-C50C-407E-A947-70E740481C1C}">
                <a14:useLocalDpi xmlns:a14="http://schemas.microsoft.com/office/drawing/2010/main" val="0"/>
              </a:ext>
            </a:extLst>
          </a:blip>
          <a:srcRect/>
          <a:stretch>
            <a:fillRect/>
          </a:stretch>
        </p:blipFill>
        <p:spPr bwMode="auto">
          <a:xfrm rot="20394792">
            <a:off x="4114800" y="585664"/>
            <a:ext cx="857250" cy="2857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8624" name="Picture 21" descr="1019602enqsikq4tv"/>
          <p:cNvPicPr>
            <a:picLocks noChangeAspect="1" noChangeArrowheads="1" noCrop="1"/>
          </p:cNvPicPr>
          <p:nvPr/>
        </p:nvPicPr>
        <p:blipFill>
          <a:blip r:embed="rId13">
            <a:extLst>
              <a:ext uri="{28A0092B-C50C-407E-A947-70E740481C1C}">
                <a14:useLocalDpi xmlns:a14="http://schemas.microsoft.com/office/drawing/2010/main" val="0"/>
              </a:ext>
            </a:extLst>
          </a:blip>
          <a:srcRect/>
          <a:stretch>
            <a:fillRect/>
          </a:stretch>
        </p:blipFill>
        <p:spPr bwMode="auto">
          <a:xfrm rot="1534370">
            <a:off x="4572000" y="554520"/>
            <a:ext cx="857250" cy="2857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 name="WordArt 3"/>
          <p:cNvSpPr>
            <a:spLocks noChangeArrowheads="1" noChangeShapeType="1" noTextEdit="1"/>
          </p:cNvSpPr>
          <p:nvPr/>
        </p:nvSpPr>
        <p:spPr bwMode="auto">
          <a:xfrm>
            <a:off x="2386013" y="3159125"/>
            <a:ext cx="4541837" cy="1031875"/>
          </a:xfrm>
          <a:prstGeom prst="rect">
            <a:avLst/>
          </a:prstGeom>
        </p:spPr>
        <p:txBody>
          <a:bodyPr wrap="none" fromWordArt="1">
            <a:prstTxWarp prst="textFadeUp">
              <a:avLst>
                <a:gd name="adj" fmla="val 5931"/>
              </a:avLst>
            </a:prstTxWarp>
            <a:scene3d>
              <a:camera prst="legacyPerspectiveTop"/>
              <a:lightRig rig="legacyFlat3" dir="t"/>
            </a:scene3d>
            <a:sp3d extrusionH="3630600" prstMaterial="legacyMatte">
              <a:extrusionClr>
                <a:srgbClr val="FFFF00"/>
              </a:extrusionClr>
            </a:sp3d>
          </a:bodyPr>
          <a:lstStyle/>
          <a:p>
            <a:pPr algn="ctr"/>
            <a:r>
              <a:rPr lang="vi-VN" sz="2400" kern="10">
                <a:ln w="9525">
                  <a:round/>
                  <a:headEnd/>
                  <a:tailEnd/>
                </a:ln>
                <a:solidFill>
                  <a:srgbClr val="0000FF">
                    <a:alpha val="98038"/>
                  </a:srgbClr>
                </a:solidFill>
                <a:latin typeface="Times New Roman"/>
                <a:cs typeface="Times New Roman"/>
              </a:rPr>
              <a:t>CHÀO TẠM BIỆT !</a:t>
            </a:r>
          </a:p>
        </p:txBody>
      </p:sp>
    </p:spTree>
    <p:extLst>
      <p:ext uri="{BB962C8B-B14F-4D97-AF65-F5344CB8AC3E}">
        <p14:creationId xmlns:p14="http://schemas.microsoft.com/office/powerpoint/2010/main" val="219816811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left)">
                                      <p:cBhvr>
                                        <p:cTn id="7" dur="2000"/>
                                        <p:tgtEl>
                                          <p:spTgt spid="18"/>
                                        </p:tgtEl>
                                      </p:cBhvr>
                                    </p:animEffect>
                                  </p:childTnLst>
                                  <p:subTnLst>
                                    <p:audio>
                                      <p:cMediaNode>
                                        <p:cTn display="0" masterRel="sameClick">
                                          <p:stCondLst>
                                            <p:cond evt="begin" delay="0">
                                              <p:tn val="5"/>
                                            </p:cond>
                                          </p:stCondLst>
                                          <p:endCondLst>
                                            <p:cond evt="onStopAudio" delay="0">
                                              <p:tgtEl>
                                                <p:sldTgt/>
                                              </p:tgtEl>
                                            </p:cond>
                                          </p:endCondLst>
                                        </p:cTn>
                                        <p:tgtEl>
                                          <p:sndTgt r:embed="rId3" name="applause.wav"/>
                                        </p:tgtEl>
                                      </p:cMediaNode>
                                    </p:audio>
                                  </p:subTnLst>
                                </p:cTn>
                              </p:par>
                              <p:par>
                                <p:cTn id="8" presetID="25" presetClass="entr" presetSubtype="0" fill="hold" grpId="0" nodeType="withEffect">
                                  <p:stCondLst>
                                    <p:cond delay="0"/>
                                  </p:stCondLst>
                                  <p:childTnLst>
                                    <p:set>
                                      <p:cBhvr>
                                        <p:cTn id="9" dur="1" fill="hold">
                                          <p:stCondLst>
                                            <p:cond delay="0"/>
                                          </p:stCondLst>
                                        </p:cTn>
                                        <p:tgtEl>
                                          <p:spTgt spid="116752"/>
                                        </p:tgtEl>
                                        <p:attrNameLst>
                                          <p:attrName>style.visibility</p:attrName>
                                        </p:attrNameLst>
                                      </p:cBhvr>
                                      <p:to>
                                        <p:strVal val="visible"/>
                                      </p:to>
                                    </p:set>
                                    <p:anim calcmode="lin" valueType="num">
                                      <p:cBhvr>
                                        <p:cTn id="10" dur="1000" decel="50000" fill="hold">
                                          <p:stCondLst>
                                            <p:cond delay="0"/>
                                          </p:stCondLst>
                                        </p:cTn>
                                        <p:tgtEl>
                                          <p:spTgt spid="116752"/>
                                        </p:tgtEl>
                                        <p:attrNameLst>
                                          <p:attrName>style.rotation</p:attrName>
                                        </p:attrNameLst>
                                      </p:cBhvr>
                                      <p:tavLst>
                                        <p:tav tm="0">
                                          <p:val>
                                            <p:fltVal val="-90"/>
                                          </p:val>
                                        </p:tav>
                                        <p:tav tm="100000">
                                          <p:val>
                                            <p:fltVal val="0"/>
                                          </p:val>
                                        </p:tav>
                                      </p:tavLst>
                                    </p:anim>
                                    <p:anim calcmode="lin" valueType="num">
                                      <p:cBhvr>
                                        <p:cTn id="11" dur="1000" decel="50000" fill="hold">
                                          <p:stCondLst>
                                            <p:cond delay="0"/>
                                          </p:stCondLst>
                                        </p:cTn>
                                        <p:tgtEl>
                                          <p:spTgt spid="116752"/>
                                        </p:tgtEl>
                                        <p:attrNameLst>
                                          <p:attrName>ppt_w</p:attrName>
                                        </p:attrNameLst>
                                      </p:cBhvr>
                                      <p:tavLst>
                                        <p:tav tm="0">
                                          <p:val>
                                            <p:strVal val="#ppt_w"/>
                                          </p:val>
                                        </p:tav>
                                        <p:tav tm="100000">
                                          <p:val>
                                            <p:strVal val="#ppt_w*.05"/>
                                          </p:val>
                                        </p:tav>
                                      </p:tavLst>
                                    </p:anim>
                                    <p:anim calcmode="lin" valueType="num">
                                      <p:cBhvr>
                                        <p:cTn id="12" dur="1000" accel="50000" fill="hold">
                                          <p:stCondLst>
                                            <p:cond delay="1000"/>
                                          </p:stCondLst>
                                        </p:cTn>
                                        <p:tgtEl>
                                          <p:spTgt spid="116752"/>
                                        </p:tgtEl>
                                        <p:attrNameLst>
                                          <p:attrName>ppt_w</p:attrName>
                                        </p:attrNameLst>
                                      </p:cBhvr>
                                      <p:tavLst>
                                        <p:tav tm="0">
                                          <p:val>
                                            <p:strVal val="#ppt_w*.05"/>
                                          </p:val>
                                        </p:tav>
                                        <p:tav tm="100000">
                                          <p:val>
                                            <p:strVal val="#ppt_w"/>
                                          </p:val>
                                        </p:tav>
                                      </p:tavLst>
                                    </p:anim>
                                    <p:anim calcmode="lin" valueType="num">
                                      <p:cBhvr>
                                        <p:cTn id="13" dur="2000" fill="hold"/>
                                        <p:tgtEl>
                                          <p:spTgt spid="116752"/>
                                        </p:tgtEl>
                                        <p:attrNameLst>
                                          <p:attrName>ppt_h</p:attrName>
                                        </p:attrNameLst>
                                      </p:cBhvr>
                                      <p:tavLst>
                                        <p:tav tm="0">
                                          <p:val>
                                            <p:strVal val="#ppt_h"/>
                                          </p:val>
                                        </p:tav>
                                        <p:tav tm="100000">
                                          <p:val>
                                            <p:strVal val="#ppt_h"/>
                                          </p:val>
                                        </p:tav>
                                      </p:tavLst>
                                    </p:anim>
                                    <p:anim calcmode="lin" valueType="num">
                                      <p:cBhvr>
                                        <p:cTn id="14" dur="1000" decel="50000" fill="hold">
                                          <p:stCondLst>
                                            <p:cond delay="0"/>
                                          </p:stCondLst>
                                        </p:cTn>
                                        <p:tgtEl>
                                          <p:spTgt spid="116752"/>
                                        </p:tgtEl>
                                        <p:attrNameLst>
                                          <p:attrName>ppt_x</p:attrName>
                                        </p:attrNameLst>
                                      </p:cBhvr>
                                      <p:tavLst>
                                        <p:tav tm="0">
                                          <p:val>
                                            <p:strVal val="#ppt_x+.4"/>
                                          </p:val>
                                        </p:tav>
                                        <p:tav tm="100000">
                                          <p:val>
                                            <p:strVal val="#ppt_x"/>
                                          </p:val>
                                        </p:tav>
                                      </p:tavLst>
                                    </p:anim>
                                    <p:anim calcmode="lin" valueType="num">
                                      <p:cBhvr>
                                        <p:cTn id="15" dur="1000" decel="50000" fill="hold">
                                          <p:stCondLst>
                                            <p:cond delay="0"/>
                                          </p:stCondLst>
                                        </p:cTn>
                                        <p:tgtEl>
                                          <p:spTgt spid="116752"/>
                                        </p:tgtEl>
                                        <p:attrNameLst>
                                          <p:attrName>ppt_y</p:attrName>
                                        </p:attrNameLst>
                                      </p:cBhvr>
                                      <p:tavLst>
                                        <p:tav tm="0">
                                          <p:val>
                                            <p:strVal val="#ppt_y-.2"/>
                                          </p:val>
                                        </p:tav>
                                        <p:tav tm="100000">
                                          <p:val>
                                            <p:strVal val="#ppt_y+.1"/>
                                          </p:val>
                                        </p:tav>
                                      </p:tavLst>
                                    </p:anim>
                                    <p:anim calcmode="lin" valueType="num">
                                      <p:cBhvr>
                                        <p:cTn id="16" dur="1000" accel="50000" fill="hold">
                                          <p:stCondLst>
                                            <p:cond delay="1000"/>
                                          </p:stCondLst>
                                        </p:cTn>
                                        <p:tgtEl>
                                          <p:spTgt spid="116752"/>
                                        </p:tgtEl>
                                        <p:attrNameLst>
                                          <p:attrName>ppt_y</p:attrName>
                                        </p:attrNameLst>
                                      </p:cBhvr>
                                      <p:tavLst>
                                        <p:tav tm="0">
                                          <p:val>
                                            <p:strVal val="#ppt_y+.1"/>
                                          </p:val>
                                        </p:tav>
                                        <p:tav tm="100000">
                                          <p:val>
                                            <p:strVal val="#ppt_y"/>
                                          </p:val>
                                        </p:tav>
                                      </p:tavLst>
                                    </p:anim>
                                    <p:animEffect transition="in" filter="fade">
                                      <p:cBhvr>
                                        <p:cTn id="17" dur="2000" decel="50000">
                                          <p:stCondLst>
                                            <p:cond delay="0"/>
                                          </p:stCondLst>
                                        </p:cTn>
                                        <p:tgtEl>
                                          <p:spTgt spid="116752"/>
                                        </p:tgtEl>
                                      </p:cBhvr>
                                    </p:animEffect>
                                  </p:childTnLst>
                                </p:cTn>
                              </p:par>
                            </p:childTnLst>
                          </p:cTn>
                        </p:par>
                        <p:par>
                          <p:cTn id="18" fill="hold" nodeType="afterGroup">
                            <p:stCondLst>
                              <p:cond delay="2000"/>
                            </p:stCondLst>
                            <p:childTnLst>
                              <p:par>
                                <p:cTn id="19" presetID="22" presetClass="emph" presetSubtype="0" fill="hold" grpId="1" nodeType="afterEffect">
                                  <p:stCondLst>
                                    <p:cond delay="0"/>
                                  </p:stCondLst>
                                  <p:childTnLst>
                                    <p:animClr clrSpc="hsl" dir="cw">
                                      <p:cBhvr override="childStyle">
                                        <p:cTn id="20" dur="500" fill="hold"/>
                                        <p:tgtEl>
                                          <p:spTgt spid="116752"/>
                                        </p:tgtEl>
                                        <p:attrNameLst>
                                          <p:attrName>style.color</p:attrName>
                                        </p:attrNameLst>
                                      </p:cBhvr>
                                      <p:by>
                                        <p:hsl h="-7200000" s="0" l="0"/>
                                      </p:by>
                                    </p:animClr>
                                    <p:animClr clrSpc="hsl" dir="cw">
                                      <p:cBhvr>
                                        <p:cTn id="21" dur="500" fill="hold"/>
                                        <p:tgtEl>
                                          <p:spTgt spid="116752"/>
                                        </p:tgtEl>
                                        <p:attrNameLst>
                                          <p:attrName>fillcolor</p:attrName>
                                        </p:attrNameLst>
                                      </p:cBhvr>
                                      <p:by>
                                        <p:hsl h="-7200000" s="0" l="0"/>
                                      </p:by>
                                    </p:animClr>
                                    <p:animClr clrSpc="hsl" dir="cw">
                                      <p:cBhvr>
                                        <p:cTn id="22" dur="500" fill="hold"/>
                                        <p:tgtEl>
                                          <p:spTgt spid="116752"/>
                                        </p:tgtEl>
                                        <p:attrNameLst>
                                          <p:attrName>stroke.color</p:attrName>
                                        </p:attrNameLst>
                                      </p:cBhvr>
                                      <p:by>
                                        <p:hsl h="-7200000" s="0" l="0"/>
                                      </p:by>
                                    </p:animClr>
                                    <p:set>
                                      <p:cBhvr>
                                        <p:cTn id="23" dur="500" fill="hold"/>
                                        <p:tgtEl>
                                          <p:spTgt spid="116752"/>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6752" grpId="0" animBg="1"/>
      <p:bldP spid="116752" grpId="1" animBg="1"/>
      <p:bldP spid="18"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5" name="Rectangle 3"/>
          <p:cNvSpPr>
            <a:spLocks noGrp="1" noChangeArrowheads="1"/>
          </p:cNvSpPr>
          <p:nvPr>
            <p:ph sz="quarter" idx="1"/>
          </p:nvPr>
        </p:nvSpPr>
        <p:spPr>
          <a:xfrm>
            <a:off x="301625" y="1527175"/>
            <a:ext cx="8504238" cy="4572000"/>
          </a:xfrm>
        </p:spPr>
        <p:txBody>
          <a:bodyPr/>
          <a:lstStyle/>
          <a:p>
            <a:pPr eaLnBrk="1" hangingPunct="1"/>
            <a:endParaRPr lang="vi-VN" smtClean="0">
              <a:latin typeface="Georgia" pitchFamily="18" charset="0"/>
            </a:endParaRPr>
          </a:p>
        </p:txBody>
      </p:sp>
      <p:pic>
        <p:nvPicPr>
          <p:cNvPr id="5124" name="Picture 4" descr="12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0"/>
            <a:ext cx="9144000" cy="647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37" name="Picture 30" descr="sunflowers_wave_hb"/>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2379181">
            <a:off x="-273050" y="5895975"/>
            <a:ext cx="1217613" cy="993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38" name="Picture 9" descr="A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593013" y="5499100"/>
            <a:ext cx="1752600" cy="1436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8439" name="Group 7"/>
          <p:cNvGrpSpPr>
            <a:grpSpLocks noChangeAspect="1"/>
          </p:cNvGrpSpPr>
          <p:nvPr/>
        </p:nvGrpSpPr>
        <p:grpSpPr bwMode="auto">
          <a:xfrm>
            <a:off x="271463" y="6364288"/>
            <a:ext cx="8534400" cy="609600"/>
            <a:chOff x="0" y="0"/>
            <a:chExt cx="5952" cy="839"/>
          </a:xfrm>
        </p:grpSpPr>
        <p:grpSp>
          <p:nvGrpSpPr>
            <p:cNvPr id="18440" name="Group 8"/>
            <p:cNvGrpSpPr>
              <a:grpSpLocks noChangeAspect="1"/>
            </p:cNvGrpSpPr>
            <p:nvPr/>
          </p:nvGrpSpPr>
          <p:grpSpPr bwMode="auto">
            <a:xfrm>
              <a:off x="0" y="0"/>
              <a:ext cx="1248" cy="743"/>
              <a:chOff x="0" y="0"/>
              <a:chExt cx="2832" cy="1511"/>
            </a:xfrm>
          </p:grpSpPr>
          <p:pic>
            <p:nvPicPr>
              <p:cNvPr id="18469" name="Picture 9" descr="Asian lily"/>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0" y="288"/>
                <a:ext cx="1395" cy="12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70" name="Picture 10" descr="Christmas decoration 5"/>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80" y="144"/>
                <a:ext cx="1824" cy="10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71" name="Picture 11" descr="clematis Ville de Lyon 02"/>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1008" y="0"/>
                <a:ext cx="1824" cy="11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18441" name="Group 12"/>
            <p:cNvGrpSpPr>
              <a:grpSpLocks noChangeAspect="1"/>
            </p:cNvGrpSpPr>
            <p:nvPr/>
          </p:nvGrpSpPr>
          <p:grpSpPr bwMode="auto">
            <a:xfrm rot="-10398685">
              <a:off x="672" y="48"/>
              <a:ext cx="1248" cy="743"/>
              <a:chOff x="0" y="0"/>
              <a:chExt cx="2832" cy="1511"/>
            </a:xfrm>
          </p:grpSpPr>
          <p:pic>
            <p:nvPicPr>
              <p:cNvPr id="18466" name="Picture 13" descr="Asian lily"/>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0" y="288"/>
                <a:ext cx="1395" cy="12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67" name="Picture 14" descr="Christmas decoration 5"/>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80" y="144"/>
                <a:ext cx="1824" cy="10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68" name="Picture 15" descr="clematis Ville de Lyon 02"/>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1008" y="0"/>
                <a:ext cx="1824" cy="11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18442" name="Group 16"/>
            <p:cNvGrpSpPr>
              <a:grpSpLocks noChangeAspect="1"/>
            </p:cNvGrpSpPr>
            <p:nvPr/>
          </p:nvGrpSpPr>
          <p:grpSpPr bwMode="auto">
            <a:xfrm>
              <a:off x="1488" y="48"/>
              <a:ext cx="1248" cy="743"/>
              <a:chOff x="0" y="0"/>
              <a:chExt cx="2832" cy="1511"/>
            </a:xfrm>
          </p:grpSpPr>
          <p:pic>
            <p:nvPicPr>
              <p:cNvPr id="18463" name="Picture 17" descr="Asian lily"/>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0" y="288"/>
                <a:ext cx="1395" cy="12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64" name="Picture 18" descr="Christmas decoration 5"/>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80" y="144"/>
                <a:ext cx="1824" cy="10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65" name="Picture 19" descr="clematis Ville de Lyon 02"/>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1008" y="0"/>
                <a:ext cx="1824" cy="11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18443" name="Group 20"/>
            <p:cNvGrpSpPr>
              <a:grpSpLocks noChangeAspect="1"/>
            </p:cNvGrpSpPr>
            <p:nvPr/>
          </p:nvGrpSpPr>
          <p:grpSpPr bwMode="auto">
            <a:xfrm rot="-10398685">
              <a:off x="2160" y="48"/>
              <a:ext cx="1248" cy="743"/>
              <a:chOff x="0" y="0"/>
              <a:chExt cx="2832" cy="1511"/>
            </a:xfrm>
          </p:grpSpPr>
          <p:pic>
            <p:nvPicPr>
              <p:cNvPr id="18460" name="Picture 21" descr="Asian lily"/>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0" y="288"/>
                <a:ext cx="1395" cy="12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61" name="Picture 22" descr="Christmas decoration 5"/>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80" y="144"/>
                <a:ext cx="1824" cy="10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62" name="Picture 23" descr="clematis Ville de Lyon 02"/>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1008" y="0"/>
                <a:ext cx="1824" cy="11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18444" name="Group 24"/>
            <p:cNvGrpSpPr>
              <a:grpSpLocks noChangeAspect="1"/>
            </p:cNvGrpSpPr>
            <p:nvPr/>
          </p:nvGrpSpPr>
          <p:grpSpPr bwMode="auto">
            <a:xfrm>
              <a:off x="2928" y="48"/>
              <a:ext cx="1248" cy="743"/>
              <a:chOff x="0" y="0"/>
              <a:chExt cx="2832" cy="1511"/>
            </a:xfrm>
          </p:grpSpPr>
          <p:pic>
            <p:nvPicPr>
              <p:cNvPr id="18457" name="Picture 25" descr="Asian lily"/>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0" y="288"/>
                <a:ext cx="1395" cy="12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58" name="Picture 26" descr="Christmas decoration 5"/>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80" y="144"/>
                <a:ext cx="1824" cy="10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59" name="Picture 27" descr="clematis Ville de Lyon 02"/>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1008" y="0"/>
                <a:ext cx="1824" cy="11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18445" name="Group 28"/>
            <p:cNvGrpSpPr>
              <a:grpSpLocks noChangeAspect="1"/>
            </p:cNvGrpSpPr>
            <p:nvPr/>
          </p:nvGrpSpPr>
          <p:grpSpPr bwMode="auto">
            <a:xfrm rot="-10398685">
              <a:off x="3600" y="96"/>
              <a:ext cx="1248" cy="743"/>
              <a:chOff x="0" y="0"/>
              <a:chExt cx="2832" cy="1511"/>
            </a:xfrm>
          </p:grpSpPr>
          <p:pic>
            <p:nvPicPr>
              <p:cNvPr id="18454" name="Picture 29" descr="Asian lily"/>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0" y="288"/>
                <a:ext cx="1395" cy="12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55" name="Picture 30" descr="Christmas decoration 5"/>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80" y="144"/>
                <a:ext cx="1824" cy="10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56" name="Picture 31" descr="clematis Ville de Lyon 02"/>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1008" y="0"/>
                <a:ext cx="1824" cy="11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18446" name="Group 32"/>
            <p:cNvGrpSpPr>
              <a:grpSpLocks noChangeAspect="1"/>
            </p:cNvGrpSpPr>
            <p:nvPr/>
          </p:nvGrpSpPr>
          <p:grpSpPr bwMode="auto">
            <a:xfrm>
              <a:off x="3840" y="48"/>
              <a:ext cx="1248" cy="743"/>
              <a:chOff x="0" y="0"/>
              <a:chExt cx="2832" cy="1511"/>
            </a:xfrm>
          </p:grpSpPr>
          <p:pic>
            <p:nvPicPr>
              <p:cNvPr id="18451" name="Picture 33" descr="Asian lily"/>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0" y="288"/>
                <a:ext cx="1395" cy="12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52" name="Picture 34" descr="Christmas decoration 5"/>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80" y="144"/>
                <a:ext cx="1824" cy="10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53" name="Picture 35" descr="clematis Ville de Lyon 02"/>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1008" y="0"/>
                <a:ext cx="1824" cy="11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18447" name="Group 36"/>
            <p:cNvGrpSpPr>
              <a:grpSpLocks noChangeAspect="1"/>
            </p:cNvGrpSpPr>
            <p:nvPr/>
          </p:nvGrpSpPr>
          <p:grpSpPr bwMode="auto">
            <a:xfrm rot="-10398685">
              <a:off x="4704" y="25"/>
              <a:ext cx="1248" cy="743"/>
              <a:chOff x="0" y="0"/>
              <a:chExt cx="2832" cy="1511"/>
            </a:xfrm>
          </p:grpSpPr>
          <p:pic>
            <p:nvPicPr>
              <p:cNvPr id="18448" name="Picture 37" descr="Asian lily"/>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0" y="288"/>
                <a:ext cx="1395" cy="12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49" name="Picture 38" descr="Christmas decoration 5"/>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80" y="144"/>
                <a:ext cx="1824" cy="10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50" name="Picture 39" descr="clematis Ville de Lyon 02"/>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1008" y="0"/>
                <a:ext cx="1824" cy="11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spTree>
    <p:extLst>
      <p:ext uri="{BB962C8B-B14F-4D97-AF65-F5344CB8AC3E}">
        <p14:creationId xmlns:p14="http://schemas.microsoft.com/office/powerpoint/2010/main" val="35144627"/>
      </p:ext>
    </p:extLst>
  </p:cSld>
  <p:clrMapOvr>
    <a:masterClrMapping/>
  </p:clrMapOvr>
  <p:transition>
    <p:cover dir="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4" presetClass="entr" presetSubtype="10" fill="hold" nodeType="afterEffect">
                                  <p:stCondLst>
                                    <p:cond delay="0"/>
                                  </p:stCondLst>
                                  <p:childTnLst>
                                    <p:set>
                                      <p:cBhvr>
                                        <p:cTn id="6" dur="1" fill="hold">
                                          <p:stCondLst>
                                            <p:cond delay="0"/>
                                          </p:stCondLst>
                                        </p:cTn>
                                        <p:tgtEl>
                                          <p:spTgt spid="5124"/>
                                        </p:tgtEl>
                                        <p:attrNameLst>
                                          <p:attrName>style.visibility</p:attrName>
                                        </p:attrNameLst>
                                      </p:cBhvr>
                                      <p:to>
                                        <p:strVal val="visible"/>
                                      </p:to>
                                    </p:set>
                                    <p:animEffect transition="in" filter="randombar(horizontal)">
                                      <p:cBhvr>
                                        <p:cTn id="7" dur="500"/>
                                        <p:tgtEl>
                                          <p:spTgt spid="51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3"/>
          <p:cNvPicPr>
            <a:picLocks noGrp="1" noChangeAspect="1" noChangeArrowheads="1"/>
          </p:cNvPicPr>
          <p:nvPr>
            <p:ph type="title"/>
          </p:nvPr>
        </p:nvPicPr>
        <p:blipFill>
          <a:blip r:embed="rId2">
            <a:extLst>
              <a:ext uri="{28A0092B-C50C-407E-A947-70E740481C1C}">
                <a14:useLocalDpi xmlns:a14="http://schemas.microsoft.com/office/drawing/2010/main" val="0"/>
              </a:ext>
            </a:extLst>
          </a:blip>
          <a:srcRect l="21043" t="45084" r="41565" b="17282"/>
          <a:stretch>
            <a:fillRect/>
          </a:stretch>
        </p:blipFill>
        <p:spPr>
          <a:xfrm>
            <a:off x="152400" y="1"/>
            <a:ext cx="8955087" cy="6400800"/>
          </a:xfrm>
          <a:noFill/>
          <a:ln>
            <a:solidFill>
              <a:srgbClr val="8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19460" name="Picture 30" descr="sunflowers_wave_hb"/>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2379181">
            <a:off x="-273050" y="5895975"/>
            <a:ext cx="1217613" cy="993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461" name="Picture 9" descr="A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593013" y="5499100"/>
            <a:ext cx="1752600" cy="1436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9462" name="Group 6"/>
          <p:cNvGrpSpPr>
            <a:grpSpLocks noChangeAspect="1"/>
          </p:cNvGrpSpPr>
          <p:nvPr/>
        </p:nvGrpSpPr>
        <p:grpSpPr bwMode="auto">
          <a:xfrm>
            <a:off x="271463" y="6364288"/>
            <a:ext cx="8534400" cy="609600"/>
            <a:chOff x="0" y="0"/>
            <a:chExt cx="5952" cy="839"/>
          </a:xfrm>
        </p:grpSpPr>
        <p:grpSp>
          <p:nvGrpSpPr>
            <p:cNvPr id="19463" name="Group 7"/>
            <p:cNvGrpSpPr>
              <a:grpSpLocks noChangeAspect="1"/>
            </p:cNvGrpSpPr>
            <p:nvPr/>
          </p:nvGrpSpPr>
          <p:grpSpPr bwMode="auto">
            <a:xfrm>
              <a:off x="0" y="0"/>
              <a:ext cx="1248" cy="743"/>
              <a:chOff x="0" y="0"/>
              <a:chExt cx="2832" cy="1511"/>
            </a:xfrm>
          </p:grpSpPr>
          <p:pic>
            <p:nvPicPr>
              <p:cNvPr id="19492" name="Picture 8" descr="Asian lily"/>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0" y="288"/>
                <a:ext cx="1395" cy="12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493" name="Picture 9" descr="Christmas decoration 5"/>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80" y="144"/>
                <a:ext cx="1824" cy="10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494" name="Picture 10" descr="clematis Ville de Lyon 02"/>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1008" y="0"/>
                <a:ext cx="1824" cy="11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19464" name="Group 11"/>
            <p:cNvGrpSpPr>
              <a:grpSpLocks noChangeAspect="1"/>
            </p:cNvGrpSpPr>
            <p:nvPr/>
          </p:nvGrpSpPr>
          <p:grpSpPr bwMode="auto">
            <a:xfrm rot="-10398685">
              <a:off x="672" y="48"/>
              <a:ext cx="1248" cy="743"/>
              <a:chOff x="0" y="0"/>
              <a:chExt cx="2832" cy="1511"/>
            </a:xfrm>
          </p:grpSpPr>
          <p:pic>
            <p:nvPicPr>
              <p:cNvPr id="19489" name="Picture 12" descr="Asian lily"/>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0" y="288"/>
                <a:ext cx="1395" cy="12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490" name="Picture 13" descr="Christmas decoration 5"/>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80" y="144"/>
                <a:ext cx="1824" cy="10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491" name="Picture 14" descr="clematis Ville de Lyon 02"/>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1008" y="0"/>
                <a:ext cx="1824" cy="11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19465" name="Group 15"/>
            <p:cNvGrpSpPr>
              <a:grpSpLocks noChangeAspect="1"/>
            </p:cNvGrpSpPr>
            <p:nvPr/>
          </p:nvGrpSpPr>
          <p:grpSpPr bwMode="auto">
            <a:xfrm>
              <a:off x="1488" y="48"/>
              <a:ext cx="1248" cy="743"/>
              <a:chOff x="0" y="0"/>
              <a:chExt cx="2832" cy="1511"/>
            </a:xfrm>
          </p:grpSpPr>
          <p:pic>
            <p:nvPicPr>
              <p:cNvPr id="19486" name="Picture 16" descr="Asian lily"/>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0" y="288"/>
                <a:ext cx="1395" cy="12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487" name="Picture 17" descr="Christmas decoration 5"/>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80" y="144"/>
                <a:ext cx="1824" cy="10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488" name="Picture 18" descr="clematis Ville de Lyon 02"/>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1008" y="0"/>
                <a:ext cx="1824" cy="11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19466" name="Group 19"/>
            <p:cNvGrpSpPr>
              <a:grpSpLocks noChangeAspect="1"/>
            </p:cNvGrpSpPr>
            <p:nvPr/>
          </p:nvGrpSpPr>
          <p:grpSpPr bwMode="auto">
            <a:xfrm rot="-10398685">
              <a:off x="2160" y="48"/>
              <a:ext cx="1248" cy="743"/>
              <a:chOff x="0" y="0"/>
              <a:chExt cx="2832" cy="1511"/>
            </a:xfrm>
          </p:grpSpPr>
          <p:pic>
            <p:nvPicPr>
              <p:cNvPr id="19483" name="Picture 20" descr="Asian lily"/>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0" y="288"/>
                <a:ext cx="1395" cy="12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484" name="Picture 21" descr="Christmas decoration 5"/>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80" y="144"/>
                <a:ext cx="1824" cy="10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485" name="Picture 22" descr="clematis Ville de Lyon 02"/>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1008" y="0"/>
                <a:ext cx="1824" cy="11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19467" name="Group 23"/>
            <p:cNvGrpSpPr>
              <a:grpSpLocks noChangeAspect="1"/>
            </p:cNvGrpSpPr>
            <p:nvPr/>
          </p:nvGrpSpPr>
          <p:grpSpPr bwMode="auto">
            <a:xfrm>
              <a:off x="2928" y="48"/>
              <a:ext cx="1248" cy="743"/>
              <a:chOff x="0" y="0"/>
              <a:chExt cx="2832" cy="1511"/>
            </a:xfrm>
          </p:grpSpPr>
          <p:pic>
            <p:nvPicPr>
              <p:cNvPr id="19480" name="Picture 24" descr="Asian lily"/>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0" y="288"/>
                <a:ext cx="1395" cy="12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481" name="Picture 25" descr="Christmas decoration 5"/>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80" y="144"/>
                <a:ext cx="1824" cy="10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482" name="Picture 26" descr="clematis Ville de Lyon 02"/>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1008" y="0"/>
                <a:ext cx="1824" cy="11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19468" name="Group 27"/>
            <p:cNvGrpSpPr>
              <a:grpSpLocks noChangeAspect="1"/>
            </p:cNvGrpSpPr>
            <p:nvPr/>
          </p:nvGrpSpPr>
          <p:grpSpPr bwMode="auto">
            <a:xfrm rot="-10398685">
              <a:off x="3600" y="96"/>
              <a:ext cx="1248" cy="743"/>
              <a:chOff x="0" y="0"/>
              <a:chExt cx="2832" cy="1511"/>
            </a:xfrm>
          </p:grpSpPr>
          <p:pic>
            <p:nvPicPr>
              <p:cNvPr id="19477" name="Picture 28" descr="Asian lily"/>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0" y="288"/>
                <a:ext cx="1395" cy="12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478" name="Picture 29" descr="Christmas decoration 5"/>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80" y="144"/>
                <a:ext cx="1824" cy="10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479" name="Picture 30" descr="clematis Ville de Lyon 02"/>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1008" y="0"/>
                <a:ext cx="1824" cy="11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19469" name="Group 31"/>
            <p:cNvGrpSpPr>
              <a:grpSpLocks noChangeAspect="1"/>
            </p:cNvGrpSpPr>
            <p:nvPr/>
          </p:nvGrpSpPr>
          <p:grpSpPr bwMode="auto">
            <a:xfrm>
              <a:off x="3840" y="48"/>
              <a:ext cx="1248" cy="743"/>
              <a:chOff x="0" y="0"/>
              <a:chExt cx="2832" cy="1511"/>
            </a:xfrm>
          </p:grpSpPr>
          <p:pic>
            <p:nvPicPr>
              <p:cNvPr id="19474" name="Picture 32" descr="Asian lily"/>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0" y="288"/>
                <a:ext cx="1395" cy="12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475" name="Picture 33" descr="Christmas decoration 5"/>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80" y="144"/>
                <a:ext cx="1824" cy="10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476" name="Picture 34" descr="clematis Ville de Lyon 02"/>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1008" y="0"/>
                <a:ext cx="1824" cy="11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19470" name="Group 35"/>
            <p:cNvGrpSpPr>
              <a:grpSpLocks noChangeAspect="1"/>
            </p:cNvGrpSpPr>
            <p:nvPr/>
          </p:nvGrpSpPr>
          <p:grpSpPr bwMode="auto">
            <a:xfrm rot="-10398685">
              <a:off x="4704" y="25"/>
              <a:ext cx="1248" cy="743"/>
              <a:chOff x="0" y="0"/>
              <a:chExt cx="2832" cy="1511"/>
            </a:xfrm>
          </p:grpSpPr>
          <p:pic>
            <p:nvPicPr>
              <p:cNvPr id="19471" name="Picture 36" descr="Asian lily"/>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0" y="288"/>
                <a:ext cx="1395" cy="12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472" name="Picture 37" descr="Christmas decoration 5"/>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80" y="144"/>
                <a:ext cx="1824" cy="10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473" name="Picture 38" descr="clematis Ville de Lyon 02"/>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1008" y="0"/>
                <a:ext cx="1824" cy="11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spTree>
    <p:extLst>
      <p:ext uri="{BB962C8B-B14F-4D97-AF65-F5344CB8AC3E}">
        <p14:creationId xmlns:p14="http://schemas.microsoft.com/office/powerpoint/2010/main" val="1554643712"/>
      </p:ext>
    </p:extLst>
  </p:cSld>
  <p:clrMapOvr>
    <a:masterClrMapping/>
  </p:clrMapOvr>
  <p:transition>
    <p:zoom/>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9891" cy="6858000"/>
          </a:xfrm>
          <a:prstGeom prst="rect">
            <a:avLst/>
          </a:prstGeom>
        </p:spPr>
      </p:pic>
      <p:sp>
        <p:nvSpPr>
          <p:cNvPr id="7" name="Text Box 3"/>
          <p:cNvSpPr txBox="1">
            <a:spLocks noChangeArrowheads="1"/>
          </p:cNvSpPr>
          <p:nvPr/>
        </p:nvSpPr>
        <p:spPr bwMode="ltGray">
          <a:xfrm>
            <a:off x="-180528" y="2348880"/>
            <a:ext cx="9623853" cy="19389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spcBef>
                <a:spcPct val="50000"/>
              </a:spcBef>
            </a:pPr>
            <a:r>
              <a:rPr lang="en-US" sz="6000">
                <a:solidFill>
                  <a:srgbClr val="FF0000"/>
                </a:solidFill>
                <a:latin typeface="Times New Roman" pitchFamily="18" charset="0"/>
                <a:cs typeface="Times New Roman" pitchFamily="18" charset="0"/>
              </a:rPr>
              <a:t> </a:t>
            </a:r>
            <a:r>
              <a:rPr lang="en-US" sz="6000" smtClean="0">
                <a:solidFill>
                  <a:srgbClr val="FF0000"/>
                </a:solidFill>
                <a:latin typeface="Times New Roman" pitchFamily="18" charset="0"/>
                <a:cs typeface="Times New Roman" pitchFamily="18" charset="0"/>
              </a:rPr>
              <a:t>BÀI 10: TÔN TRỌNG KHÁCH NƯỚC NGOÀI (T1)</a:t>
            </a:r>
            <a:endParaRPr lang="en-US" sz="6000" smtClean="0">
              <a:solidFill>
                <a:srgbClr val="FF0000"/>
              </a:solidFill>
              <a:latin typeface="Times New Roman" pitchFamily="18" charset="0"/>
              <a:cs typeface="Times New Roman" pitchFamily="18" charset="0"/>
            </a:endParaRPr>
          </a:p>
        </p:txBody>
      </p:sp>
    </p:spTree>
    <p:extLst>
      <p:ext uri="{BB962C8B-B14F-4D97-AF65-F5344CB8AC3E}">
        <p14:creationId xmlns:p14="http://schemas.microsoft.com/office/powerpoint/2010/main" val="34086976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7" presetClass="entr" presetSubtype="0" fill="hold" grpId="0" nodeType="afterEffect">
                                  <p:stCondLst>
                                    <p:cond delay="0"/>
                                  </p:stCondLst>
                                  <p:iterate type="lt">
                                    <p:tmPct val="50000"/>
                                  </p:iterate>
                                  <p:childTnLst>
                                    <p:set>
                                      <p:cBhvr>
                                        <p:cTn id="6" dur="1" fill="hold">
                                          <p:stCondLst>
                                            <p:cond delay="0"/>
                                          </p:stCondLst>
                                        </p:cTn>
                                        <p:tgtEl>
                                          <p:spTgt spid="7"/>
                                        </p:tgtEl>
                                        <p:attrNameLst>
                                          <p:attrName>style.visibility</p:attrName>
                                        </p:attrNameLst>
                                      </p:cBhvr>
                                      <p:to>
                                        <p:strVal val="visible"/>
                                      </p:to>
                                    </p:set>
                                    <p:anim calcmode="discrete" valueType="clr">
                                      <p:cBhvr override="childStyle">
                                        <p:cTn id="7" dur="80"/>
                                        <p:tgtEl>
                                          <p:spTgt spid="7"/>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7"/>
                                        </p:tgtEl>
                                        <p:attrNameLst>
                                          <p:attrName>fillcolor</p:attrName>
                                        </p:attrNameLst>
                                      </p:cBhvr>
                                      <p:tavLst>
                                        <p:tav tm="0">
                                          <p:val>
                                            <p:clrVal>
                                              <a:schemeClr val="accent2"/>
                                            </p:clrVal>
                                          </p:val>
                                        </p:tav>
                                        <p:tav tm="50000">
                                          <p:val>
                                            <p:clrVal>
                                              <a:schemeClr val="hlink"/>
                                            </p:clrVal>
                                          </p:val>
                                        </p:tav>
                                      </p:tavLst>
                                    </p:anim>
                                    <p:set>
                                      <p:cBhvr>
                                        <p:cTn id="9" dur="80"/>
                                        <p:tgtEl>
                                          <p:spTgt spid="7"/>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174" name="Group 6"/>
          <p:cNvGrpSpPr>
            <a:grpSpLocks/>
          </p:cNvGrpSpPr>
          <p:nvPr/>
        </p:nvGrpSpPr>
        <p:grpSpPr bwMode="auto">
          <a:xfrm>
            <a:off x="1" y="2780928"/>
            <a:ext cx="3124200" cy="3526210"/>
            <a:chOff x="0" y="0"/>
            <a:chExt cx="1872" cy="1867"/>
          </a:xfrm>
        </p:grpSpPr>
        <p:pic>
          <p:nvPicPr>
            <p:cNvPr id="23564" name="Picture 7" descr="Ton trong khach nuoc ngoai2"/>
            <p:cNvPicPr>
              <a:picLocks noChangeAspect="1" noChangeArrowheads="1"/>
            </p:cNvPicPr>
            <p:nvPr/>
          </p:nvPicPr>
          <p:blipFill>
            <a:blip r:embed="rId2">
              <a:extLst>
                <a:ext uri="{28A0092B-C50C-407E-A947-70E740481C1C}">
                  <a14:useLocalDpi xmlns:a14="http://schemas.microsoft.com/office/drawing/2010/main" val="0"/>
                </a:ext>
              </a:extLst>
            </a:blip>
            <a:srcRect l="11736" r="10812" b="44167"/>
            <a:stretch>
              <a:fillRect/>
            </a:stretch>
          </p:blipFill>
          <p:spPr bwMode="auto">
            <a:xfrm>
              <a:off x="0" y="0"/>
              <a:ext cx="1872" cy="1867"/>
            </a:xfrm>
            <a:prstGeom prst="rect">
              <a:avLst/>
            </a:prstGeom>
            <a:solidFill>
              <a:schemeClr val="bg2"/>
            </a:solidFill>
            <a:ln w="9525">
              <a:solidFill>
                <a:schemeClr val="accent2"/>
              </a:solidFill>
              <a:miter lim="800000"/>
              <a:headEnd/>
              <a:tailEnd/>
            </a:ln>
          </p:spPr>
        </p:pic>
        <p:sp>
          <p:nvSpPr>
            <p:cNvPr id="23565" name="Rectangle 8"/>
            <p:cNvSpPr>
              <a:spLocks noChangeArrowheads="1"/>
            </p:cNvSpPr>
            <p:nvPr/>
          </p:nvSpPr>
          <p:spPr bwMode="auto">
            <a:xfrm>
              <a:off x="0" y="0"/>
              <a:ext cx="336" cy="336"/>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sz="2400" b="1">
                  <a:solidFill>
                    <a:srgbClr val="FF3300"/>
                  </a:solidFill>
                  <a:latin typeface="Times New Roman" pitchFamily="18" charset="0"/>
                  <a:cs typeface="Times New Roman" pitchFamily="18" charset="0"/>
                </a:rPr>
                <a:t>1</a:t>
              </a:r>
            </a:p>
          </p:txBody>
        </p:sp>
      </p:grpSp>
      <p:grpSp>
        <p:nvGrpSpPr>
          <p:cNvPr id="7177" name="Group 9"/>
          <p:cNvGrpSpPr>
            <a:grpSpLocks/>
          </p:cNvGrpSpPr>
          <p:nvPr/>
        </p:nvGrpSpPr>
        <p:grpSpPr bwMode="auto">
          <a:xfrm>
            <a:off x="3200400" y="2780928"/>
            <a:ext cx="2749550" cy="3505572"/>
            <a:chOff x="0" y="0"/>
            <a:chExt cx="1780" cy="1867"/>
          </a:xfrm>
        </p:grpSpPr>
        <p:pic>
          <p:nvPicPr>
            <p:cNvPr id="23562" name="Picture 10" descr="Ton trong khach nuoc ngoai2"/>
            <p:cNvPicPr>
              <a:picLocks noChangeAspect="1" noChangeArrowheads="1"/>
            </p:cNvPicPr>
            <p:nvPr/>
          </p:nvPicPr>
          <p:blipFill>
            <a:blip r:embed="rId2">
              <a:extLst>
                <a:ext uri="{28A0092B-C50C-407E-A947-70E740481C1C}">
                  <a14:useLocalDpi xmlns:a14="http://schemas.microsoft.com/office/drawing/2010/main" val="0"/>
                </a:ext>
              </a:extLst>
            </a:blip>
            <a:srcRect t="59648" r="52702" b="-1921"/>
            <a:stretch>
              <a:fillRect/>
            </a:stretch>
          </p:blipFill>
          <p:spPr bwMode="auto">
            <a:xfrm>
              <a:off x="4" y="0"/>
              <a:ext cx="1776" cy="1867"/>
            </a:xfrm>
            <a:prstGeom prst="rect">
              <a:avLst/>
            </a:prstGeom>
            <a:noFill/>
            <a:ln w="9525">
              <a:solidFill>
                <a:schemeClr val="accent2"/>
              </a:solidFill>
              <a:miter lim="800000"/>
              <a:headEnd/>
              <a:tailEnd/>
            </a:ln>
            <a:extLst>
              <a:ext uri="{909E8E84-426E-40DD-AFC4-6F175D3DCCD1}">
                <a14:hiddenFill xmlns:a14="http://schemas.microsoft.com/office/drawing/2010/main">
                  <a:solidFill>
                    <a:srgbClr val="FFFFFF"/>
                  </a:solidFill>
                </a14:hiddenFill>
              </a:ext>
            </a:extLst>
          </p:spPr>
        </p:pic>
        <p:sp>
          <p:nvSpPr>
            <p:cNvPr id="23563" name="Rectangle 11"/>
            <p:cNvSpPr>
              <a:spLocks noChangeArrowheads="1"/>
            </p:cNvSpPr>
            <p:nvPr/>
          </p:nvSpPr>
          <p:spPr bwMode="auto">
            <a:xfrm>
              <a:off x="0" y="5"/>
              <a:ext cx="336" cy="336"/>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sz="2400" b="1">
                  <a:solidFill>
                    <a:srgbClr val="FF3300"/>
                  </a:solidFill>
                  <a:latin typeface="Times New Roman" pitchFamily="18" charset="0"/>
                  <a:cs typeface="Times New Roman" pitchFamily="18" charset="0"/>
                </a:rPr>
                <a:t>2</a:t>
              </a:r>
            </a:p>
          </p:txBody>
        </p:sp>
      </p:grpSp>
      <p:grpSp>
        <p:nvGrpSpPr>
          <p:cNvPr id="7180" name="Group 12"/>
          <p:cNvGrpSpPr>
            <a:grpSpLocks/>
          </p:cNvGrpSpPr>
          <p:nvPr/>
        </p:nvGrpSpPr>
        <p:grpSpPr bwMode="auto">
          <a:xfrm>
            <a:off x="5949950" y="2790316"/>
            <a:ext cx="2965450" cy="3516822"/>
            <a:chOff x="0" y="0"/>
            <a:chExt cx="1728" cy="1871"/>
          </a:xfrm>
        </p:grpSpPr>
        <p:pic>
          <p:nvPicPr>
            <p:cNvPr id="23560" name="Picture 13" descr="Ton trong khach nuoc ngoai2"/>
            <p:cNvPicPr>
              <a:picLocks noChangeAspect="1" noChangeArrowheads="1"/>
            </p:cNvPicPr>
            <p:nvPr/>
          </p:nvPicPr>
          <p:blipFill>
            <a:blip r:embed="rId2">
              <a:extLst>
                <a:ext uri="{28A0092B-C50C-407E-A947-70E740481C1C}">
                  <a14:useLocalDpi xmlns:a14="http://schemas.microsoft.com/office/drawing/2010/main" val="0"/>
                </a:ext>
              </a:extLst>
            </a:blip>
            <a:srcRect l="50206" t="60001"/>
            <a:stretch>
              <a:fillRect/>
            </a:stretch>
          </p:blipFill>
          <p:spPr bwMode="auto">
            <a:xfrm>
              <a:off x="0" y="4"/>
              <a:ext cx="1728" cy="1867"/>
            </a:xfrm>
            <a:prstGeom prst="rect">
              <a:avLst/>
            </a:prstGeom>
            <a:noFill/>
            <a:ln w="9525">
              <a:solidFill>
                <a:schemeClr val="accent2"/>
              </a:solidFill>
              <a:miter lim="800000"/>
              <a:headEnd/>
              <a:tailEnd/>
            </a:ln>
            <a:extLst>
              <a:ext uri="{909E8E84-426E-40DD-AFC4-6F175D3DCCD1}">
                <a14:hiddenFill xmlns:a14="http://schemas.microsoft.com/office/drawing/2010/main">
                  <a:solidFill>
                    <a:srgbClr val="FFFFFF"/>
                  </a:solidFill>
                </a14:hiddenFill>
              </a:ext>
            </a:extLst>
          </p:spPr>
        </p:pic>
        <p:sp>
          <p:nvSpPr>
            <p:cNvPr id="23561" name="Rectangle 14"/>
            <p:cNvSpPr>
              <a:spLocks noChangeArrowheads="1"/>
            </p:cNvSpPr>
            <p:nvPr/>
          </p:nvSpPr>
          <p:spPr bwMode="auto">
            <a:xfrm>
              <a:off x="0" y="0"/>
              <a:ext cx="336" cy="336"/>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sz="2400" b="1">
                  <a:solidFill>
                    <a:srgbClr val="FF3300"/>
                  </a:solidFill>
                  <a:latin typeface="Times New Roman" pitchFamily="18" charset="0"/>
                  <a:cs typeface="Times New Roman" pitchFamily="18" charset="0"/>
                </a:rPr>
                <a:t>3</a:t>
              </a:r>
            </a:p>
          </p:txBody>
        </p:sp>
      </p:grpSp>
      <p:sp>
        <p:nvSpPr>
          <p:cNvPr id="16" name="WordArt 58"/>
          <p:cNvSpPr>
            <a:spLocks noChangeArrowheads="1" noChangeShapeType="1" noTextEdit="1"/>
          </p:cNvSpPr>
          <p:nvPr/>
        </p:nvSpPr>
        <p:spPr bwMode="auto">
          <a:xfrm>
            <a:off x="0" y="44624"/>
            <a:ext cx="9144000" cy="836712"/>
          </a:xfrm>
          <a:prstGeom prst="rect">
            <a:avLst/>
          </a:prstGeom>
        </p:spPr>
        <p:txBody>
          <a:bodyPr wrap="none" fromWordArt="1">
            <a:prstTxWarp prst="textPlain">
              <a:avLst>
                <a:gd name="adj" fmla="val 50000"/>
              </a:avLst>
            </a:prstTxWarp>
          </a:bodyPr>
          <a:lstStyle/>
          <a:p>
            <a:pPr algn="ctr"/>
            <a:r>
              <a:rPr lang="vi-VN" sz="3200" b="1" u="sng" kern="10">
                <a:ln w="12700">
                  <a:solidFill>
                    <a:srgbClr val="EAEAEA"/>
                  </a:solidFill>
                  <a:round/>
                  <a:headEnd/>
                  <a:tailEnd/>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79999"/>
                    </a:srgbClr>
                  </a:outerShdw>
                </a:effectLst>
                <a:latin typeface="Times New Roman"/>
                <a:cs typeface="Times New Roman"/>
              </a:rPr>
              <a:t>Hoạt động </a:t>
            </a:r>
            <a:r>
              <a:rPr lang="vi-VN" sz="3200" b="1" u="sng" kern="10" smtClean="0">
                <a:ln w="12700">
                  <a:solidFill>
                    <a:srgbClr val="EAEAEA"/>
                  </a:solidFill>
                  <a:round/>
                  <a:headEnd/>
                  <a:tailEnd/>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79999"/>
                    </a:srgbClr>
                  </a:outerShdw>
                </a:effectLst>
                <a:latin typeface="Times New Roman"/>
                <a:cs typeface="Times New Roman"/>
              </a:rPr>
              <a:t>1</a:t>
            </a:r>
            <a:r>
              <a:rPr lang="vi-VN" sz="3200" b="1" kern="10" smtClean="0">
                <a:ln w="12700">
                  <a:solidFill>
                    <a:srgbClr val="EAEAEA"/>
                  </a:solidFill>
                  <a:round/>
                  <a:headEnd/>
                  <a:tailEnd/>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79999"/>
                    </a:srgbClr>
                  </a:outerShdw>
                </a:effectLst>
                <a:latin typeface="Times New Roman"/>
                <a:cs typeface="Times New Roman"/>
              </a:rPr>
              <a:t>: </a:t>
            </a:r>
            <a:r>
              <a:rPr lang="vi-VN" sz="3200" b="1" kern="10" smtClean="0">
                <a:ln w="12700">
                  <a:solidFill>
                    <a:srgbClr val="EAEAEA"/>
                  </a:solidFill>
                  <a:round/>
                  <a:headEnd/>
                  <a:tailEnd/>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79999"/>
                    </a:srgbClr>
                  </a:outerShdw>
                </a:effectLst>
                <a:latin typeface="Times New Roman"/>
                <a:cs typeface="Times New Roman"/>
              </a:rPr>
              <a:t>Thảo luận nhóm đôi</a:t>
            </a:r>
            <a:r>
              <a:rPr lang="vi-VN" sz="3200" b="1" kern="10" smtClean="0">
                <a:ln w="12700">
                  <a:solidFill>
                    <a:srgbClr val="EAEAEA"/>
                  </a:solidFill>
                  <a:round/>
                  <a:headEnd/>
                  <a:tailEnd/>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79999"/>
                    </a:srgbClr>
                  </a:outerShdw>
                </a:effectLst>
                <a:latin typeface="Times New Roman"/>
                <a:cs typeface="Times New Roman"/>
              </a:rPr>
              <a:t>.</a:t>
            </a:r>
            <a:endParaRPr lang="vi-VN" sz="3200" b="1" kern="10">
              <a:ln w="12700">
                <a:solidFill>
                  <a:srgbClr val="EAEAEA"/>
                </a:solidFill>
                <a:round/>
                <a:headEnd/>
                <a:tailEnd/>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79999"/>
                  </a:srgbClr>
                </a:outerShdw>
              </a:effectLst>
              <a:latin typeface="Times New Roman"/>
              <a:cs typeface="Times New Roman"/>
            </a:endParaRPr>
          </a:p>
        </p:txBody>
      </p:sp>
      <p:sp>
        <p:nvSpPr>
          <p:cNvPr id="18" name="Text Box 3"/>
          <p:cNvSpPr txBox="1">
            <a:spLocks noChangeArrowheads="1"/>
          </p:cNvSpPr>
          <p:nvPr/>
        </p:nvSpPr>
        <p:spPr bwMode="ltGray">
          <a:xfrm>
            <a:off x="0" y="1241465"/>
            <a:ext cx="9144000" cy="13234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342900" indent="-342900" algn="just">
              <a:spcBef>
                <a:spcPct val="20000"/>
              </a:spcBef>
            </a:pPr>
            <a:r>
              <a:rPr lang="en-US" sz="4000" smtClean="0">
                <a:solidFill>
                  <a:srgbClr val="782A4B"/>
                </a:solidFill>
                <a:latin typeface="Times New Roman" pitchFamily="18" charset="0"/>
                <a:cs typeface="Times New Roman" pitchFamily="18" charset="0"/>
              </a:rPr>
              <a:t>Em hãy tìm hiểu nội dung và đặt tên cho mỗi tranh,  ảnh sau :</a:t>
            </a:r>
            <a:endParaRPr lang="en-US" sz="4000">
              <a:solidFill>
                <a:srgbClr val="782A4B"/>
              </a:solidFill>
              <a:latin typeface="Times New Roman" pitchFamily="18" charset="0"/>
              <a:cs typeface="Times New Roman" pitchFamily="18" charset="0"/>
            </a:endParaRPr>
          </a:p>
        </p:txBody>
      </p:sp>
    </p:spTree>
    <p:extLst>
      <p:ext uri="{BB962C8B-B14F-4D97-AF65-F5344CB8AC3E}">
        <p14:creationId xmlns:p14="http://schemas.microsoft.com/office/powerpoint/2010/main" val="2601895839"/>
      </p:ext>
    </p:extLst>
  </p:cSld>
  <p:clrMapOvr>
    <a:masterClrMapping/>
  </p:clrMapOvr>
  <p:transition>
    <p:cove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27" presetClass="entr" presetSubtype="0" fill="hold" grpId="0" nodeType="afterEffect">
                                  <p:stCondLst>
                                    <p:cond delay="0"/>
                                  </p:stCondLst>
                                  <p:iterate type="lt">
                                    <p:tmPct val="50000"/>
                                  </p:iterate>
                                  <p:childTnLst>
                                    <p:set>
                                      <p:cBhvr>
                                        <p:cTn id="6" dur="1" fill="hold">
                                          <p:stCondLst>
                                            <p:cond delay="0"/>
                                          </p:stCondLst>
                                        </p:cTn>
                                        <p:tgtEl>
                                          <p:spTgt spid="18"/>
                                        </p:tgtEl>
                                        <p:attrNameLst>
                                          <p:attrName>style.visibility</p:attrName>
                                        </p:attrNameLst>
                                      </p:cBhvr>
                                      <p:to>
                                        <p:strVal val="visible"/>
                                      </p:to>
                                    </p:set>
                                    <p:anim calcmode="discrete" valueType="clr">
                                      <p:cBhvr override="childStyle">
                                        <p:cTn id="7" dur="80"/>
                                        <p:tgtEl>
                                          <p:spTgt spid="18"/>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18"/>
                                        </p:tgtEl>
                                        <p:attrNameLst>
                                          <p:attrName>fillcolor</p:attrName>
                                        </p:attrNameLst>
                                      </p:cBhvr>
                                      <p:tavLst>
                                        <p:tav tm="0">
                                          <p:val>
                                            <p:clrVal>
                                              <a:schemeClr val="accent2"/>
                                            </p:clrVal>
                                          </p:val>
                                        </p:tav>
                                        <p:tav tm="50000">
                                          <p:val>
                                            <p:clrVal>
                                              <a:schemeClr val="hlink"/>
                                            </p:clrVal>
                                          </p:val>
                                        </p:tav>
                                      </p:tavLst>
                                    </p:anim>
                                    <p:set>
                                      <p:cBhvr>
                                        <p:cTn id="9" dur="80"/>
                                        <p:tgtEl>
                                          <p:spTgt spid="18"/>
                                        </p:tgtEl>
                                        <p:attrNameLst>
                                          <p:attrName>fill.type</p:attrName>
                                        </p:attrNameLst>
                                      </p:cBhvr>
                                      <p:to>
                                        <p:strVal val="solid"/>
                                      </p:to>
                                    </p:set>
                                  </p:childTnLst>
                                </p:cTn>
                              </p:par>
                            </p:childTnLst>
                          </p:cTn>
                        </p:par>
                      </p:childTnLst>
                    </p:cTn>
                  </p:par>
                  <p:par>
                    <p:cTn id="10" fill="hold">
                      <p:stCondLst>
                        <p:cond delay="indefinite"/>
                      </p:stCondLst>
                      <p:childTnLst>
                        <p:par>
                          <p:cTn id="11" fill="hold">
                            <p:stCondLst>
                              <p:cond delay="0"/>
                            </p:stCondLst>
                            <p:childTnLst>
                              <p:par>
                                <p:cTn id="12" presetID="31" presetClass="entr" presetSubtype="0" fill="hold" nodeType="clickEffect">
                                  <p:stCondLst>
                                    <p:cond delay="0"/>
                                  </p:stCondLst>
                                  <p:childTnLst>
                                    <p:set>
                                      <p:cBhvr>
                                        <p:cTn id="13" dur="1" fill="hold">
                                          <p:stCondLst>
                                            <p:cond delay="0"/>
                                          </p:stCondLst>
                                        </p:cTn>
                                        <p:tgtEl>
                                          <p:spTgt spid="7174"/>
                                        </p:tgtEl>
                                        <p:attrNameLst>
                                          <p:attrName>style.visibility</p:attrName>
                                        </p:attrNameLst>
                                      </p:cBhvr>
                                      <p:to>
                                        <p:strVal val="visible"/>
                                      </p:to>
                                    </p:set>
                                    <p:anim calcmode="lin" valueType="num">
                                      <p:cBhvr>
                                        <p:cTn id="14" dur="1000" fill="hold"/>
                                        <p:tgtEl>
                                          <p:spTgt spid="7174"/>
                                        </p:tgtEl>
                                        <p:attrNameLst>
                                          <p:attrName>ppt_w</p:attrName>
                                        </p:attrNameLst>
                                      </p:cBhvr>
                                      <p:tavLst>
                                        <p:tav tm="0">
                                          <p:val>
                                            <p:fltVal val="0"/>
                                          </p:val>
                                        </p:tav>
                                        <p:tav tm="100000">
                                          <p:val>
                                            <p:strVal val="#ppt_w"/>
                                          </p:val>
                                        </p:tav>
                                      </p:tavLst>
                                    </p:anim>
                                    <p:anim calcmode="lin" valueType="num">
                                      <p:cBhvr>
                                        <p:cTn id="15" dur="1000" fill="hold"/>
                                        <p:tgtEl>
                                          <p:spTgt spid="7174"/>
                                        </p:tgtEl>
                                        <p:attrNameLst>
                                          <p:attrName>ppt_h</p:attrName>
                                        </p:attrNameLst>
                                      </p:cBhvr>
                                      <p:tavLst>
                                        <p:tav tm="0">
                                          <p:val>
                                            <p:fltVal val="0"/>
                                          </p:val>
                                        </p:tav>
                                        <p:tav tm="100000">
                                          <p:val>
                                            <p:strVal val="#ppt_h"/>
                                          </p:val>
                                        </p:tav>
                                      </p:tavLst>
                                    </p:anim>
                                    <p:anim calcmode="lin" valueType="num">
                                      <p:cBhvr>
                                        <p:cTn id="16" dur="1000" fill="hold"/>
                                        <p:tgtEl>
                                          <p:spTgt spid="7174"/>
                                        </p:tgtEl>
                                        <p:attrNameLst>
                                          <p:attrName>style.rotation</p:attrName>
                                        </p:attrNameLst>
                                      </p:cBhvr>
                                      <p:tavLst>
                                        <p:tav tm="0">
                                          <p:val>
                                            <p:fltVal val="90"/>
                                          </p:val>
                                        </p:tav>
                                        <p:tav tm="100000">
                                          <p:val>
                                            <p:fltVal val="0"/>
                                          </p:val>
                                        </p:tav>
                                      </p:tavLst>
                                    </p:anim>
                                    <p:animEffect transition="in" filter="fade">
                                      <p:cBhvr>
                                        <p:cTn id="17" dur="1000"/>
                                        <p:tgtEl>
                                          <p:spTgt spid="7174"/>
                                        </p:tgtEl>
                                      </p:cBhvr>
                                    </p:animEffect>
                                  </p:childTnLst>
                                </p:cTn>
                              </p:par>
                              <p:par>
                                <p:cTn id="18" presetID="31" presetClass="entr" presetSubtype="0" fill="hold" nodeType="withEffect">
                                  <p:stCondLst>
                                    <p:cond delay="0"/>
                                  </p:stCondLst>
                                  <p:childTnLst>
                                    <p:set>
                                      <p:cBhvr>
                                        <p:cTn id="19" dur="1" fill="hold">
                                          <p:stCondLst>
                                            <p:cond delay="0"/>
                                          </p:stCondLst>
                                        </p:cTn>
                                        <p:tgtEl>
                                          <p:spTgt spid="7177"/>
                                        </p:tgtEl>
                                        <p:attrNameLst>
                                          <p:attrName>style.visibility</p:attrName>
                                        </p:attrNameLst>
                                      </p:cBhvr>
                                      <p:to>
                                        <p:strVal val="visible"/>
                                      </p:to>
                                    </p:set>
                                    <p:anim calcmode="lin" valueType="num">
                                      <p:cBhvr>
                                        <p:cTn id="20" dur="1000" fill="hold"/>
                                        <p:tgtEl>
                                          <p:spTgt spid="7177"/>
                                        </p:tgtEl>
                                        <p:attrNameLst>
                                          <p:attrName>ppt_w</p:attrName>
                                        </p:attrNameLst>
                                      </p:cBhvr>
                                      <p:tavLst>
                                        <p:tav tm="0">
                                          <p:val>
                                            <p:fltVal val="0"/>
                                          </p:val>
                                        </p:tav>
                                        <p:tav tm="100000">
                                          <p:val>
                                            <p:strVal val="#ppt_w"/>
                                          </p:val>
                                        </p:tav>
                                      </p:tavLst>
                                    </p:anim>
                                    <p:anim calcmode="lin" valueType="num">
                                      <p:cBhvr>
                                        <p:cTn id="21" dur="1000" fill="hold"/>
                                        <p:tgtEl>
                                          <p:spTgt spid="7177"/>
                                        </p:tgtEl>
                                        <p:attrNameLst>
                                          <p:attrName>ppt_h</p:attrName>
                                        </p:attrNameLst>
                                      </p:cBhvr>
                                      <p:tavLst>
                                        <p:tav tm="0">
                                          <p:val>
                                            <p:fltVal val="0"/>
                                          </p:val>
                                        </p:tav>
                                        <p:tav tm="100000">
                                          <p:val>
                                            <p:strVal val="#ppt_h"/>
                                          </p:val>
                                        </p:tav>
                                      </p:tavLst>
                                    </p:anim>
                                    <p:anim calcmode="lin" valueType="num">
                                      <p:cBhvr>
                                        <p:cTn id="22" dur="1000" fill="hold"/>
                                        <p:tgtEl>
                                          <p:spTgt spid="7177"/>
                                        </p:tgtEl>
                                        <p:attrNameLst>
                                          <p:attrName>style.rotation</p:attrName>
                                        </p:attrNameLst>
                                      </p:cBhvr>
                                      <p:tavLst>
                                        <p:tav tm="0">
                                          <p:val>
                                            <p:fltVal val="90"/>
                                          </p:val>
                                        </p:tav>
                                        <p:tav tm="100000">
                                          <p:val>
                                            <p:fltVal val="0"/>
                                          </p:val>
                                        </p:tav>
                                      </p:tavLst>
                                    </p:anim>
                                    <p:animEffect transition="in" filter="fade">
                                      <p:cBhvr>
                                        <p:cTn id="23" dur="1000"/>
                                        <p:tgtEl>
                                          <p:spTgt spid="7177"/>
                                        </p:tgtEl>
                                      </p:cBhvr>
                                    </p:animEffect>
                                  </p:childTnLst>
                                </p:cTn>
                              </p:par>
                              <p:par>
                                <p:cTn id="24" presetID="31" presetClass="entr" presetSubtype="0" fill="hold" nodeType="withEffect">
                                  <p:stCondLst>
                                    <p:cond delay="0"/>
                                  </p:stCondLst>
                                  <p:childTnLst>
                                    <p:set>
                                      <p:cBhvr>
                                        <p:cTn id="25" dur="1" fill="hold">
                                          <p:stCondLst>
                                            <p:cond delay="0"/>
                                          </p:stCondLst>
                                        </p:cTn>
                                        <p:tgtEl>
                                          <p:spTgt spid="7180"/>
                                        </p:tgtEl>
                                        <p:attrNameLst>
                                          <p:attrName>style.visibility</p:attrName>
                                        </p:attrNameLst>
                                      </p:cBhvr>
                                      <p:to>
                                        <p:strVal val="visible"/>
                                      </p:to>
                                    </p:set>
                                    <p:anim calcmode="lin" valueType="num">
                                      <p:cBhvr>
                                        <p:cTn id="26" dur="1000" fill="hold"/>
                                        <p:tgtEl>
                                          <p:spTgt spid="7180"/>
                                        </p:tgtEl>
                                        <p:attrNameLst>
                                          <p:attrName>ppt_w</p:attrName>
                                        </p:attrNameLst>
                                      </p:cBhvr>
                                      <p:tavLst>
                                        <p:tav tm="0">
                                          <p:val>
                                            <p:fltVal val="0"/>
                                          </p:val>
                                        </p:tav>
                                        <p:tav tm="100000">
                                          <p:val>
                                            <p:strVal val="#ppt_w"/>
                                          </p:val>
                                        </p:tav>
                                      </p:tavLst>
                                    </p:anim>
                                    <p:anim calcmode="lin" valueType="num">
                                      <p:cBhvr>
                                        <p:cTn id="27" dur="1000" fill="hold"/>
                                        <p:tgtEl>
                                          <p:spTgt spid="7180"/>
                                        </p:tgtEl>
                                        <p:attrNameLst>
                                          <p:attrName>ppt_h</p:attrName>
                                        </p:attrNameLst>
                                      </p:cBhvr>
                                      <p:tavLst>
                                        <p:tav tm="0">
                                          <p:val>
                                            <p:fltVal val="0"/>
                                          </p:val>
                                        </p:tav>
                                        <p:tav tm="100000">
                                          <p:val>
                                            <p:strVal val="#ppt_h"/>
                                          </p:val>
                                        </p:tav>
                                      </p:tavLst>
                                    </p:anim>
                                    <p:anim calcmode="lin" valueType="num">
                                      <p:cBhvr>
                                        <p:cTn id="28" dur="1000" fill="hold"/>
                                        <p:tgtEl>
                                          <p:spTgt spid="7180"/>
                                        </p:tgtEl>
                                        <p:attrNameLst>
                                          <p:attrName>style.rotation</p:attrName>
                                        </p:attrNameLst>
                                      </p:cBhvr>
                                      <p:tavLst>
                                        <p:tav tm="0">
                                          <p:val>
                                            <p:fltVal val="90"/>
                                          </p:val>
                                        </p:tav>
                                        <p:tav tm="100000">
                                          <p:val>
                                            <p:fltVal val="0"/>
                                          </p:val>
                                        </p:tav>
                                      </p:tavLst>
                                    </p:anim>
                                    <p:animEffect transition="in" filter="fade">
                                      <p:cBhvr>
                                        <p:cTn id="29" dur="1000"/>
                                        <p:tgtEl>
                                          <p:spTgt spid="718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ounded Rectangular Callout 9"/>
          <p:cNvSpPr/>
          <p:nvPr/>
        </p:nvSpPr>
        <p:spPr>
          <a:xfrm>
            <a:off x="107504" y="908720"/>
            <a:ext cx="8928992" cy="4248472"/>
          </a:xfrm>
          <a:prstGeom prst="wedgeRoundRectCallou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vi-VN"/>
          </a:p>
        </p:txBody>
      </p:sp>
      <p:sp>
        <p:nvSpPr>
          <p:cNvPr id="11" name="Text Box 3"/>
          <p:cNvSpPr txBox="1">
            <a:spLocks noChangeArrowheads="1"/>
          </p:cNvSpPr>
          <p:nvPr/>
        </p:nvSpPr>
        <p:spPr bwMode="ltGray">
          <a:xfrm>
            <a:off x="107504" y="1556791"/>
            <a:ext cx="9073008" cy="33239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buFontTx/>
              <a:buChar char="-"/>
            </a:pPr>
            <a:r>
              <a:rPr lang="en-US" sz="4200" b="1" smtClean="0">
                <a:solidFill>
                  <a:srgbClr val="0000FF"/>
                </a:solidFill>
                <a:latin typeface="Times New Roman" pitchFamily="18" charset="0"/>
                <a:cs typeface="Times New Roman" pitchFamily="18" charset="0"/>
              </a:rPr>
              <a:t> Các bạn nhỏ trong tranh đang làm gì?</a:t>
            </a:r>
          </a:p>
          <a:p>
            <a:pPr>
              <a:buFontTx/>
              <a:buChar char="-"/>
            </a:pPr>
            <a:r>
              <a:rPr lang="en-US" sz="4200" b="1" smtClean="0">
                <a:solidFill>
                  <a:srgbClr val="0000FF"/>
                </a:solidFill>
                <a:latin typeface="Times New Roman" pitchFamily="18" charset="0"/>
                <a:cs typeface="Times New Roman" pitchFamily="18" charset="0"/>
              </a:rPr>
              <a:t> Cử chỉ, nét mặt của các bạn như thế nào?</a:t>
            </a:r>
          </a:p>
          <a:p>
            <a:pPr>
              <a:buFontTx/>
              <a:buChar char="-"/>
            </a:pPr>
            <a:r>
              <a:rPr lang="en-US" sz="4200" b="1" smtClean="0">
                <a:solidFill>
                  <a:srgbClr val="0000FF"/>
                </a:solidFill>
                <a:latin typeface="Times New Roman" pitchFamily="18" charset="0"/>
                <a:cs typeface="Times New Roman" pitchFamily="18" charset="0"/>
              </a:rPr>
              <a:t> Đặt tên cho từng bức tranh đó?</a:t>
            </a:r>
            <a:endParaRPr lang="en-US" sz="4200" b="1">
              <a:solidFill>
                <a:srgbClr val="0000FF"/>
              </a:solidFill>
              <a:latin typeface="Times New Roman" pitchFamily="18" charset="0"/>
              <a:cs typeface="Times New Roman" pitchFamily="18" charset="0"/>
            </a:endParaRPr>
          </a:p>
        </p:txBody>
      </p:sp>
      <p:pic>
        <p:nvPicPr>
          <p:cNvPr id="12" name="Picture 1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11760" y="-1467544"/>
            <a:ext cx="5057775" cy="2686050"/>
          </a:xfrm>
          <a:prstGeom prst="rect">
            <a:avLst/>
          </a:prstGeom>
        </p:spPr>
      </p:pic>
      <p:pic>
        <p:nvPicPr>
          <p:cNvPr id="13" name="Picture 1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66553" y="4869160"/>
            <a:ext cx="5057775" cy="2686050"/>
          </a:xfrm>
          <a:prstGeom prst="rect">
            <a:avLst/>
          </a:prstGeom>
        </p:spPr>
      </p:pic>
    </p:spTree>
    <p:extLst>
      <p:ext uri="{BB962C8B-B14F-4D97-AF65-F5344CB8AC3E}">
        <p14:creationId xmlns:p14="http://schemas.microsoft.com/office/powerpoint/2010/main" val="28585038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7" presetClass="entr" presetSubtype="0" fill="hold" grpId="0" nodeType="afterEffect">
                                  <p:stCondLst>
                                    <p:cond delay="0"/>
                                  </p:stCondLst>
                                  <p:iterate type="lt">
                                    <p:tmPct val="50000"/>
                                  </p:iterate>
                                  <p:childTnLst>
                                    <p:set>
                                      <p:cBhvr>
                                        <p:cTn id="6" dur="1" fill="hold">
                                          <p:stCondLst>
                                            <p:cond delay="0"/>
                                          </p:stCondLst>
                                        </p:cTn>
                                        <p:tgtEl>
                                          <p:spTgt spid="11"/>
                                        </p:tgtEl>
                                        <p:attrNameLst>
                                          <p:attrName>style.visibility</p:attrName>
                                        </p:attrNameLst>
                                      </p:cBhvr>
                                      <p:to>
                                        <p:strVal val="visible"/>
                                      </p:to>
                                    </p:set>
                                    <p:anim calcmode="discrete" valueType="clr">
                                      <p:cBhvr override="childStyle">
                                        <p:cTn id="7" dur="80"/>
                                        <p:tgtEl>
                                          <p:spTgt spid="11"/>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11"/>
                                        </p:tgtEl>
                                        <p:attrNameLst>
                                          <p:attrName>fillcolor</p:attrName>
                                        </p:attrNameLst>
                                      </p:cBhvr>
                                      <p:tavLst>
                                        <p:tav tm="0">
                                          <p:val>
                                            <p:clrVal>
                                              <a:schemeClr val="accent2"/>
                                            </p:clrVal>
                                          </p:val>
                                        </p:tav>
                                        <p:tav tm="50000">
                                          <p:val>
                                            <p:clrVal>
                                              <a:schemeClr val="hlink"/>
                                            </p:clrVal>
                                          </p:val>
                                        </p:tav>
                                      </p:tavLst>
                                    </p:anim>
                                    <p:set>
                                      <p:cBhvr>
                                        <p:cTn id="9" dur="80"/>
                                        <p:tgtEl>
                                          <p:spTgt spid="11"/>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p:txBody>
          <a:bodyPr/>
          <a:lstStyle/>
          <a:p>
            <a:pPr eaLnBrk="1" hangingPunct="1"/>
            <a:endParaRPr lang="vi-VN" smtClean="0">
              <a:solidFill>
                <a:srgbClr val="7B9899"/>
              </a:solidFill>
              <a:latin typeface="Georgia" pitchFamily="18" charset="0"/>
            </a:endParaRPr>
          </a:p>
        </p:txBody>
      </p:sp>
      <p:sp>
        <p:nvSpPr>
          <p:cNvPr id="7" name="Slide Number Placeholder 5"/>
          <p:cNvSpPr>
            <a:spLocks noGrp="1"/>
          </p:cNvSpPr>
          <p:nvPr>
            <p:ph type="sldNum" sz="quarter" idx="12"/>
          </p:nvPr>
        </p:nvSpPr>
        <p:spPr/>
        <p:txBody>
          <a:bodyPr/>
          <a:lstStyle/>
          <a:p>
            <a:pPr>
              <a:defRPr/>
            </a:pPr>
            <a:fld id="{8C55A4CF-2617-4F28-B68D-E215A562452F}" type="slidenum">
              <a:rPr lang="en-US"/>
              <a:pPr>
                <a:defRPr/>
              </a:pPr>
              <a:t>8</a:t>
            </a:fld>
            <a:endParaRPr lang="en-US"/>
          </a:p>
        </p:txBody>
      </p:sp>
      <p:grpSp>
        <p:nvGrpSpPr>
          <p:cNvPr id="73734" name="Group 6"/>
          <p:cNvGrpSpPr>
            <a:grpSpLocks/>
          </p:cNvGrpSpPr>
          <p:nvPr/>
        </p:nvGrpSpPr>
        <p:grpSpPr bwMode="auto">
          <a:xfrm>
            <a:off x="0" y="-9841"/>
            <a:ext cx="9067800" cy="5815105"/>
            <a:chOff x="48" y="23"/>
            <a:chExt cx="5664" cy="4297"/>
          </a:xfrm>
        </p:grpSpPr>
        <p:pic>
          <p:nvPicPr>
            <p:cNvPr id="26630" name="Picture 4" descr="10_resiz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 y="23"/>
              <a:ext cx="5664" cy="4297"/>
            </a:xfrm>
            <a:prstGeom prst="rect">
              <a:avLst/>
            </a:prstGeom>
            <a:noFill/>
            <a:ln w="19050">
              <a:solidFill>
                <a:srgbClr val="0000FF"/>
              </a:solidFill>
              <a:miter lim="800000"/>
              <a:headEnd/>
              <a:tailEnd/>
            </a:ln>
            <a:extLst>
              <a:ext uri="{909E8E84-426E-40DD-AFC4-6F175D3DCCD1}">
                <a14:hiddenFill xmlns:a14="http://schemas.microsoft.com/office/drawing/2010/main">
                  <a:solidFill>
                    <a:srgbClr val="FFFFFF"/>
                  </a:solidFill>
                </a14:hiddenFill>
              </a:ext>
            </a:extLst>
          </p:spPr>
        </p:pic>
        <p:sp>
          <p:nvSpPr>
            <p:cNvPr id="26631" name="Oval 5"/>
            <p:cNvSpPr>
              <a:spLocks noChangeArrowheads="1"/>
            </p:cNvSpPr>
            <p:nvPr/>
          </p:nvSpPr>
          <p:spPr bwMode="auto">
            <a:xfrm>
              <a:off x="288" y="144"/>
              <a:ext cx="336" cy="336"/>
            </a:xfrm>
            <a:prstGeom prst="ellipse">
              <a:avLst/>
            </a:prstGeom>
            <a:solidFill>
              <a:schemeClr val="bg1"/>
            </a:solidFill>
            <a:ln w="9525">
              <a:solidFill>
                <a:srgbClr val="0000FF"/>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hangingPunct="0"/>
              <a:r>
                <a:rPr lang="en-US"/>
                <a:t>1</a:t>
              </a:r>
            </a:p>
          </p:txBody>
        </p:sp>
      </p:grpSp>
      <p:sp>
        <p:nvSpPr>
          <p:cNvPr id="8" name="Rectangle 3"/>
          <p:cNvSpPr>
            <a:spLocks noGrp="1" noChangeArrowheads="1"/>
          </p:cNvSpPr>
          <p:nvPr>
            <p:ph sz="quarter" idx="1"/>
          </p:nvPr>
        </p:nvSpPr>
        <p:spPr>
          <a:xfrm>
            <a:off x="0" y="6019800"/>
            <a:ext cx="9144000" cy="563563"/>
          </a:xfrm>
        </p:spPr>
        <p:txBody>
          <a:bodyPr>
            <a:noAutofit/>
          </a:bodyPr>
          <a:lstStyle/>
          <a:p>
            <a:pPr algn="ctr" eaLnBrk="1" hangingPunct="1">
              <a:buFontTx/>
              <a:buNone/>
            </a:pPr>
            <a:r>
              <a:rPr lang="en-US" b="1" smtClean="0">
                <a:solidFill>
                  <a:srgbClr val="FF3300"/>
                </a:solidFill>
                <a:latin typeface="Times New Roman" pitchFamily="18" charset="0"/>
                <a:cs typeface="Times New Roman" pitchFamily="18" charset="0"/>
              </a:rPr>
              <a:t>Tranh 1 :</a:t>
            </a:r>
            <a:r>
              <a:rPr lang="en-US" b="1" smtClean="0">
                <a:latin typeface="Times New Roman" pitchFamily="18" charset="0"/>
                <a:cs typeface="Times New Roman" pitchFamily="18" charset="0"/>
              </a:rPr>
              <a:t> </a:t>
            </a:r>
            <a:r>
              <a:rPr lang="en-US" b="1" smtClean="0">
                <a:solidFill>
                  <a:srgbClr val="0000FF"/>
                </a:solidFill>
                <a:latin typeface="Times New Roman" pitchFamily="18" charset="0"/>
                <a:cs typeface="Times New Roman" pitchFamily="18" charset="0"/>
              </a:rPr>
              <a:t>Giao lưu văn nghệ </a:t>
            </a:r>
            <a:r>
              <a:rPr lang="en-US" b="1" smtClean="0">
                <a:solidFill>
                  <a:srgbClr val="0000FF"/>
                </a:solidFill>
                <a:latin typeface="Times New Roman" pitchFamily="18" charset="0"/>
                <a:cs typeface="Times New Roman" pitchFamily="18" charset="0"/>
              </a:rPr>
              <a:t>với </a:t>
            </a:r>
            <a:r>
              <a:rPr lang="en-US" b="1" smtClean="0">
                <a:solidFill>
                  <a:srgbClr val="0000FF"/>
                </a:solidFill>
                <a:latin typeface="Times New Roman" pitchFamily="18" charset="0"/>
                <a:cs typeface="Times New Roman" pitchFamily="18" charset="0"/>
              </a:rPr>
              <a:t>khách </a:t>
            </a:r>
            <a:r>
              <a:rPr lang="en-US" b="1" smtClean="0">
                <a:solidFill>
                  <a:srgbClr val="0000FF"/>
                </a:solidFill>
                <a:latin typeface="Times New Roman" pitchFamily="18" charset="0"/>
                <a:cs typeface="Times New Roman" pitchFamily="18" charset="0"/>
              </a:rPr>
              <a:t>nước ngoài </a:t>
            </a:r>
          </a:p>
        </p:txBody>
      </p:sp>
    </p:spTree>
    <p:extLst>
      <p:ext uri="{BB962C8B-B14F-4D97-AF65-F5344CB8AC3E}">
        <p14:creationId xmlns:p14="http://schemas.microsoft.com/office/powerpoint/2010/main" val="10380822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5" presetClass="entr" presetSubtype="0" fill="hold" nodeType="withEffect">
                                  <p:stCondLst>
                                    <p:cond delay="0"/>
                                  </p:stCondLst>
                                  <p:childTnLst>
                                    <p:set>
                                      <p:cBhvr>
                                        <p:cTn id="6" dur="1" fill="hold">
                                          <p:stCondLst>
                                            <p:cond delay="0"/>
                                          </p:stCondLst>
                                        </p:cTn>
                                        <p:tgtEl>
                                          <p:spTgt spid="73734"/>
                                        </p:tgtEl>
                                        <p:attrNameLst>
                                          <p:attrName>style.visibility</p:attrName>
                                        </p:attrNameLst>
                                      </p:cBhvr>
                                      <p:to>
                                        <p:strVal val="visible"/>
                                      </p:to>
                                    </p:set>
                                    <p:anim calcmode="lin" valueType="num">
                                      <p:cBhvr>
                                        <p:cTn id="7" dur="1000" fill="hold"/>
                                        <p:tgtEl>
                                          <p:spTgt spid="73734"/>
                                        </p:tgtEl>
                                        <p:attrNameLst>
                                          <p:attrName>ppt_w</p:attrName>
                                        </p:attrNameLst>
                                      </p:cBhvr>
                                      <p:tavLst>
                                        <p:tav tm="0">
                                          <p:val>
                                            <p:strVal val="#ppt_w*0.70"/>
                                          </p:val>
                                        </p:tav>
                                        <p:tav tm="100000">
                                          <p:val>
                                            <p:strVal val="#ppt_w"/>
                                          </p:val>
                                        </p:tav>
                                      </p:tavLst>
                                    </p:anim>
                                    <p:anim calcmode="lin" valueType="num">
                                      <p:cBhvr>
                                        <p:cTn id="8" dur="1000" fill="hold"/>
                                        <p:tgtEl>
                                          <p:spTgt spid="73734"/>
                                        </p:tgtEl>
                                        <p:attrNameLst>
                                          <p:attrName>ppt_h</p:attrName>
                                        </p:attrNameLst>
                                      </p:cBhvr>
                                      <p:tavLst>
                                        <p:tav tm="0">
                                          <p:val>
                                            <p:strVal val="#ppt_h"/>
                                          </p:val>
                                        </p:tav>
                                        <p:tav tm="100000">
                                          <p:val>
                                            <p:strVal val="#ppt_h"/>
                                          </p:val>
                                        </p:tav>
                                      </p:tavLst>
                                    </p:anim>
                                    <p:animEffect transition="in" filter="fade">
                                      <p:cBhvr>
                                        <p:cTn id="9" dur="1000"/>
                                        <p:tgtEl>
                                          <p:spTgt spid="73734"/>
                                        </p:tgtEl>
                                      </p:cBhvr>
                                    </p:animEffect>
                                  </p:childTnLst>
                                </p:cTn>
                              </p:par>
                            </p:childTnLst>
                          </p:cTn>
                        </p:par>
                      </p:childTnLst>
                    </p:cTn>
                  </p:par>
                  <p:par>
                    <p:cTn id="10" fill="hold">
                      <p:stCondLst>
                        <p:cond delay="indefinite"/>
                      </p:stCondLst>
                      <p:childTnLst>
                        <p:par>
                          <p:cTn id="11" fill="hold">
                            <p:stCondLst>
                              <p:cond delay="0"/>
                            </p:stCondLst>
                            <p:childTnLst>
                              <p:par>
                                <p:cTn id="12" presetID="20" presetClass="entr" presetSubtype="0" fill="hold" grpId="0" nodeType="clickEffect">
                                  <p:stCondLst>
                                    <p:cond delay="0"/>
                                  </p:stCondLst>
                                  <p:childTnLst>
                                    <p:set>
                                      <p:cBhvr>
                                        <p:cTn id="13" dur="1" fill="hold">
                                          <p:stCondLst>
                                            <p:cond delay="0"/>
                                          </p:stCondLst>
                                        </p:cTn>
                                        <p:tgtEl>
                                          <p:spTgt spid="8">
                                            <p:txEl>
                                              <p:pRg st="0" end="0"/>
                                            </p:txEl>
                                          </p:spTgt>
                                        </p:tgtEl>
                                        <p:attrNameLst>
                                          <p:attrName>style.visibility</p:attrName>
                                        </p:attrNameLst>
                                      </p:cBhvr>
                                      <p:to>
                                        <p:strVal val="visible"/>
                                      </p:to>
                                    </p:set>
                                    <p:animEffect transition="in" filter="wedge">
                                      <p:cBhvr>
                                        <p:cTn id="14" dur="3000"/>
                                        <p:tgtEl>
                                          <p:spTgt spid="8">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autoUpdateAnimBg="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p:txBody>
          <a:bodyPr/>
          <a:lstStyle/>
          <a:p>
            <a:pPr eaLnBrk="1" hangingPunct="1"/>
            <a:endParaRPr lang="vi-VN" smtClean="0">
              <a:solidFill>
                <a:srgbClr val="7B9899"/>
              </a:solidFill>
              <a:latin typeface="Georgia" pitchFamily="18" charset="0"/>
            </a:endParaRPr>
          </a:p>
        </p:txBody>
      </p:sp>
      <p:sp>
        <p:nvSpPr>
          <p:cNvPr id="8" name="Slide Number Placeholder 5"/>
          <p:cNvSpPr>
            <a:spLocks noGrp="1"/>
          </p:cNvSpPr>
          <p:nvPr>
            <p:ph type="sldNum" sz="quarter" idx="12"/>
          </p:nvPr>
        </p:nvSpPr>
        <p:spPr/>
        <p:txBody>
          <a:bodyPr/>
          <a:lstStyle/>
          <a:p>
            <a:pPr>
              <a:defRPr/>
            </a:pPr>
            <a:fld id="{448E8108-0A02-4018-A033-200DABD8B078}" type="slidenum">
              <a:rPr lang="en-US"/>
              <a:pPr>
                <a:defRPr/>
              </a:pPr>
              <a:t>9</a:t>
            </a:fld>
            <a:endParaRPr lang="en-US"/>
          </a:p>
        </p:txBody>
      </p:sp>
      <p:sp>
        <p:nvSpPr>
          <p:cNvPr id="27652" name="Rectangle 3"/>
          <p:cNvSpPr>
            <a:spLocks noGrp="1" noChangeArrowheads="1"/>
          </p:cNvSpPr>
          <p:nvPr>
            <p:ph sz="quarter" idx="1"/>
          </p:nvPr>
        </p:nvSpPr>
        <p:spPr>
          <a:xfrm>
            <a:off x="301625" y="1527175"/>
            <a:ext cx="8504238" cy="4572000"/>
          </a:xfrm>
        </p:spPr>
        <p:txBody>
          <a:bodyPr/>
          <a:lstStyle/>
          <a:p>
            <a:pPr eaLnBrk="1" hangingPunct="1"/>
            <a:endParaRPr lang="vi-VN" smtClean="0">
              <a:latin typeface="Georgia" pitchFamily="18" charset="0"/>
            </a:endParaRPr>
          </a:p>
        </p:txBody>
      </p:sp>
      <p:sp>
        <p:nvSpPr>
          <p:cNvPr id="27653" name="AutoShape 4" descr="12_resize"/>
          <p:cNvSpPr>
            <a:spLocks noChangeAspect="1" noChangeArrowheads="1"/>
          </p:cNvSpPr>
          <p:nvPr/>
        </p:nvSpPr>
        <p:spPr bwMode="auto">
          <a:xfrm>
            <a:off x="0" y="0"/>
            <a:ext cx="9144000" cy="6858000"/>
          </a:xfrm>
          <a:prstGeom prst="rect">
            <a:avLst/>
          </a:prstGeom>
          <a:noFill/>
          <a:ln w="28575">
            <a:solidFill>
              <a:srgbClr val="FF9933"/>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vi-VN"/>
          </a:p>
        </p:txBody>
      </p:sp>
      <p:grpSp>
        <p:nvGrpSpPr>
          <p:cNvPr id="74762" name="Group 10"/>
          <p:cNvGrpSpPr>
            <a:grpSpLocks/>
          </p:cNvGrpSpPr>
          <p:nvPr/>
        </p:nvGrpSpPr>
        <p:grpSpPr bwMode="auto">
          <a:xfrm>
            <a:off x="0" y="0"/>
            <a:ext cx="9144000" cy="6093296"/>
            <a:chOff x="0" y="0"/>
            <a:chExt cx="5760" cy="4320"/>
          </a:xfrm>
        </p:grpSpPr>
        <p:pic>
          <p:nvPicPr>
            <p:cNvPr id="27655" name="Picture 8" descr="12_resiz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5760" cy="4320"/>
            </a:xfrm>
            <a:prstGeom prst="rect">
              <a:avLst/>
            </a:prstGeom>
            <a:noFill/>
            <a:ln w="9525">
              <a:solidFill>
                <a:srgbClr val="0000FF"/>
              </a:solidFill>
              <a:miter lim="800000"/>
              <a:headEnd/>
              <a:tailEnd/>
            </a:ln>
            <a:extLst>
              <a:ext uri="{909E8E84-426E-40DD-AFC4-6F175D3DCCD1}">
                <a14:hiddenFill xmlns:a14="http://schemas.microsoft.com/office/drawing/2010/main">
                  <a:solidFill>
                    <a:srgbClr val="FFFFFF"/>
                  </a:solidFill>
                </a14:hiddenFill>
              </a:ext>
            </a:extLst>
          </p:spPr>
        </p:pic>
        <p:sp>
          <p:nvSpPr>
            <p:cNvPr id="27656" name="Oval 9"/>
            <p:cNvSpPr>
              <a:spLocks noChangeArrowheads="1"/>
            </p:cNvSpPr>
            <p:nvPr/>
          </p:nvSpPr>
          <p:spPr bwMode="auto">
            <a:xfrm>
              <a:off x="288" y="240"/>
              <a:ext cx="336" cy="336"/>
            </a:xfrm>
            <a:prstGeom prst="ellipse">
              <a:avLst/>
            </a:prstGeom>
            <a:solidFill>
              <a:schemeClr val="bg1"/>
            </a:solidFill>
            <a:ln w="9525">
              <a:solidFill>
                <a:srgbClr val="0000FF"/>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hangingPunct="0"/>
              <a:r>
                <a:rPr lang="en-US"/>
                <a:t>2</a:t>
              </a:r>
            </a:p>
          </p:txBody>
        </p:sp>
      </p:grpSp>
      <p:sp>
        <p:nvSpPr>
          <p:cNvPr id="9" name="Rectangle 3"/>
          <p:cNvSpPr txBox="1">
            <a:spLocks noChangeArrowheads="1"/>
          </p:cNvSpPr>
          <p:nvPr/>
        </p:nvSpPr>
        <p:spPr>
          <a:xfrm>
            <a:off x="457200" y="6249813"/>
            <a:ext cx="8229600" cy="563563"/>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ctr">
              <a:buFontTx/>
              <a:buNone/>
            </a:pPr>
            <a:r>
              <a:rPr lang="en-US" b="1" smtClean="0">
                <a:solidFill>
                  <a:srgbClr val="FF3300"/>
                </a:solidFill>
                <a:latin typeface="Times New Roman" pitchFamily="18" charset="0"/>
                <a:cs typeface="Times New Roman" pitchFamily="18" charset="0"/>
              </a:rPr>
              <a:t>Tranh 2 :</a:t>
            </a:r>
            <a:r>
              <a:rPr lang="en-US" b="1" smtClean="0">
                <a:latin typeface="Times New Roman" pitchFamily="18" charset="0"/>
                <a:cs typeface="Times New Roman" pitchFamily="18" charset="0"/>
              </a:rPr>
              <a:t> </a:t>
            </a:r>
            <a:r>
              <a:rPr lang="en-US" b="1" smtClean="0">
                <a:solidFill>
                  <a:srgbClr val="0000FF"/>
                </a:solidFill>
                <a:latin typeface="Times New Roman" pitchFamily="18" charset="0"/>
                <a:cs typeface="Times New Roman" pitchFamily="18" charset="0"/>
              </a:rPr>
              <a:t>Trò chuyện với khách nước ngoài </a:t>
            </a:r>
            <a:endParaRPr lang="en-US" b="1">
              <a:solidFill>
                <a:srgbClr val="0000FF"/>
              </a:solidFill>
              <a:latin typeface="Times New Roman" pitchFamily="18" charset="0"/>
              <a:cs typeface="Times New Roman" pitchFamily="18" charset="0"/>
            </a:endParaRPr>
          </a:p>
        </p:txBody>
      </p:sp>
    </p:spTree>
    <p:extLst>
      <p:ext uri="{BB962C8B-B14F-4D97-AF65-F5344CB8AC3E}">
        <p14:creationId xmlns:p14="http://schemas.microsoft.com/office/powerpoint/2010/main" val="196842832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5" presetClass="entr" presetSubtype="0" fill="hold" nodeType="withEffect">
                                  <p:stCondLst>
                                    <p:cond delay="0"/>
                                  </p:stCondLst>
                                  <p:childTnLst>
                                    <p:set>
                                      <p:cBhvr>
                                        <p:cTn id="6" dur="1" fill="hold">
                                          <p:stCondLst>
                                            <p:cond delay="0"/>
                                          </p:stCondLst>
                                        </p:cTn>
                                        <p:tgtEl>
                                          <p:spTgt spid="74762"/>
                                        </p:tgtEl>
                                        <p:attrNameLst>
                                          <p:attrName>style.visibility</p:attrName>
                                        </p:attrNameLst>
                                      </p:cBhvr>
                                      <p:to>
                                        <p:strVal val="visible"/>
                                      </p:to>
                                    </p:set>
                                    <p:anim calcmode="lin" valueType="num">
                                      <p:cBhvr>
                                        <p:cTn id="7" dur="1000" fill="hold"/>
                                        <p:tgtEl>
                                          <p:spTgt spid="74762"/>
                                        </p:tgtEl>
                                        <p:attrNameLst>
                                          <p:attrName>ppt_w</p:attrName>
                                        </p:attrNameLst>
                                      </p:cBhvr>
                                      <p:tavLst>
                                        <p:tav tm="0">
                                          <p:val>
                                            <p:strVal val="#ppt_w*0.70"/>
                                          </p:val>
                                        </p:tav>
                                        <p:tav tm="100000">
                                          <p:val>
                                            <p:strVal val="#ppt_w"/>
                                          </p:val>
                                        </p:tav>
                                      </p:tavLst>
                                    </p:anim>
                                    <p:anim calcmode="lin" valueType="num">
                                      <p:cBhvr>
                                        <p:cTn id="8" dur="1000" fill="hold"/>
                                        <p:tgtEl>
                                          <p:spTgt spid="74762"/>
                                        </p:tgtEl>
                                        <p:attrNameLst>
                                          <p:attrName>ppt_h</p:attrName>
                                        </p:attrNameLst>
                                      </p:cBhvr>
                                      <p:tavLst>
                                        <p:tav tm="0">
                                          <p:val>
                                            <p:strVal val="#ppt_h"/>
                                          </p:val>
                                        </p:tav>
                                        <p:tav tm="100000">
                                          <p:val>
                                            <p:strVal val="#ppt_h"/>
                                          </p:val>
                                        </p:tav>
                                      </p:tavLst>
                                    </p:anim>
                                    <p:animEffect transition="in" filter="fade">
                                      <p:cBhvr>
                                        <p:cTn id="9" dur="1000"/>
                                        <p:tgtEl>
                                          <p:spTgt spid="74762"/>
                                        </p:tgtEl>
                                      </p:cBhvr>
                                    </p:animEffect>
                                  </p:childTnLst>
                                </p:cTn>
                              </p:par>
                            </p:childTnLst>
                          </p:cTn>
                        </p:par>
                      </p:childTnLst>
                    </p:cTn>
                  </p:par>
                  <p:par>
                    <p:cTn id="10" fill="hold">
                      <p:stCondLst>
                        <p:cond delay="indefinite"/>
                      </p:stCondLst>
                      <p:childTnLst>
                        <p:par>
                          <p:cTn id="11" fill="hold">
                            <p:stCondLst>
                              <p:cond delay="0"/>
                            </p:stCondLst>
                            <p:childTnLst>
                              <p:par>
                                <p:cTn id="12" presetID="20" presetClass="entr" presetSubtype="0" fill="hold" grpId="0" nodeType="clickEffect">
                                  <p:stCondLst>
                                    <p:cond delay="0"/>
                                  </p:stCondLst>
                                  <p:childTnLst>
                                    <p:set>
                                      <p:cBhvr>
                                        <p:cTn id="13" dur="1" fill="hold">
                                          <p:stCondLst>
                                            <p:cond delay="0"/>
                                          </p:stCondLst>
                                        </p:cTn>
                                        <p:tgtEl>
                                          <p:spTgt spid="9">
                                            <p:txEl>
                                              <p:pRg st="0" end="0"/>
                                            </p:txEl>
                                          </p:spTgt>
                                        </p:tgtEl>
                                        <p:attrNameLst>
                                          <p:attrName>style.visibility</p:attrName>
                                        </p:attrNameLst>
                                      </p:cBhvr>
                                      <p:to>
                                        <p:strVal val="visible"/>
                                      </p:to>
                                    </p:set>
                                    <p:animEffect transition="in" filter="wedge">
                                      <p:cBhvr>
                                        <p:cTn id="14" dur="3000"/>
                                        <p:tgtEl>
                                          <p:spTgt spid="9">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build="p" autoUpdateAnimBg="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357</TotalTime>
  <Words>1322</Words>
  <Application>Microsoft Office PowerPoint</Application>
  <PresentationFormat>On-screen Show (4:3)</PresentationFormat>
  <Paragraphs>109</Paragraphs>
  <Slides>28</Slides>
  <Notes>0</Notes>
  <HiddenSlides>0</HiddenSlides>
  <MMClips>0</MMClips>
  <ScaleCrop>false</ScaleCrop>
  <HeadingPairs>
    <vt:vector size="6" baseType="variant">
      <vt:variant>
        <vt:lpstr>Theme</vt:lpstr>
      </vt:variant>
      <vt:variant>
        <vt:i4>1</vt:i4>
      </vt:variant>
      <vt:variant>
        <vt:lpstr>Embedded OLE Servers</vt:lpstr>
      </vt:variant>
      <vt:variant>
        <vt:i4>0</vt:i4>
      </vt:variant>
      <vt:variant>
        <vt:lpstr>Slide Titles</vt:lpstr>
      </vt:variant>
      <vt:variant>
        <vt:i4>28</vt:i4>
      </vt:variant>
    </vt:vector>
  </HeadingPairs>
  <TitlesOfParts>
    <vt:vector size="29"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Dell</dc:creator>
  <cp:lastModifiedBy>Dell</cp:lastModifiedBy>
  <cp:revision>18</cp:revision>
  <dcterms:created xsi:type="dcterms:W3CDTF">2020-02-24T08:42:10Z</dcterms:created>
  <dcterms:modified xsi:type="dcterms:W3CDTF">2020-02-24T14:39:27Z</dcterms:modified>
</cp:coreProperties>
</file>