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014DE-580B-4DBE-A641-1D7BB69B432F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7E41-5FD6-4C61-910C-6AFB5B045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3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2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0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DCA4-0FD9-4BD9-B3D6-486522CC4F28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DEC8-A25F-41B0-AD22-30C0A3B4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6" y="-20686"/>
            <a:ext cx="611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 smtClean="0">
                <a:latin typeface="VNI-Avo" pitchFamily="2" charset="0"/>
              </a:rPr>
              <a:t>Thực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hành</a:t>
            </a:r>
            <a:r>
              <a:rPr lang="en-US" sz="4800" b="1" dirty="0" smtClean="0">
                <a:latin typeface="VNI-Avo" pitchFamily="2" charset="0"/>
              </a:rPr>
              <a:t>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72" y="1676400"/>
            <a:ext cx="755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772" y="3352800"/>
            <a:ext cx="8221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6194" y="0"/>
            <a:ext cx="56240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VNI-Avo" pitchFamily="2" charset="0"/>
              </a:rPr>
              <a:t>Phân</a:t>
            </a:r>
            <a:r>
              <a:rPr lang="en-US" sz="4500" b="1" dirty="0" smtClean="0">
                <a:latin typeface="VNI-Avo" pitchFamily="2" charset="0"/>
              </a:rPr>
              <a:t> </a:t>
            </a:r>
            <a:r>
              <a:rPr lang="en-US" sz="4500" b="1" dirty="0" err="1" smtClean="0">
                <a:latin typeface="VNI-Avo" pitchFamily="2" charset="0"/>
              </a:rPr>
              <a:t>biệt</a:t>
            </a:r>
            <a:r>
              <a:rPr lang="en-US" sz="4500" b="1" dirty="0" smtClean="0">
                <a:latin typeface="VNI-Avo" pitchFamily="2" charset="0"/>
              </a:rPr>
              <a:t> c </a:t>
            </a:r>
            <a:r>
              <a:rPr lang="en-US" sz="4500" b="1" dirty="0" err="1" smtClean="0">
                <a:latin typeface="VNI-Avo" pitchFamily="2" charset="0"/>
              </a:rPr>
              <a:t>với</a:t>
            </a:r>
            <a:r>
              <a:rPr lang="en-US" sz="4500" b="1" dirty="0" smtClean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35084" y="83131"/>
            <a:ext cx="426027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94" y="768495"/>
            <a:ext cx="3636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 smtClean="0">
                <a:latin typeface="VNI-Avo" pitchFamily="2" charset="0"/>
              </a:rPr>
              <a:t>Đọc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45475" y="1611221"/>
            <a:ext cx="8853052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024" y="178318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cô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80055" y="178318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ư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77412" y="178318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cò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31442" y="178318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cá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46539" y="178318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ổ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0232" y="178318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91845" y="1783180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ọ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6024" y="299690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80055" y="299690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</a:t>
            </a: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ề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77412" y="299690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kế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31442" y="299690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kẻ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6539" y="299690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kỉ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0232" y="2996901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kẽ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91845" y="2996900"/>
            <a:ext cx="111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</a:rPr>
              <a:t>Kệ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42" y="4072365"/>
            <a:ext cx="1691826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15510" y="4452956"/>
            <a:ext cx="1891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90" y="4224463"/>
            <a:ext cx="1979927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19334" y="4464785"/>
            <a:ext cx="237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514" y="108913"/>
            <a:ext cx="394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nhớ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7441" y="2548346"/>
            <a:ext cx="1111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3304303" y="2216728"/>
            <a:ext cx="2680855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3105" y="158926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3105" y="280995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3104" y="399489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1943088" y="1551277"/>
            <a:ext cx="1070263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.VnAvant" panose="020B7200000000000000" pitchFamily="34" charset="0"/>
              </a:rPr>
              <a:t>ki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1917107" y="2818886"/>
            <a:ext cx="1207093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.VnAvant" panose="020B7200000000000000" pitchFamily="34" charset="0"/>
              </a:rPr>
              <a:t>ke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1917107" y="4026726"/>
            <a:ext cx="1207093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98307" y="2562196"/>
            <a:ext cx="1111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44237" y="2064782"/>
            <a:ext cx="789709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44236" y="3265776"/>
            <a:ext cx="696191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44236" y="3519056"/>
            <a:ext cx="696191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98461" y="160311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82309" y="2778007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82868" y="400874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603606" y="2064782"/>
            <a:ext cx="789709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634778" y="3347217"/>
            <a:ext cx="65964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603606" y="3747136"/>
            <a:ext cx="789709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7928445" y="1565127"/>
            <a:ext cx="1070263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.VnAvant" panose="020B7200000000000000" pitchFamily="34" charset="0"/>
              </a:rPr>
              <a:t>ca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7902463" y="2832736"/>
            <a:ext cx="1070263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7928445" y="4017676"/>
            <a:ext cx="1070263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2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6" y="-20686"/>
            <a:ext cx="611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 smtClean="0">
                <a:latin typeface="VNI-Avo" pitchFamily="2" charset="0"/>
              </a:rPr>
              <a:t>Thực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hành</a:t>
            </a:r>
            <a:r>
              <a:rPr lang="en-US" sz="4800" b="1" dirty="0" smtClean="0">
                <a:latin typeface="VNI-Avo" pitchFamily="2" charset="0"/>
              </a:rPr>
              <a:t>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72" y="1676400"/>
            <a:ext cx="755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772" y="3352800"/>
            <a:ext cx="755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6194" y="0"/>
            <a:ext cx="72455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35084" y="83131"/>
            <a:ext cx="426027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194" y="768495"/>
            <a:ext cx="3636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45475" y="1611220"/>
            <a:ext cx="8853052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514" y="1727960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a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53" y="4313942"/>
            <a:ext cx="1352168" cy="18656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857" y="4123923"/>
            <a:ext cx="1133333" cy="22730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2600" y="1697379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µ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9315" y="1803737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gï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7170" y="1784454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gç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8214" y="1777319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gâ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4396" y="1803737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gò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2952517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ghe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4046" y="2953790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ghÐ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3663" y="2953790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gh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6347" y="2952517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ghi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9920" y="2953790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ghÑ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16924" y="2952517"/>
            <a:ext cx="166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hÕ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84061" y="4703123"/>
            <a:ext cx="266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gµ g«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76086" y="4680148"/>
            <a:ext cx="282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ghÕ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itchFamily="18" charset="0"/>
              </a:rPr>
              <a:t>gç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22" grpId="0"/>
      <p:bldP spid="23" grpId="0"/>
      <p:bldP spid="24" grpId="0"/>
      <p:bldP spid="25" grpId="0"/>
      <p:bldP spid="26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46593" y="2762619"/>
            <a:ext cx="1111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9166" y="158926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29166" y="280995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9165" y="399489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1974743" y="1551277"/>
            <a:ext cx="1454739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VNI-Avo" pitchFamily="2" charset="0"/>
              </a:rPr>
              <a:t>ghi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1948761" y="2818886"/>
            <a:ext cx="1454739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VNI-Avo" pitchFamily="2" charset="0"/>
              </a:rPr>
              <a:t>ghe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1974743" y="4046030"/>
            <a:ext cx="1454739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VNI-Avo" pitchFamily="2" charset="0"/>
              </a:rPr>
              <a:t>ghê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6924" y="2729226"/>
            <a:ext cx="1111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760298" y="2064782"/>
            <a:ext cx="789709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60297" y="3265776"/>
            <a:ext cx="696191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60297" y="3519056"/>
            <a:ext cx="696191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09014" y="160311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92863" y="2778007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93421" y="400874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614159" y="2064782"/>
            <a:ext cx="789709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645331" y="3347217"/>
            <a:ext cx="65964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614159" y="3747136"/>
            <a:ext cx="789709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7938998" y="1565127"/>
            <a:ext cx="1070263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VNI-Avo" pitchFamily="2" charset="0"/>
              </a:rPr>
              <a:t>ga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7913016" y="2832736"/>
            <a:ext cx="1070263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7938998" y="4017676"/>
            <a:ext cx="1070263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69" y="2240886"/>
            <a:ext cx="1999131" cy="20497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514" y="108913"/>
            <a:ext cx="3905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VNI-Avo" pitchFamily="2" charset="0"/>
              </a:rPr>
              <a:t>b. </a:t>
            </a:r>
            <a:r>
              <a:rPr lang="en-US" sz="4400" b="1" dirty="0" err="1">
                <a:latin typeface="VNI-Avo" pitchFamily="2" charset="0"/>
              </a:rPr>
              <a:t>Ghi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nhớ</a:t>
            </a:r>
            <a:endParaRPr lang="en-US" sz="44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26" y="-20686"/>
            <a:ext cx="611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 smtClean="0">
                <a:latin typeface="VNI-Avo" pitchFamily="2" charset="0"/>
              </a:rPr>
              <a:t>Thực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hành</a:t>
            </a:r>
            <a:r>
              <a:rPr lang="en-US" sz="4800" b="1" dirty="0" smtClean="0">
                <a:latin typeface="VNI-Avo" pitchFamily="2" charset="0"/>
              </a:rPr>
              <a:t>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72" y="1676400"/>
            <a:ext cx="755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772" y="3352800"/>
            <a:ext cx="755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35084" y="83131"/>
            <a:ext cx="426027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27" name="Rounded Rectangle 2"/>
          <p:cNvSpPr/>
          <p:nvPr/>
        </p:nvSpPr>
        <p:spPr>
          <a:xfrm>
            <a:off x="-43160" y="1511832"/>
            <a:ext cx="9157852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7" y="4445393"/>
            <a:ext cx="2138824" cy="1443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66" y="4582023"/>
            <a:ext cx="934198" cy="13293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9847" y="83131"/>
            <a:ext cx="72455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337" y="826390"/>
            <a:ext cx="3636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905000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«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1901932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µ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1896070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õ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8047" y="1880360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gñ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1880360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gâ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1875895"/>
            <a:ext cx="1508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ù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14748" y="2971800"/>
            <a:ext cx="198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he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48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956668"/>
            <a:ext cx="319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hÖ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48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99638" y="2939083"/>
            <a:ext cx="150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hÜ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48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2479" y="2976467"/>
            <a:ext cx="150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hØ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48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8276" y="2990497"/>
            <a:ext cx="181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hÐ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48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60530" y="2976468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hÒ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48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600" y="478503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itchFamily="34" charset="0"/>
                <a:cs typeface="Times New Roman" pitchFamily="18" charset="0"/>
              </a:rPr>
              <a:t>c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ñ</a:t>
            </a:r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nghÖ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4931" y="4785032"/>
            <a:ext cx="271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.VnAvant" pitchFamily="34" charset="0"/>
                <a:cs typeface="Times New Roman" pitchFamily="18" charset="0"/>
              </a:rPr>
              <a:t>C¸ </a:t>
            </a:r>
            <a:r>
              <a:rPr lang="en-US" sz="4800" dirty="0" err="1" smtClean="0">
                <a:latin typeface=".VnAvant" pitchFamily="34" charset="0"/>
                <a:cs typeface="Times New Roman" pitchFamily="18" charset="0"/>
              </a:rPr>
              <a:t>ngõ</a:t>
            </a:r>
            <a:r>
              <a:rPr lang="en-US" sz="5400" dirty="0" smtClean="0">
                <a:latin typeface=".VnAvant" pitchFamily="34" charset="0"/>
                <a:cs typeface="Times New Roman" pitchFamily="18" charset="0"/>
              </a:rPr>
              <a:t>   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/>
      <p:bldP spid="23" grpId="0"/>
      <p:bldP spid="25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514" y="108913"/>
            <a:ext cx="3905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VNI-Avo" pitchFamily="2" charset="0"/>
              </a:rPr>
              <a:t>b. </a:t>
            </a:r>
            <a:r>
              <a:rPr lang="en-US" sz="4400" b="1" dirty="0" err="1">
                <a:latin typeface="VNI-Avo" pitchFamily="2" charset="0"/>
              </a:rPr>
              <a:t>Ghi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nhớ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75" y="2762619"/>
            <a:ext cx="11118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8995" y="158926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8995" y="280995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8994" y="399489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354572" y="1551277"/>
            <a:ext cx="1644170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VNI-Avo" pitchFamily="2" charset="0"/>
              </a:rPr>
              <a:t>nghi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328590" y="2818886"/>
            <a:ext cx="1644170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VNI-Avo" pitchFamily="2" charset="0"/>
              </a:rPr>
              <a:t>nghe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354572" y="4046030"/>
            <a:ext cx="1644170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VNI-Avo" pitchFamily="2" charset="0"/>
              </a:rPr>
              <a:t>nghê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85440" y="2729226"/>
            <a:ext cx="11118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140127" y="2064782"/>
            <a:ext cx="789709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140127" y="3265776"/>
            <a:ext cx="696191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40127" y="3519056"/>
            <a:ext cx="696191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87444" y="160311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1293" y="2778007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71851" y="4008746"/>
            <a:ext cx="111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392589" y="2064782"/>
            <a:ext cx="789709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423761" y="3347217"/>
            <a:ext cx="65964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392589" y="3747136"/>
            <a:ext cx="789709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7685774" y="1565127"/>
            <a:ext cx="137794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VNI-Avo" pitchFamily="2" charset="0"/>
              </a:rPr>
              <a:t>nga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7659793" y="2832736"/>
            <a:ext cx="137794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VNI-Avo" pitchFamily="2" charset="0"/>
              </a:rPr>
              <a:t>ngo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7631782" y="4017676"/>
            <a:ext cx="137794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703451"/>
            <a:ext cx="2587602" cy="11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196</Words>
  <Application>Microsoft Office PowerPoint</Application>
  <PresentationFormat>On-screen Show (4:3)</PresentationFormat>
  <Paragraphs>110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2020-10-13T07:58:17Z</dcterms:created>
  <dcterms:modified xsi:type="dcterms:W3CDTF">2020-10-13T08:22:52Z</dcterms:modified>
</cp:coreProperties>
</file>