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DD58B-2BD9-47FA-AA5C-FA99D366ED51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7EE58-0A59-43ED-AD07-707261EC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10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8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5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8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47414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6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1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9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8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B5B8-8F3B-4DB0-8EC0-9A6BD486159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EA64A-7972-404D-9B96-FDC07458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8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23825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838200" y="3762553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05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5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33 </a:t>
            </a:r>
            <a:r>
              <a:rPr kumimoji="0" lang="en-US" sz="1050" b="1" i="0" u="none" strike="noStrike" kern="1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050" b="1" i="0" u="none" strike="noStrike" kern="1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1" i="0" u="none" strike="noStrike" kern="1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en   </a:t>
            </a:r>
            <a:r>
              <a:rPr lang="en-US" sz="1050" b="1" kern="10" noProof="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ê</a:t>
            </a:r>
            <a:r>
              <a:rPr kumimoji="0" lang="en-US" sz="1050" b="1" i="0" u="none" strike="noStrike" kern="1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1050" b="1" i="0" u="none" strike="noStrike" kern="1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sz="105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in     u</a:t>
            </a:r>
            <a:r>
              <a:rPr kumimoji="0" lang="en-US" sz="1050" b="1" i="0" u="none" strike="noStrike" kern="1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n</a:t>
            </a:r>
            <a:endParaRPr kumimoji="0" lang="en-US" sz="1050" b="1" i="0" u="none" strike="noStrike" kern="1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/>
          <p:nvPr/>
        </p:nvGrpSpPr>
        <p:grpSpPr>
          <a:xfrm>
            <a:off x="1752600" y="2828681"/>
            <a:ext cx="5116513" cy="2962518"/>
            <a:chOff x="384" y="1680"/>
            <a:chExt cx="1680" cy="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grp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8" name="Text Box 9"/>
          <p:cNvSpPr txBox="1"/>
          <p:nvPr/>
        </p:nvSpPr>
        <p:spPr>
          <a:xfrm>
            <a:off x="2286000" y="3070884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</a:t>
            </a:r>
            <a:endParaRPr lang="en-US" altLang="x-none" sz="60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4964113" y="3079188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4953000" y="1316356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i</a:t>
            </a:r>
            <a:r>
              <a:rPr lang="en-US" altLang="x-none" sz="6000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n</a:t>
            </a:r>
            <a:endParaRPr lang="en-US" altLang="x-none" sz="6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3234997" y="4607118"/>
            <a:ext cx="229790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err="1">
                <a:latin typeface=".VnAvant" pitchFamily="34" charset="0"/>
                <a:cs typeface="Times New Roman" panose="02020603050405020304" pitchFamily="18" charset="0"/>
              </a:rPr>
              <a:t>m</a:t>
            </a:r>
            <a:r>
              <a:rPr lang="en-US" altLang="x-none" sz="6000" b="1" dirty="0" err="1" smtClean="0">
                <a:solidFill>
                  <a:srgbClr val="FF3300"/>
                </a:solidFill>
                <a:latin typeface=".VnAvant" pitchFamily="34" charset="0"/>
                <a:cs typeface="Times New Roman" panose="02020603050405020304" pitchFamily="18" charset="0"/>
              </a:rPr>
              <a:t>Ìn</a:t>
            </a:r>
            <a:r>
              <a:rPr lang="en-US" altLang="x-none" sz="600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60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Text Box 9"/>
          <p:cNvSpPr txBox="1"/>
          <p:nvPr/>
        </p:nvSpPr>
        <p:spPr>
          <a:xfrm>
            <a:off x="3265487" y="1346537"/>
            <a:ext cx="1687513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altLang="x-none" sz="60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1691947" y="1315403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e</a:t>
            </a:r>
            <a:r>
              <a:rPr lang="en-US" altLang="x-none" sz="6000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n</a:t>
            </a:r>
            <a:endParaRPr lang="en-US" altLang="x-none" sz="6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6496050" y="1348443"/>
            <a:ext cx="1524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000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u</a:t>
            </a:r>
            <a:r>
              <a:rPr lang="en-US" altLang="x-none" sz="6000" b="1" dirty="0" smtClean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rPr>
              <a:t>n</a:t>
            </a:r>
            <a:endParaRPr lang="en-US" altLang="x-none" sz="60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2" grpId="0"/>
      <p:bldP spid="21" grpId="0"/>
      <p:bldP spid="19" grpId="0"/>
      <p:bldP spid="2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28880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khen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se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</a:t>
            </a:r>
            <a:endParaRPr lang="en-US" sz="8000" b="1" dirty="0"/>
          </a:p>
        </p:txBody>
      </p:sp>
      <p:sp>
        <p:nvSpPr>
          <p:cNvPr id="7" name="Text Box 9"/>
          <p:cNvSpPr txBox="1"/>
          <p:nvPr/>
        </p:nvSpPr>
        <p:spPr>
          <a:xfrm>
            <a:off x="2819400" y="492204"/>
            <a:ext cx="1524000" cy="11079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6096000" y="457200"/>
            <a:ext cx="1524000" cy="11079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66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x-none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x-none" sz="5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5400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565196"/>
            <a:ext cx="6553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nÕn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nghÓn</a:t>
            </a:r>
            <a:endParaRPr lang="en-US" sz="8000" b="1" dirty="0"/>
          </a:p>
        </p:txBody>
      </p:sp>
      <p:sp>
        <p:nvSpPr>
          <p:cNvPr id="10" name="Rectangle 9"/>
          <p:cNvSpPr/>
          <p:nvPr/>
        </p:nvSpPr>
        <p:spPr>
          <a:xfrm>
            <a:off x="1611312" y="2891731"/>
            <a:ext cx="6846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chÝn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nhÞn</a:t>
            </a:r>
            <a:endParaRPr lang="en-US" sz="8000" b="1" dirty="0"/>
          </a:p>
        </p:txBody>
      </p:sp>
      <p:sp>
        <p:nvSpPr>
          <p:cNvPr id="12" name="Text Box 9"/>
          <p:cNvSpPr txBox="1"/>
          <p:nvPr/>
        </p:nvSpPr>
        <p:spPr>
          <a:xfrm>
            <a:off x="2286000" y="1754087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6770687" y="17526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3048000" y="30480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6923087" y="3048000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3713" y="4140042"/>
            <a:ext cx="6846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80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cón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vu</a:t>
            </a:r>
            <a:r>
              <a:rPr lang="en-US" sz="66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</a:t>
            </a:r>
            <a:endParaRPr lang="en-US" sz="8000" b="1" dirty="0"/>
          </a:p>
        </p:txBody>
      </p:sp>
      <p:sp>
        <p:nvSpPr>
          <p:cNvPr id="16" name="Text Box 9"/>
          <p:cNvSpPr txBox="1"/>
          <p:nvPr/>
        </p:nvSpPr>
        <p:spPr>
          <a:xfrm>
            <a:off x="2732087" y="4302204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6332536" y="4355485"/>
            <a:ext cx="1687513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altLang="x-none" sz="66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1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14478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ngän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nÕn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1447800" y="29718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®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Ìn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pin</a:t>
            </a:r>
            <a:endParaRPr lang="en-US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1447800" y="43434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­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cón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con</a:t>
            </a:r>
            <a:endParaRPr lang="en-US" sz="6000" b="1" dirty="0"/>
          </a:p>
        </p:txBody>
      </p:sp>
      <p:sp>
        <p:nvSpPr>
          <p:cNvPr id="2" name="AutoShape 4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hăn rằn thời trang Cambodia Caro BlacknWhite 60x180cm (Trắng đen) - Mua 1 khăn  rằn tặng 1 khăn đa năng đi phượt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C:\Users\Administrator\Desktop\2020-2021\TAILIEU\TV1.1 bai 31-40 (FB Chip Fangora)-20200808T154132Z-001\TV1.1 bai 31-40 (FB Chip Fangora)\TV 33 -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7" t="54422" b="35374"/>
          <a:stretch>
            <a:fillRect/>
          </a:stretch>
        </p:blipFill>
        <p:spPr bwMode="auto">
          <a:xfrm>
            <a:off x="6781800" y="-41702"/>
            <a:ext cx="3200400" cy="40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7" y="147943"/>
            <a:ext cx="2305050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0236"/>
            <a:ext cx="2828925" cy="390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5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9514 L -0.16666 0.4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 0.2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1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-0.00069 L 0.525 0.03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752600" y="2"/>
            <a:ext cx="2590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e</a:t>
            </a:r>
            <a:r>
              <a:rPr lang="en-US" sz="4400" b="1" dirty="0" smtClean="0">
                <a:solidFill>
                  <a:srgbClr val="FF0000"/>
                </a:solidFill>
              </a:rPr>
              <a:t>n      ªn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004579"/>
            <a:ext cx="137160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m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001600"/>
            <a:ext cx="135255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1731368"/>
            <a:ext cx="2699084" cy="834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Ì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2638" y="4739292"/>
            <a:ext cx="9896238" cy="838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ngän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nÕn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  ®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Ìn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pin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cón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con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6229350" y="2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­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71800"/>
            <a:ext cx="9296400" cy="1066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khÌn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sen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nÕn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nghÓn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chÝn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mÞn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cón</a:t>
            </a:r>
            <a:r>
              <a:rPr lang="en-US" sz="3200" b="1" dirty="0" smtClean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</a:rPr>
              <a:t>vun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695880" y="76224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</a:rPr>
              <a:t>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096000" y="61558"/>
            <a:ext cx="190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u</a:t>
            </a:r>
            <a:r>
              <a:rPr lang="en-US" sz="4400" b="1" dirty="0" smtClean="0">
                <a:solidFill>
                  <a:srgbClr val="FF0000"/>
                </a:solidFill>
              </a:rPr>
              <a:t>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231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2133600"/>
            <a:ext cx="5203733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7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35" y="365761"/>
            <a:ext cx="8180613" cy="50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96421" y="142361"/>
            <a:ext cx="2095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76" y="1503446"/>
            <a:ext cx="1979122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62357" y="2197805"/>
            <a:ext cx="47160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87693" y="3493205"/>
            <a:ext cx="60785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3050" y="367215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5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hồ</a:t>
            </a:r>
            <a:endParaRPr lang="en-US" sz="55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042732" y="1753202"/>
            <a:ext cx="5217544" cy="45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113809" y="3125852"/>
            <a:ext cx="9557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e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7413" y="4610876"/>
            <a:ext cx="9557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ên</a:t>
            </a:r>
            <a:endParaRPr lang="en-US" sz="60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76800" y="4879483"/>
            <a:ext cx="926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n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66178" y="378521"/>
            <a:ext cx="2128270" cy="762000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bảng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20447" y="2743200"/>
            <a:ext cx="758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i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n</a:t>
            </a:r>
            <a:endParaRPr lang="en-US" sz="4800" b="1" dirty="0">
              <a:solidFill>
                <a:srgbClr val="FF0000"/>
              </a:solidFill>
              <a:latin typeface="HP001 4 hàng" pitchFamily="34" charset="-9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8" y="1022896"/>
            <a:ext cx="670917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5667" y="2250800"/>
            <a:ext cx="242598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4776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7725" y="2284527"/>
            <a:ext cx="3220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36760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2020-2021\TAILIEU\TV1.1 bai 31-40 (FB Chip Fangora)-20200808T154132Z-001\TV1.1 bai 31-40 (FB Chip Fangora)\TV 33 -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7" b="7706"/>
          <a:stretch>
            <a:fillRect/>
          </a:stretch>
        </p:blipFill>
        <p:spPr bwMode="auto">
          <a:xfrm>
            <a:off x="-76200" y="914400"/>
            <a:ext cx="9296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4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"/>
            <a:ext cx="47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728" y="222069"/>
            <a:ext cx="7534004" cy="5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10" y="2265285"/>
            <a:ext cx="2990303" cy="20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Administrator\Desktop\2020-2021\TAILIEU\TV1.1 bai 31-40 (FB Chip Fangora)-20200808T154132Z-001\TV1.1 bai 31-40 (FB Chip Fangora)\TV 33 -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55608"/>
          <a:stretch>
            <a:fillRect/>
          </a:stretch>
        </p:blipFill>
        <p:spPr bwMode="auto">
          <a:xfrm>
            <a:off x="-38100" y="-22860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191000" y="434340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3800" y="51054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91000" y="5848350"/>
            <a:ext cx="628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7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2020-2021\TAILIEU\TV1.1 bai 31-40 (FB Chip Fangora)-20200808T154132Z-001\TV1.1 bai 31-40 (FB Chip Fangora)\TV 33 -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2" b="73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7150"/>
            <a:ext cx="7162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7250" y="57150"/>
            <a:ext cx="7162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Xin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lçi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751137" y="2590800"/>
            <a:ext cx="4640263" cy="982663"/>
          </a:xfrm>
        </p:spPr>
        <p:txBody>
          <a:bodyPr vert="horz" wrap="square" lIns="91440" tIns="45720" rIns="91440" bIns="45720" anchor="ctr">
            <a:noAutofit/>
          </a:bodyPr>
          <a:lstStyle/>
          <a:p>
            <a:r>
              <a:rPr lang="en-US" altLang="x-none" sz="8800" b="1" dirty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84019598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949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3"/>
          <p:cNvGrpSpPr>
            <a:grpSpLocks/>
          </p:cNvGrpSpPr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5132" name="Picture 24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6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7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1257300" y="457200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4688" y="3886200"/>
            <a:ext cx="2855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t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h«n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b¶n</a:t>
            </a:r>
            <a:endParaRPr lang="en-US" sz="4800" b="1" dirty="0"/>
          </a:p>
        </p:txBody>
      </p:sp>
      <p:sp>
        <p:nvSpPr>
          <p:cNvPr id="18" name="Rectangle 17"/>
          <p:cNvSpPr/>
          <p:nvPr/>
        </p:nvSpPr>
        <p:spPr>
          <a:xfrm>
            <a:off x="1752600" y="4032737"/>
            <a:ext cx="2988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>
                  <a:solidFill>
                    <a:schemeClr val="tx1"/>
                  </a:solidFill>
                </a:ln>
                <a:latin typeface=".VnAvant" pitchFamily="34" charset="0"/>
              </a:rPr>
              <a:t>c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ơn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mưa</a:t>
            </a:r>
            <a:endParaRPr lang="en-US" sz="4800" b="1" dirty="0"/>
          </a:p>
        </p:txBody>
      </p:sp>
      <p:sp>
        <p:nvSpPr>
          <p:cNvPr id="19" name="Rectangle 18"/>
          <p:cNvSpPr/>
          <p:nvPr/>
        </p:nvSpPr>
        <p:spPr>
          <a:xfrm>
            <a:off x="1532676" y="2286000"/>
            <a:ext cx="5867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bèn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                 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.VnAvant" pitchFamily="34" charset="0"/>
              </a:rPr>
              <a:t>lín</a:t>
            </a:r>
            <a:endParaRPr lang="en-US" sz="4800" b="1" dirty="0"/>
          </a:p>
        </p:txBody>
      </p:sp>
      <p:pic>
        <p:nvPicPr>
          <p:cNvPr id="2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073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855" y="658283"/>
            <a:ext cx="799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</a:rPr>
              <a:t>§</a:t>
            </a:r>
            <a:r>
              <a:rPr lang="en-US" sz="4400" dirty="0" err="1" smtClean="0">
                <a:latin typeface=".VnAvant" pitchFamily="34" charset="0"/>
              </a:rPr>
              <a:t>äc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c©u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sau</a:t>
            </a:r>
            <a:r>
              <a:rPr lang="en-US" sz="4400" dirty="0" smtClean="0">
                <a:latin typeface=".VnAvant" pitchFamily="34" charset="0"/>
              </a:rPr>
              <a:t>: 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-533400" y="1676400"/>
            <a:ext cx="10134600" cy="4343400"/>
          </a:xfrm>
          <a:prstGeom prst="clou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Ð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lon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ton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ra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ngâ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ãn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bµ.</a:t>
            </a:r>
            <a:endParaRPr lang="vi-VN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06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7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144" y="5388155"/>
            <a:ext cx="8742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Cón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 con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nh×n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thÊy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dÕ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mÌn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trªn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tµu</a:t>
            </a:r>
            <a:r>
              <a:rPr lang="en-US" sz="32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.VnAvant" pitchFamily="34" charset="0"/>
              </a:rPr>
              <a:t> l¸.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75725" y="5410200"/>
            <a:ext cx="924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5410200"/>
            <a:ext cx="924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9725" y="5386754"/>
            <a:ext cx="924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C:\Users\Administrator\Desktop\2020-2021\TAILIEU\TV1.1 bai 31-40 (FB Chip Fangora)-20200808T154132Z-001\TV1.1 bai 31-40 (FB Chip Fangora)\TV 33 -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b="70026"/>
          <a:stretch>
            <a:fillRect/>
          </a:stretch>
        </p:blipFill>
        <p:spPr bwMode="auto">
          <a:xfrm>
            <a:off x="0" y="76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56925" y="5410200"/>
            <a:ext cx="924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762000"/>
            <a:ext cx="8299032" cy="3581400"/>
          </a:xfrm>
          <a:solidFill>
            <a:srgbClr val="3FB82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</a:t>
            </a:r>
            <a:r>
              <a:rPr lang="en-US" sz="6600" b="1" dirty="0">
                <a:solidFill>
                  <a:schemeClr val="bg1"/>
                </a:solidFill>
                <a:latin typeface=".VnAvant" pitchFamily="34" charset="0"/>
              </a:rPr>
              <a:t>e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n    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ª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n     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i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n   un</a:t>
            </a:r>
            <a: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  <a:t/>
            </a:r>
            <a:b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</a:br>
            <a:endParaRPr lang="vi-VN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95554" y="1409564"/>
            <a:ext cx="2319380" cy="23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894" y="2053894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33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319" y="898209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" pitchFamily="34" charset="0"/>
              </a:rPr>
              <a:t>Bµi</a:t>
            </a:r>
            <a:endParaRPr lang="vi-V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95" y="2025255"/>
            <a:ext cx="3542960" cy="2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146</Words>
  <Application>Microsoft Office PowerPoint</Application>
  <PresentationFormat>On-screen Show (4:3)</PresentationFormat>
  <Paragraphs>67</Paragraphs>
  <Slides>26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en    ªn     in   un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2020-10-21T05:37:27Z</dcterms:created>
  <dcterms:modified xsi:type="dcterms:W3CDTF">2020-10-21T06:00:23Z</dcterms:modified>
</cp:coreProperties>
</file>