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19"/>
  </p:notesMasterIdLst>
  <p:sldIdLst>
    <p:sldId id="275" r:id="rId7"/>
    <p:sldId id="274" r:id="rId8"/>
    <p:sldId id="278" r:id="rId9"/>
    <p:sldId id="279" r:id="rId10"/>
    <p:sldId id="259" r:id="rId11"/>
    <p:sldId id="260" r:id="rId12"/>
    <p:sldId id="261" r:id="rId13"/>
    <p:sldId id="276" r:id="rId14"/>
    <p:sldId id="262" r:id="rId15"/>
    <p:sldId id="263" r:id="rId16"/>
    <p:sldId id="264" r:id="rId17"/>
    <p:sldId id="277" r:id="rId1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648" y="-96"/>
      </p:cViewPr>
      <p:guideLst>
        <p:guide orient="horz" pos="1644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276350"/>
            <a:ext cx="6908800" cy="812006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195513"/>
            <a:ext cx="6913562" cy="131445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81063"/>
            <a:ext cx="4038600" cy="3714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2875"/>
            <a:ext cx="2057400" cy="4452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"/>
            <a:ext cx="6019800" cy="4452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0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6350" y="0"/>
            <a:ext cx="91503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369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881063"/>
            <a:ext cx="8229600" cy="3714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9/29/2020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zh-CN" sz="320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LỆ THỦY</a:t>
            </a:r>
            <a:endParaRPr lang="en-US" altLang="zh-CN" sz="32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84120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180855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2049" y="303569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02179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6" y="1851670"/>
            <a:ext cx="4671847" cy="264375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623"/>
            <a:ext cx="6729643" cy="38082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5, 6, 7, 5, 4, 9, 10, 8, 7, 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4240" y="451596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 5, 6, 7, 5, 8, 9, 10, 8, 7, 6.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C. 5, 2, 7, 5, 8, 9, 10, 8, 2, 6.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42340" y="4515966"/>
            <a:ext cx="245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B. 5, 6, 7, 5, 8, 9, 10, 8, 7, 6.</a:t>
            </a:r>
          </a:p>
        </p:txBody>
      </p:sp>
      <p:sp>
        <p:nvSpPr>
          <p:cNvPr id="5" name="Freeform 4"/>
          <p:cNvSpPr/>
          <p:nvPr/>
        </p:nvSpPr>
        <p:spPr>
          <a:xfrm>
            <a:off x="3427095" y="1040765"/>
            <a:ext cx="2945765" cy="2222500"/>
          </a:xfrm>
          <a:custGeom>
            <a:avLst/>
            <a:gdLst>
              <a:gd name="connisteX0" fmla="*/ 60093 w 2945696"/>
              <a:gd name="connsiteY0" fmla="*/ 2222637 h 2222637"/>
              <a:gd name="connisteX1" fmla="*/ 42313 w 2945696"/>
              <a:gd name="connsiteY1" fmla="*/ 1603512 h 2222637"/>
              <a:gd name="connisteX2" fmla="*/ 552218 w 2945696"/>
              <a:gd name="connsiteY2" fmla="*/ 1685427 h 2222637"/>
              <a:gd name="connisteX3" fmla="*/ 1481223 w 2945696"/>
              <a:gd name="connsiteY3" fmla="*/ 1649232 h 2222637"/>
              <a:gd name="connisteX4" fmla="*/ 1399308 w 2945696"/>
              <a:gd name="connsiteY4" fmla="*/ 1266327 h 2222637"/>
              <a:gd name="connisteX5" fmla="*/ 1827298 w 2945696"/>
              <a:gd name="connsiteY5" fmla="*/ 1193302 h 2222637"/>
              <a:gd name="connisteX6" fmla="*/ 1854603 w 2945696"/>
              <a:gd name="connsiteY6" fmla="*/ 811032 h 2222637"/>
              <a:gd name="connisteX7" fmla="*/ 2291483 w 2945696"/>
              <a:gd name="connsiteY7" fmla="*/ 738007 h 2222637"/>
              <a:gd name="connisteX8" fmla="*/ 2364508 w 2945696"/>
              <a:gd name="connsiteY8" fmla="*/ 364627 h 2222637"/>
              <a:gd name="connisteX9" fmla="*/ 2464838 w 2945696"/>
              <a:gd name="connsiteY9" fmla="*/ 91577 h 2222637"/>
              <a:gd name="connisteX10" fmla="*/ 2847108 w 2945696"/>
              <a:gd name="connsiteY10" fmla="*/ 55382 h 2222637"/>
              <a:gd name="connisteX11" fmla="*/ 2920133 w 2945696"/>
              <a:gd name="connsiteY11" fmla="*/ 91577 h 2222637"/>
              <a:gd name="connisteX12" fmla="*/ 2574058 w 2945696"/>
              <a:gd name="connsiteY12" fmla="*/ 965972 h 222263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</a:cxnLst>
            <a:rect l="l" t="t" r="r" b="b"/>
            <a:pathLst>
              <a:path w="2945697" h="2222638">
                <a:moveTo>
                  <a:pt x="60094" y="2222638"/>
                </a:moveTo>
                <a:cubicBezTo>
                  <a:pt x="46124" y="2096908"/>
                  <a:pt x="-56111" y="1710828"/>
                  <a:pt x="42314" y="1603513"/>
                </a:cubicBezTo>
                <a:cubicBezTo>
                  <a:pt x="140739" y="1496198"/>
                  <a:pt x="264564" y="1676538"/>
                  <a:pt x="552219" y="1685428"/>
                </a:cubicBezTo>
                <a:cubicBezTo>
                  <a:pt x="839874" y="1694318"/>
                  <a:pt x="1311679" y="1733053"/>
                  <a:pt x="1481224" y="1649233"/>
                </a:cubicBezTo>
                <a:cubicBezTo>
                  <a:pt x="1650769" y="1565413"/>
                  <a:pt x="1330094" y="1357768"/>
                  <a:pt x="1399309" y="1266328"/>
                </a:cubicBezTo>
                <a:cubicBezTo>
                  <a:pt x="1468524" y="1174888"/>
                  <a:pt x="1736494" y="1284108"/>
                  <a:pt x="1827299" y="1193303"/>
                </a:cubicBezTo>
                <a:cubicBezTo>
                  <a:pt x="1918104" y="1102498"/>
                  <a:pt x="1761894" y="901838"/>
                  <a:pt x="1854604" y="811033"/>
                </a:cubicBezTo>
                <a:cubicBezTo>
                  <a:pt x="1947314" y="720228"/>
                  <a:pt x="2189249" y="827543"/>
                  <a:pt x="2291484" y="738008"/>
                </a:cubicBezTo>
                <a:cubicBezTo>
                  <a:pt x="2393719" y="648473"/>
                  <a:pt x="2329584" y="494168"/>
                  <a:pt x="2364509" y="364628"/>
                </a:cubicBezTo>
                <a:cubicBezTo>
                  <a:pt x="2399434" y="235088"/>
                  <a:pt x="2368319" y="153173"/>
                  <a:pt x="2464839" y="91578"/>
                </a:cubicBezTo>
                <a:cubicBezTo>
                  <a:pt x="2561359" y="29983"/>
                  <a:pt x="2756304" y="55383"/>
                  <a:pt x="2847109" y="55383"/>
                </a:cubicBezTo>
                <a:cubicBezTo>
                  <a:pt x="2937914" y="55383"/>
                  <a:pt x="2974744" y="-90667"/>
                  <a:pt x="2920134" y="91578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Trần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Thị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Lệ</a:t>
            </a:r>
            <a:r>
              <a:rPr lang="en-US" sz="1400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Thủy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799715" y="3141980"/>
            <a:ext cx="318643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SO SÁNH SỐ</a:t>
            </a:r>
            <a:endParaRPr lang="en-US" altLang="ko-KR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ko-KR" sz="2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ko-KR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  <a:sym typeface="+mn-ea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800" y="1657351"/>
            <a:ext cx="3886200" cy="121518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9" r="1355" b="21075"/>
          <a:stretch/>
        </p:blipFill>
        <p:spPr>
          <a:xfrm>
            <a:off x="5562601" y="1602694"/>
            <a:ext cx="3283973" cy="12648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294596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4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6398" y="29718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3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297180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&gt;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2662" y="3886200"/>
            <a:ext cx="41184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</a:rPr>
              <a:t>Bốn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lớn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hơn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ba</a:t>
            </a:r>
            <a:r>
              <a:rPr lang="en-US" sz="4000" b="1" dirty="0" smtClean="0">
                <a:solidFill>
                  <a:srgbClr val="0070C0"/>
                </a:solidFill>
              </a:rPr>
              <a:t>.</a:t>
            </a:r>
            <a:endParaRPr lang="vi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7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85801"/>
            <a:ext cx="1146687" cy="86001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42951"/>
            <a:ext cx="1146687" cy="86001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714" y="685801"/>
            <a:ext cx="1146687" cy="86001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314" y="742951"/>
            <a:ext cx="1146687" cy="860015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14" y="742951"/>
            <a:ext cx="1146687" cy="86001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828800"/>
            <a:ext cx="1066800" cy="800100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885950"/>
            <a:ext cx="1066800" cy="800100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828800"/>
            <a:ext cx="1066800" cy="8001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885950"/>
            <a:ext cx="1066800" cy="800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81400" y="294596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5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6398" y="297180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4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8200" y="2971800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&gt;</a:t>
            </a:r>
            <a:endParaRPr lang="vi-VN" sz="40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42663" y="3886200"/>
            <a:ext cx="4575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</a:rPr>
              <a:t>Năm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lớn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</a:rPr>
              <a:t>hơn</a:t>
            </a:r>
            <a:r>
              <a:rPr lang="en-US" sz="4000" b="1" i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bốn</a:t>
            </a:r>
            <a:r>
              <a:rPr lang="en-US" sz="4000" b="1" dirty="0" smtClean="0">
                <a:solidFill>
                  <a:srgbClr val="0070C0"/>
                </a:solidFill>
              </a:rPr>
              <a:t>.</a:t>
            </a:r>
            <a:endParaRPr lang="vi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5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 .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</a:t>
            </a:r>
            <a:r>
              <a:rPr lang="vi-V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HƠN</a:t>
            </a: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Tìm số thích hợp.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/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4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4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6476367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20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1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4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1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1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4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9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4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9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anose="03080600000000000000" pitchFamily="66" charset="0"/>
                <a:ea typeface="Verdana" panose="020B0604030504040204" pitchFamily="34" charset="0"/>
                <a:cs typeface="Estrangelo Edessa" panose="03080600000000000000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6537" y="424158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sánh (theo mẫu).</a:t>
              </a:r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ear Drives">
  <a:themeElements>
    <a:clrScheme name="Gear Dri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5F5F5F"/>
      </a:accent1>
      <a:accent2>
        <a:srgbClr val="969696"/>
      </a:accent2>
      <a:accent3>
        <a:srgbClr val="FFFFFF"/>
      </a:accent3>
      <a:accent4>
        <a:srgbClr val="000000"/>
      </a:accent4>
      <a:accent5>
        <a:srgbClr val="B6B6B6"/>
      </a:accent5>
      <a:accent6>
        <a:srgbClr val="878787"/>
      </a:accent6>
      <a:hlink>
        <a:srgbClr val="CC3300"/>
      </a:hlink>
      <a:folHlink>
        <a:srgbClr val="996600"/>
      </a:folHlink>
    </a:clrScheme>
    <a:fontScheme name="Gear Dri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ear Dri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ar Dri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ar Dri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5F5F5F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B6B6B6"/>
        </a:accent5>
        <a:accent6>
          <a:srgbClr val="87878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291</Words>
  <Application>Microsoft Office PowerPoint</Application>
  <PresentationFormat>On-screen Show (16:9)</PresentationFormat>
  <Paragraphs>108</Paragraphs>
  <Slides>12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Custom Design</vt:lpstr>
      <vt:lpstr>Office 主题</vt:lpstr>
      <vt:lpstr>1_Office Theme</vt:lpstr>
      <vt:lpstr>Default Design</vt:lpstr>
      <vt:lpstr>Gear Drives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Nothing1010</cp:lastModifiedBy>
  <cp:revision>145</cp:revision>
  <dcterms:created xsi:type="dcterms:W3CDTF">2014-04-01T16:27:00Z</dcterms:created>
  <dcterms:modified xsi:type="dcterms:W3CDTF">2020-09-29T09:54:18Z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