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3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2BAD7A-032F-40A1-9D2A-12F53C87071B}" type="datetimeFigureOut">
              <a:rPr lang="en-US" smtClean="0"/>
              <a:t>18/11/2020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D96863-8444-44CD-9FF8-04E011201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944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0E0C2-0D4A-4881-ADBA-8A3F58F5279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0E0C2-0D4A-4881-ADBA-8A3F58F5279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06DDF-AE00-4CD8-8D6D-94D9CAB5356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06DDF-AE00-4CD8-8D6D-94D9CAB53564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FEB609-20FC-4234-934C-164CEB15BF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640E4-1D15-49A8-A527-40D78EB6E780}" type="datetimeFigureOut">
              <a:rPr lang="en-US" smtClean="0"/>
              <a:t>18/11/2020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87EA-3215-4390-8207-AA6096D3B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218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640E4-1D15-49A8-A527-40D78EB6E780}" type="datetimeFigureOut">
              <a:rPr lang="en-US" smtClean="0"/>
              <a:t>18/11/2020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87EA-3215-4390-8207-AA6096D3B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78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640E4-1D15-49A8-A527-40D78EB6E780}" type="datetimeFigureOut">
              <a:rPr lang="en-US" smtClean="0"/>
              <a:t>18/11/2020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87EA-3215-4390-8207-AA6096D3B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522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2020/11/18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7812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861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640E4-1D15-49A8-A527-40D78EB6E780}" type="datetimeFigureOut">
              <a:rPr lang="en-US" smtClean="0"/>
              <a:t>18/11/2020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87EA-3215-4390-8207-AA6096D3B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70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640E4-1D15-49A8-A527-40D78EB6E780}" type="datetimeFigureOut">
              <a:rPr lang="en-US" smtClean="0"/>
              <a:t>18/11/2020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87EA-3215-4390-8207-AA6096D3B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420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640E4-1D15-49A8-A527-40D78EB6E780}" type="datetimeFigureOut">
              <a:rPr lang="en-US" smtClean="0"/>
              <a:t>18/11/2020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87EA-3215-4390-8207-AA6096D3B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594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640E4-1D15-49A8-A527-40D78EB6E780}" type="datetimeFigureOut">
              <a:rPr lang="en-US" smtClean="0"/>
              <a:t>18/11/2020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87EA-3215-4390-8207-AA6096D3B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749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640E4-1D15-49A8-A527-40D78EB6E780}" type="datetimeFigureOut">
              <a:rPr lang="en-US" smtClean="0"/>
              <a:t>18/11/2020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87EA-3215-4390-8207-AA6096D3B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585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640E4-1D15-49A8-A527-40D78EB6E780}" type="datetimeFigureOut">
              <a:rPr lang="en-US" smtClean="0"/>
              <a:t>18/11/2020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87EA-3215-4390-8207-AA6096D3B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731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640E4-1D15-49A8-A527-40D78EB6E780}" type="datetimeFigureOut">
              <a:rPr lang="en-US" smtClean="0"/>
              <a:t>18/11/2020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87EA-3215-4390-8207-AA6096D3B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275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640E4-1D15-49A8-A527-40D78EB6E780}" type="datetimeFigureOut">
              <a:rPr lang="en-US" smtClean="0"/>
              <a:t>18/11/2020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87EA-3215-4390-8207-AA6096D3B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821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640E4-1D15-49A8-A527-40D78EB6E780}" type="datetimeFigureOut">
              <a:rPr lang="en-US" smtClean="0"/>
              <a:t>18/11/2020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287EA-3215-4390-8207-AA6096D3B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741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3.xml"/><Relationship Id="rId7" Type="http://schemas.openxmlformats.org/officeDocument/2006/relationships/image" Target="../media/image3.em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7" Type="http://schemas.openxmlformats.org/officeDocument/2006/relationships/image" Target="../media/image2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emf"/><Relationship Id="rId5" Type="http://schemas.openxmlformats.org/officeDocument/2006/relationships/image" Target="../media/image26.png"/><Relationship Id="rId4" Type="http://schemas.openxmlformats.org/officeDocument/2006/relationships/image" Target="../media/image25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703"/>
            <a:ext cx="9144000" cy="6856595"/>
          </a:xfrm>
          <a:prstGeom prst="rect">
            <a:avLst/>
          </a:prstGeom>
        </p:spPr>
      </p:pic>
      <p:grpSp>
        <p:nvGrpSpPr>
          <p:cNvPr id="12" name="PA_组合 11"/>
          <p:cNvGrpSpPr/>
          <p:nvPr>
            <p:custDataLst>
              <p:tags r:id="rId1"/>
            </p:custDataLst>
          </p:nvPr>
        </p:nvGrpSpPr>
        <p:grpSpPr>
          <a:xfrm>
            <a:off x="207545" y="216568"/>
            <a:ext cx="8752974" cy="4475748"/>
            <a:chOff x="276726" y="216568"/>
            <a:chExt cx="11562348" cy="4475748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276726" y="216568"/>
              <a:ext cx="11562348" cy="0"/>
            </a:xfrm>
            <a:prstGeom prst="line">
              <a:avLst/>
            </a:prstGeom>
            <a:ln>
              <a:solidFill>
                <a:schemeClr val="bg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276726" y="216568"/>
              <a:ext cx="0" cy="4475748"/>
            </a:xfrm>
            <a:prstGeom prst="line">
              <a:avLst/>
            </a:prstGeom>
            <a:ln>
              <a:solidFill>
                <a:schemeClr val="bg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11823032" y="216568"/>
              <a:ext cx="0" cy="4475748"/>
            </a:xfrm>
            <a:prstGeom prst="line">
              <a:avLst/>
            </a:prstGeom>
            <a:ln>
              <a:solidFill>
                <a:schemeClr val="bg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A_图片 12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7"/>
          <a:srcRect r="62599" b="5842"/>
          <a:stretch>
            <a:fillRect/>
          </a:stretch>
        </p:blipFill>
        <p:spPr>
          <a:xfrm>
            <a:off x="0" y="5116156"/>
            <a:ext cx="3419975" cy="1741845"/>
          </a:xfrm>
          <a:prstGeom prst="rect">
            <a:avLst/>
          </a:prstGeom>
        </p:spPr>
      </p:pic>
      <p:pic>
        <p:nvPicPr>
          <p:cNvPr id="14" name="PA_图片 13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/>
          <a:srcRect l="62896" r="1250" b="5842"/>
          <a:stretch>
            <a:fillRect/>
          </a:stretch>
        </p:blipFill>
        <p:spPr>
          <a:xfrm>
            <a:off x="5865395" y="5268556"/>
            <a:ext cx="3278605" cy="174184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8674" y="383170"/>
            <a:ext cx="8959389" cy="143650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127284" y="382906"/>
            <a:ext cx="70413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charset="0"/>
                <a:cs typeface="Times New Roman" panose="02020603050405020304" charset="0"/>
              </a:rPr>
              <a:t>Chào mừng thầy cô và các</a:t>
            </a:r>
          </a:p>
          <a:p>
            <a:pPr algn="ctr"/>
            <a:r>
              <a:rPr lang="en-US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charset="0"/>
                <a:cs typeface="Times New Roman" panose="02020603050405020304" charset="0"/>
              </a:rPr>
              <a:t>em đến với tiết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1981200" y="2246626"/>
            <a:ext cx="56811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Tự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nhiên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xã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hội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453089809"/>
      </p:ext>
    </p:extLst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76200" y="1417956"/>
            <a:ext cx="9067799" cy="521144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Flowchart: Alternate Process 6"/>
          <p:cNvSpPr/>
          <p:nvPr/>
        </p:nvSpPr>
        <p:spPr>
          <a:xfrm>
            <a:off x="264319" y="306070"/>
            <a:ext cx="3012282" cy="760730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Kết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Luận</a:t>
            </a:r>
            <a:endParaRPr lang="en-US" sz="40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90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34"/>
          <p:cNvSpPr/>
          <p:nvPr/>
        </p:nvSpPr>
        <p:spPr bwMode="auto">
          <a:xfrm>
            <a:off x="0" y="5913438"/>
            <a:ext cx="9144000" cy="944562"/>
          </a:xfrm>
          <a:custGeom>
            <a:avLst/>
            <a:gdLst>
              <a:gd name="T0" fmla="*/ 5752 w 5752"/>
              <a:gd name="T1" fmla="*/ 970 h 970"/>
              <a:gd name="T2" fmla="*/ 0 w 5752"/>
              <a:gd name="T3" fmla="*/ 970 h 970"/>
              <a:gd name="T4" fmla="*/ 0 w 5752"/>
              <a:gd name="T5" fmla="*/ 293 h 970"/>
              <a:gd name="T6" fmla="*/ 0 w 5752"/>
              <a:gd name="T7" fmla="*/ 293 h 970"/>
              <a:gd name="T8" fmla="*/ 176 w 5752"/>
              <a:gd name="T9" fmla="*/ 247 h 970"/>
              <a:gd name="T10" fmla="*/ 365 w 5752"/>
              <a:gd name="T11" fmla="*/ 201 h 970"/>
              <a:gd name="T12" fmla="*/ 591 w 5752"/>
              <a:gd name="T13" fmla="*/ 147 h 970"/>
              <a:gd name="T14" fmla="*/ 713 w 5752"/>
              <a:gd name="T15" fmla="*/ 121 h 970"/>
              <a:gd name="T16" fmla="*/ 837 w 5752"/>
              <a:gd name="T17" fmla="*/ 93 h 970"/>
              <a:gd name="T18" fmla="*/ 961 w 5752"/>
              <a:gd name="T19" fmla="*/ 69 h 970"/>
              <a:gd name="T20" fmla="*/ 1078 w 5752"/>
              <a:gd name="T21" fmla="*/ 47 h 970"/>
              <a:gd name="T22" fmla="*/ 1192 w 5752"/>
              <a:gd name="T23" fmla="*/ 27 h 970"/>
              <a:gd name="T24" fmla="*/ 1296 w 5752"/>
              <a:gd name="T25" fmla="*/ 13 h 970"/>
              <a:gd name="T26" fmla="*/ 1390 w 5752"/>
              <a:gd name="T27" fmla="*/ 3 h 970"/>
              <a:gd name="T28" fmla="*/ 1430 w 5752"/>
              <a:gd name="T29" fmla="*/ 0 h 970"/>
              <a:gd name="T30" fmla="*/ 1468 w 5752"/>
              <a:gd name="T31" fmla="*/ 0 h 970"/>
              <a:gd name="T32" fmla="*/ 1468 w 5752"/>
              <a:gd name="T33" fmla="*/ 0 h 970"/>
              <a:gd name="T34" fmla="*/ 1538 w 5752"/>
              <a:gd name="T35" fmla="*/ 0 h 970"/>
              <a:gd name="T36" fmla="*/ 1612 w 5752"/>
              <a:gd name="T37" fmla="*/ 3 h 970"/>
              <a:gd name="T38" fmla="*/ 1686 w 5752"/>
              <a:gd name="T39" fmla="*/ 11 h 970"/>
              <a:gd name="T40" fmla="*/ 1764 w 5752"/>
              <a:gd name="T41" fmla="*/ 21 h 970"/>
              <a:gd name="T42" fmla="*/ 1845 w 5752"/>
              <a:gd name="T43" fmla="*/ 35 h 970"/>
              <a:gd name="T44" fmla="*/ 1927 w 5752"/>
              <a:gd name="T45" fmla="*/ 49 h 970"/>
              <a:gd name="T46" fmla="*/ 2011 w 5752"/>
              <a:gd name="T47" fmla="*/ 67 h 970"/>
              <a:gd name="T48" fmla="*/ 2097 w 5752"/>
              <a:gd name="T49" fmla="*/ 87 h 970"/>
              <a:gd name="T50" fmla="*/ 2185 w 5752"/>
              <a:gd name="T51" fmla="*/ 109 h 970"/>
              <a:gd name="T52" fmla="*/ 2275 w 5752"/>
              <a:gd name="T53" fmla="*/ 133 h 970"/>
              <a:gd name="T54" fmla="*/ 2457 w 5752"/>
              <a:gd name="T55" fmla="*/ 185 h 970"/>
              <a:gd name="T56" fmla="*/ 2640 w 5752"/>
              <a:gd name="T57" fmla="*/ 241 h 970"/>
              <a:gd name="T58" fmla="*/ 2826 w 5752"/>
              <a:gd name="T59" fmla="*/ 301 h 970"/>
              <a:gd name="T60" fmla="*/ 3196 w 5752"/>
              <a:gd name="T61" fmla="*/ 421 h 970"/>
              <a:gd name="T62" fmla="*/ 3377 w 5752"/>
              <a:gd name="T63" fmla="*/ 479 h 970"/>
              <a:gd name="T64" fmla="*/ 3553 w 5752"/>
              <a:gd name="T65" fmla="*/ 533 h 970"/>
              <a:gd name="T66" fmla="*/ 3723 w 5752"/>
              <a:gd name="T67" fmla="*/ 583 h 970"/>
              <a:gd name="T68" fmla="*/ 3805 w 5752"/>
              <a:gd name="T69" fmla="*/ 605 h 970"/>
              <a:gd name="T70" fmla="*/ 3885 w 5752"/>
              <a:gd name="T71" fmla="*/ 625 h 970"/>
              <a:gd name="T72" fmla="*/ 3960 w 5752"/>
              <a:gd name="T73" fmla="*/ 643 h 970"/>
              <a:gd name="T74" fmla="*/ 4036 w 5752"/>
              <a:gd name="T75" fmla="*/ 658 h 970"/>
              <a:gd name="T76" fmla="*/ 4108 w 5752"/>
              <a:gd name="T77" fmla="*/ 670 h 970"/>
              <a:gd name="T78" fmla="*/ 4176 w 5752"/>
              <a:gd name="T79" fmla="*/ 682 h 970"/>
              <a:gd name="T80" fmla="*/ 4176 w 5752"/>
              <a:gd name="T81" fmla="*/ 682 h 970"/>
              <a:gd name="T82" fmla="*/ 4252 w 5752"/>
              <a:gd name="T83" fmla="*/ 688 h 970"/>
              <a:gd name="T84" fmla="*/ 4346 w 5752"/>
              <a:gd name="T85" fmla="*/ 694 h 970"/>
              <a:gd name="T86" fmla="*/ 4454 w 5752"/>
              <a:gd name="T87" fmla="*/ 696 h 970"/>
              <a:gd name="T88" fmla="*/ 4572 w 5752"/>
              <a:gd name="T89" fmla="*/ 698 h 970"/>
              <a:gd name="T90" fmla="*/ 4699 w 5752"/>
              <a:gd name="T91" fmla="*/ 698 h 970"/>
              <a:gd name="T92" fmla="*/ 4831 w 5752"/>
              <a:gd name="T93" fmla="*/ 696 h 970"/>
              <a:gd name="T94" fmla="*/ 5097 w 5752"/>
              <a:gd name="T95" fmla="*/ 690 h 970"/>
              <a:gd name="T96" fmla="*/ 5347 w 5752"/>
              <a:gd name="T97" fmla="*/ 682 h 970"/>
              <a:gd name="T98" fmla="*/ 5556 w 5752"/>
              <a:gd name="T99" fmla="*/ 674 h 970"/>
              <a:gd name="T100" fmla="*/ 5752 w 5752"/>
              <a:gd name="T101" fmla="*/ 664 h 970"/>
              <a:gd name="T102" fmla="*/ 5752 w 5752"/>
              <a:gd name="T103" fmla="*/ 970 h 9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52" h="970">
                <a:moveTo>
                  <a:pt x="5752" y="970"/>
                </a:moveTo>
                <a:lnTo>
                  <a:pt x="0" y="970"/>
                </a:lnTo>
                <a:lnTo>
                  <a:pt x="0" y="293"/>
                </a:lnTo>
                <a:lnTo>
                  <a:pt x="176" y="247"/>
                </a:lnTo>
                <a:lnTo>
                  <a:pt x="365" y="201"/>
                </a:lnTo>
                <a:lnTo>
                  <a:pt x="591" y="147"/>
                </a:lnTo>
                <a:lnTo>
                  <a:pt x="713" y="121"/>
                </a:lnTo>
                <a:lnTo>
                  <a:pt x="837" y="93"/>
                </a:lnTo>
                <a:lnTo>
                  <a:pt x="961" y="69"/>
                </a:lnTo>
                <a:lnTo>
                  <a:pt x="1078" y="47"/>
                </a:lnTo>
                <a:lnTo>
                  <a:pt x="1192" y="27"/>
                </a:lnTo>
                <a:lnTo>
                  <a:pt x="1296" y="13"/>
                </a:lnTo>
                <a:lnTo>
                  <a:pt x="1390" y="3"/>
                </a:lnTo>
                <a:lnTo>
                  <a:pt x="1430" y="0"/>
                </a:lnTo>
                <a:lnTo>
                  <a:pt x="1468" y="0"/>
                </a:lnTo>
                <a:lnTo>
                  <a:pt x="1538" y="0"/>
                </a:lnTo>
                <a:lnTo>
                  <a:pt x="1612" y="3"/>
                </a:lnTo>
                <a:lnTo>
                  <a:pt x="1686" y="11"/>
                </a:lnTo>
                <a:lnTo>
                  <a:pt x="1764" y="21"/>
                </a:lnTo>
                <a:lnTo>
                  <a:pt x="1845" y="35"/>
                </a:lnTo>
                <a:lnTo>
                  <a:pt x="1927" y="49"/>
                </a:lnTo>
                <a:lnTo>
                  <a:pt x="2011" y="67"/>
                </a:lnTo>
                <a:lnTo>
                  <a:pt x="2097" y="87"/>
                </a:lnTo>
                <a:lnTo>
                  <a:pt x="2185" y="109"/>
                </a:lnTo>
                <a:lnTo>
                  <a:pt x="2275" y="133"/>
                </a:lnTo>
                <a:lnTo>
                  <a:pt x="2457" y="185"/>
                </a:lnTo>
                <a:lnTo>
                  <a:pt x="2640" y="241"/>
                </a:lnTo>
                <a:lnTo>
                  <a:pt x="2826" y="301"/>
                </a:lnTo>
                <a:lnTo>
                  <a:pt x="3196" y="421"/>
                </a:lnTo>
                <a:lnTo>
                  <a:pt x="3377" y="479"/>
                </a:lnTo>
                <a:lnTo>
                  <a:pt x="3553" y="533"/>
                </a:lnTo>
                <a:lnTo>
                  <a:pt x="3723" y="583"/>
                </a:lnTo>
                <a:lnTo>
                  <a:pt x="3805" y="605"/>
                </a:lnTo>
                <a:lnTo>
                  <a:pt x="3885" y="625"/>
                </a:lnTo>
                <a:lnTo>
                  <a:pt x="3960" y="643"/>
                </a:lnTo>
                <a:lnTo>
                  <a:pt x="4036" y="658"/>
                </a:lnTo>
                <a:lnTo>
                  <a:pt x="4108" y="670"/>
                </a:lnTo>
                <a:lnTo>
                  <a:pt x="4176" y="682"/>
                </a:lnTo>
                <a:lnTo>
                  <a:pt x="4252" y="688"/>
                </a:lnTo>
                <a:lnTo>
                  <a:pt x="4346" y="694"/>
                </a:lnTo>
                <a:lnTo>
                  <a:pt x="4454" y="696"/>
                </a:lnTo>
                <a:lnTo>
                  <a:pt x="4572" y="698"/>
                </a:lnTo>
                <a:lnTo>
                  <a:pt x="4699" y="698"/>
                </a:lnTo>
                <a:lnTo>
                  <a:pt x="4831" y="696"/>
                </a:lnTo>
                <a:lnTo>
                  <a:pt x="5097" y="690"/>
                </a:lnTo>
                <a:lnTo>
                  <a:pt x="5347" y="682"/>
                </a:lnTo>
                <a:lnTo>
                  <a:pt x="5556" y="674"/>
                </a:lnTo>
                <a:lnTo>
                  <a:pt x="5752" y="664"/>
                </a:lnTo>
                <a:lnTo>
                  <a:pt x="5752" y="970"/>
                </a:lnTo>
                <a:close/>
              </a:path>
            </a:pathLst>
          </a:custGeom>
          <a:gradFill rotWithShape="1">
            <a:gsLst>
              <a:gs pos="0">
                <a:srgbClr val="5C7802"/>
              </a:gs>
              <a:gs pos="50000">
                <a:srgbClr val="87AE08"/>
              </a:gs>
              <a:gs pos="100000">
                <a:srgbClr val="A2D00C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8185" y="-61358"/>
            <a:ext cx="1509384" cy="12954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/>
          <a:srcRect l="66309" t="17606" r="1991"/>
          <a:stretch>
            <a:fillRect/>
          </a:stretch>
        </p:blipFill>
        <p:spPr>
          <a:xfrm>
            <a:off x="6186487" y="0"/>
            <a:ext cx="2957513" cy="427047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988" y="409003"/>
            <a:ext cx="5203371" cy="2124302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1452401" y="2741536"/>
            <a:ext cx="6239198" cy="2056864"/>
            <a:chOff x="1936535" y="3935752"/>
            <a:chExt cx="8318930" cy="2056864"/>
          </a:xfrm>
        </p:grpSpPr>
        <p:sp>
          <p:nvSpPr>
            <p:cNvPr id="21" name="任意多边形 3"/>
            <p:cNvSpPr/>
            <p:nvPr/>
          </p:nvSpPr>
          <p:spPr>
            <a:xfrm>
              <a:off x="1936535" y="3935752"/>
              <a:ext cx="8318930" cy="2056864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-1" fmla="*/ 59709 w 9349772"/>
                <a:gd name="connsiteY0-2" fmla="*/ 1397815 h 2298297"/>
                <a:gd name="connsiteX1-3" fmla="*/ 45195 w 9349772"/>
                <a:gd name="connsiteY1-4" fmla="*/ 410843 h 2298297"/>
                <a:gd name="connsiteX2-5" fmla="*/ 683823 w 9349772"/>
                <a:gd name="connsiteY2-6" fmla="*/ 178615 h 2298297"/>
                <a:gd name="connsiteX3-7" fmla="*/ 1365995 w 9349772"/>
                <a:gd name="connsiteY3-8" fmla="*/ 4443 h 2298297"/>
                <a:gd name="connsiteX4-9" fmla="*/ 3165766 w 9349772"/>
                <a:gd name="connsiteY4-10" fmla="*/ 47986 h 2298297"/>
                <a:gd name="connsiteX5-11" fmla="*/ 5517081 w 9349772"/>
                <a:gd name="connsiteY5-12" fmla="*/ 91529 h 2298297"/>
                <a:gd name="connsiteX6-13" fmla="*/ 7157195 w 9349772"/>
                <a:gd name="connsiteY6-14" fmla="*/ 77015 h 2298297"/>
                <a:gd name="connsiteX7-15" fmla="*/ 8390909 w 9349772"/>
                <a:gd name="connsiteY7-16" fmla="*/ 135072 h 2298297"/>
                <a:gd name="connsiteX8-17" fmla="*/ 9203709 w 9349772"/>
                <a:gd name="connsiteY8-18" fmla="*/ 178615 h 2298297"/>
                <a:gd name="connsiteX9-19" fmla="*/ 9334338 w 9349772"/>
                <a:gd name="connsiteY9-20" fmla="*/ 643072 h 2298297"/>
                <a:gd name="connsiteX10-21" fmla="*/ 9334338 w 9349772"/>
                <a:gd name="connsiteY10-22" fmla="*/ 1484901 h 2298297"/>
                <a:gd name="connsiteX11-23" fmla="*/ 9218223 w 9349772"/>
                <a:gd name="connsiteY11-24" fmla="*/ 1934843 h 2298297"/>
                <a:gd name="connsiteX12-25" fmla="*/ 8855366 w 9349772"/>
                <a:gd name="connsiteY12-26" fmla="*/ 2196101 h 2298297"/>
                <a:gd name="connsiteX13-27" fmla="*/ 7360395 w 9349772"/>
                <a:gd name="connsiteY13-28" fmla="*/ 2297701 h 2298297"/>
                <a:gd name="connsiteX14-29" fmla="*/ 6097652 w 9349772"/>
                <a:gd name="connsiteY14-30" fmla="*/ 2196101 h 2298297"/>
                <a:gd name="connsiteX15-31" fmla="*/ 4820395 w 9349772"/>
                <a:gd name="connsiteY15-32" fmla="*/ 2297701 h 2298297"/>
                <a:gd name="connsiteX16-33" fmla="*/ 2889995 w 9349772"/>
                <a:gd name="connsiteY16-34" fmla="*/ 2138043 h 2298297"/>
                <a:gd name="connsiteX17-35" fmla="*/ 1119252 w 9349772"/>
                <a:gd name="connsiteY17-36" fmla="*/ 2210615 h 2298297"/>
                <a:gd name="connsiteX18-37" fmla="*/ 204852 w 9349772"/>
                <a:gd name="connsiteY18-38" fmla="*/ 2196101 h 2298297"/>
                <a:gd name="connsiteX19-39" fmla="*/ 117766 w 9349772"/>
                <a:gd name="connsiteY19-40" fmla="*/ 1833243 h 2298297"/>
                <a:gd name="connsiteX20-41" fmla="*/ 59709 w 9349772"/>
                <a:gd name="connsiteY20-42" fmla="*/ 1397815 h 2298297"/>
                <a:gd name="connsiteX0-43" fmla="*/ 24725 w 9314788"/>
                <a:gd name="connsiteY0-44" fmla="*/ 1405232 h 2305714"/>
                <a:gd name="connsiteX1-45" fmla="*/ 10211 w 9314788"/>
                <a:gd name="connsiteY1-46" fmla="*/ 418260 h 2305714"/>
                <a:gd name="connsiteX2-47" fmla="*/ 140839 w 9314788"/>
                <a:gd name="connsiteY2-48" fmla="*/ 40889 h 2305714"/>
                <a:gd name="connsiteX3-49" fmla="*/ 1331011 w 9314788"/>
                <a:gd name="connsiteY3-50" fmla="*/ 11860 h 2305714"/>
                <a:gd name="connsiteX4-51" fmla="*/ 3130782 w 9314788"/>
                <a:gd name="connsiteY4-52" fmla="*/ 55403 h 2305714"/>
                <a:gd name="connsiteX5-53" fmla="*/ 5482097 w 9314788"/>
                <a:gd name="connsiteY5-54" fmla="*/ 98946 h 2305714"/>
                <a:gd name="connsiteX6-55" fmla="*/ 7122211 w 9314788"/>
                <a:gd name="connsiteY6-56" fmla="*/ 84432 h 2305714"/>
                <a:gd name="connsiteX7-57" fmla="*/ 8355925 w 9314788"/>
                <a:gd name="connsiteY7-58" fmla="*/ 142489 h 2305714"/>
                <a:gd name="connsiteX8-59" fmla="*/ 9168725 w 9314788"/>
                <a:gd name="connsiteY8-60" fmla="*/ 186032 h 2305714"/>
                <a:gd name="connsiteX9-61" fmla="*/ 9299354 w 9314788"/>
                <a:gd name="connsiteY9-62" fmla="*/ 650489 h 2305714"/>
                <a:gd name="connsiteX10-63" fmla="*/ 9299354 w 9314788"/>
                <a:gd name="connsiteY10-64" fmla="*/ 1492318 h 2305714"/>
                <a:gd name="connsiteX11-65" fmla="*/ 9183239 w 9314788"/>
                <a:gd name="connsiteY11-66" fmla="*/ 1942260 h 2305714"/>
                <a:gd name="connsiteX12-67" fmla="*/ 8820382 w 9314788"/>
                <a:gd name="connsiteY12-68" fmla="*/ 2203518 h 2305714"/>
                <a:gd name="connsiteX13-69" fmla="*/ 7325411 w 9314788"/>
                <a:gd name="connsiteY13-70" fmla="*/ 2305118 h 2305714"/>
                <a:gd name="connsiteX14-71" fmla="*/ 6062668 w 9314788"/>
                <a:gd name="connsiteY14-72" fmla="*/ 2203518 h 2305714"/>
                <a:gd name="connsiteX15-73" fmla="*/ 4785411 w 9314788"/>
                <a:gd name="connsiteY15-74" fmla="*/ 2305118 h 2305714"/>
                <a:gd name="connsiteX16-75" fmla="*/ 2855011 w 9314788"/>
                <a:gd name="connsiteY16-76" fmla="*/ 2145460 h 2305714"/>
                <a:gd name="connsiteX17-77" fmla="*/ 1084268 w 9314788"/>
                <a:gd name="connsiteY17-78" fmla="*/ 2218032 h 2305714"/>
                <a:gd name="connsiteX18-79" fmla="*/ 169868 w 9314788"/>
                <a:gd name="connsiteY18-80" fmla="*/ 2203518 h 2305714"/>
                <a:gd name="connsiteX19-81" fmla="*/ 82782 w 9314788"/>
                <a:gd name="connsiteY19-82" fmla="*/ 1840660 h 2305714"/>
                <a:gd name="connsiteX20-83" fmla="*/ 24725 w 9314788"/>
                <a:gd name="connsiteY20-84" fmla="*/ 1405232 h 2305714"/>
                <a:gd name="connsiteX0-85" fmla="*/ 118449 w 9408512"/>
                <a:gd name="connsiteY0-86" fmla="*/ 1410096 h 2310578"/>
                <a:gd name="connsiteX1-87" fmla="*/ 2335 w 9408512"/>
                <a:gd name="connsiteY1-88" fmla="*/ 495695 h 2310578"/>
                <a:gd name="connsiteX2-89" fmla="*/ 234563 w 9408512"/>
                <a:gd name="connsiteY2-90" fmla="*/ 45753 h 2310578"/>
                <a:gd name="connsiteX3-91" fmla="*/ 1424735 w 9408512"/>
                <a:gd name="connsiteY3-92" fmla="*/ 16724 h 2310578"/>
                <a:gd name="connsiteX4-93" fmla="*/ 3224506 w 9408512"/>
                <a:gd name="connsiteY4-94" fmla="*/ 60267 h 2310578"/>
                <a:gd name="connsiteX5-95" fmla="*/ 5575821 w 9408512"/>
                <a:gd name="connsiteY5-96" fmla="*/ 103810 h 2310578"/>
                <a:gd name="connsiteX6-97" fmla="*/ 7215935 w 9408512"/>
                <a:gd name="connsiteY6-98" fmla="*/ 89296 h 2310578"/>
                <a:gd name="connsiteX7-99" fmla="*/ 8449649 w 9408512"/>
                <a:gd name="connsiteY7-100" fmla="*/ 147353 h 2310578"/>
                <a:gd name="connsiteX8-101" fmla="*/ 9262449 w 9408512"/>
                <a:gd name="connsiteY8-102" fmla="*/ 190896 h 2310578"/>
                <a:gd name="connsiteX9-103" fmla="*/ 9393078 w 9408512"/>
                <a:gd name="connsiteY9-104" fmla="*/ 655353 h 2310578"/>
                <a:gd name="connsiteX10-105" fmla="*/ 9393078 w 9408512"/>
                <a:gd name="connsiteY10-106" fmla="*/ 1497182 h 2310578"/>
                <a:gd name="connsiteX11-107" fmla="*/ 9276963 w 9408512"/>
                <a:gd name="connsiteY11-108" fmla="*/ 1947124 h 2310578"/>
                <a:gd name="connsiteX12-109" fmla="*/ 8914106 w 9408512"/>
                <a:gd name="connsiteY12-110" fmla="*/ 2208382 h 2310578"/>
                <a:gd name="connsiteX13-111" fmla="*/ 7419135 w 9408512"/>
                <a:gd name="connsiteY13-112" fmla="*/ 2309982 h 2310578"/>
                <a:gd name="connsiteX14-113" fmla="*/ 6156392 w 9408512"/>
                <a:gd name="connsiteY14-114" fmla="*/ 2208382 h 2310578"/>
                <a:gd name="connsiteX15-115" fmla="*/ 4879135 w 9408512"/>
                <a:gd name="connsiteY15-116" fmla="*/ 2309982 h 2310578"/>
                <a:gd name="connsiteX16-117" fmla="*/ 2948735 w 9408512"/>
                <a:gd name="connsiteY16-118" fmla="*/ 2150324 h 2310578"/>
                <a:gd name="connsiteX17-119" fmla="*/ 1177992 w 9408512"/>
                <a:gd name="connsiteY17-120" fmla="*/ 2222896 h 2310578"/>
                <a:gd name="connsiteX18-121" fmla="*/ 263592 w 9408512"/>
                <a:gd name="connsiteY18-122" fmla="*/ 2208382 h 2310578"/>
                <a:gd name="connsiteX19-123" fmla="*/ 176506 w 9408512"/>
                <a:gd name="connsiteY19-124" fmla="*/ 1845524 h 2310578"/>
                <a:gd name="connsiteX20-125" fmla="*/ 118449 w 9408512"/>
                <a:gd name="connsiteY20-126" fmla="*/ 1410096 h 2310578"/>
                <a:gd name="connsiteX0-127" fmla="*/ 118971 w 9409034"/>
                <a:gd name="connsiteY0-128" fmla="*/ 1393372 h 2293854"/>
                <a:gd name="connsiteX1-129" fmla="*/ 2857 w 9409034"/>
                <a:gd name="connsiteY1-130" fmla="*/ 478971 h 2293854"/>
                <a:gd name="connsiteX2-131" fmla="*/ 249600 w 9409034"/>
                <a:gd name="connsiteY2-132" fmla="*/ 130629 h 2293854"/>
                <a:gd name="connsiteX3-133" fmla="*/ 1425257 w 9409034"/>
                <a:gd name="connsiteY3-134" fmla="*/ 0 h 2293854"/>
                <a:gd name="connsiteX4-135" fmla="*/ 3225028 w 9409034"/>
                <a:gd name="connsiteY4-136" fmla="*/ 43543 h 2293854"/>
                <a:gd name="connsiteX5-137" fmla="*/ 5576343 w 9409034"/>
                <a:gd name="connsiteY5-138" fmla="*/ 87086 h 2293854"/>
                <a:gd name="connsiteX6-139" fmla="*/ 7216457 w 9409034"/>
                <a:gd name="connsiteY6-140" fmla="*/ 72572 h 2293854"/>
                <a:gd name="connsiteX7-141" fmla="*/ 8450171 w 9409034"/>
                <a:gd name="connsiteY7-142" fmla="*/ 130629 h 2293854"/>
                <a:gd name="connsiteX8-143" fmla="*/ 9262971 w 9409034"/>
                <a:gd name="connsiteY8-144" fmla="*/ 174172 h 2293854"/>
                <a:gd name="connsiteX9-145" fmla="*/ 9393600 w 9409034"/>
                <a:gd name="connsiteY9-146" fmla="*/ 638629 h 2293854"/>
                <a:gd name="connsiteX10-147" fmla="*/ 9393600 w 9409034"/>
                <a:gd name="connsiteY10-148" fmla="*/ 1480458 h 2293854"/>
                <a:gd name="connsiteX11-149" fmla="*/ 9277485 w 9409034"/>
                <a:gd name="connsiteY11-150" fmla="*/ 1930400 h 2293854"/>
                <a:gd name="connsiteX12-151" fmla="*/ 8914628 w 9409034"/>
                <a:gd name="connsiteY12-152" fmla="*/ 2191658 h 2293854"/>
                <a:gd name="connsiteX13-153" fmla="*/ 7419657 w 9409034"/>
                <a:gd name="connsiteY13-154" fmla="*/ 2293258 h 2293854"/>
                <a:gd name="connsiteX14-155" fmla="*/ 6156914 w 9409034"/>
                <a:gd name="connsiteY14-156" fmla="*/ 2191658 h 2293854"/>
                <a:gd name="connsiteX15-157" fmla="*/ 4879657 w 9409034"/>
                <a:gd name="connsiteY15-158" fmla="*/ 2293258 h 2293854"/>
                <a:gd name="connsiteX16-159" fmla="*/ 2949257 w 9409034"/>
                <a:gd name="connsiteY16-160" fmla="*/ 2133600 h 2293854"/>
                <a:gd name="connsiteX17-161" fmla="*/ 1178514 w 9409034"/>
                <a:gd name="connsiteY17-162" fmla="*/ 2206172 h 2293854"/>
                <a:gd name="connsiteX18-163" fmla="*/ 264114 w 9409034"/>
                <a:gd name="connsiteY18-164" fmla="*/ 2191658 h 2293854"/>
                <a:gd name="connsiteX19-165" fmla="*/ 177028 w 9409034"/>
                <a:gd name="connsiteY19-166" fmla="*/ 1828800 h 2293854"/>
                <a:gd name="connsiteX20-167" fmla="*/ 118971 w 9409034"/>
                <a:gd name="connsiteY20-168" fmla="*/ 1393372 h 2293854"/>
                <a:gd name="connsiteX0-169" fmla="*/ 104764 w 9394827"/>
                <a:gd name="connsiteY0-170" fmla="*/ 1393372 h 2293854"/>
                <a:gd name="connsiteX1-171" fmla="*/ 3165 w 9394827"/>
                <a:gd name="connsiteY1-172" fmla="*/ 624114 h 2293854"/>
                <a:gd name="connsiteX2-173" fmla="*/ 235393 w 9394827"/>
                <a:gd name="connsiteY2-174" fmla="*/ 130629 h 2293854"/>
                <a:gd name="connsiteX3-175" fmla="*/ 1411050 w 9394827"/>
                <a:gd name="connsiteY3-176" fmla="*/ 0 h 2293854"/>
                <a:gd name="connsiteX4-177" fmla="*/ 3210821 w 9394827"/>
                <a:gd name="connsiteY4-178" fmla="*/ 43543 h 2293854"/>
                <a:gd name="connsiteX5-179" fmla="*/ 5562136 w 9394827"/>
                <a:gd name="connsiteY5-180" fmla="*/ 87086 h 2293854"/>
                <a:gd name="connsiteX6-181" fmla="*/ 7202250 w 9394827"/>
                <a:gd name="connsiteY6-182" fmla="*/ 72572 h 2293854"/>
                <a:gd name="connsiteX7-183" fmla="*/ 8435964 w 9394827"/>
                <a:gd name="connsiteY7-184" fmla="*/ 130629 h 2293854"/>
                <a:gd name="connsiteX8-185" fmla="*/ 9248764 w 9394827"/>
                <a:gd name="connsiteY8-186" fmla="*/ 174172 h 2293854"/>
                <a:gd name="connsiteX9-187" fmla="*/ 9379393 w 9394827"/>
                <a:gd name="connsiteY9-188" fmla="*/ 638629 h 2293854"/>
                <a:gd name="connsiteX10-189" fmla="*/ 9379393 w 9394827"/>
                <a:gd name="connsiteY10-190" fmla="*/ 1480458 h 2293854"/>
                <a:gd name="connsiteX11-191" fmla="*/ 9263278 w 9394827"/>
                <a:gd name="connsiteY11-192" fmla="*/ 1930400 h 2293854"/>
                <a:gd name="connsiteX12-193" fmla="*/ 8900421 w 9394827"/>
                <a:gd name="connsiteY12-194" fmla="*/ 2191658 h 2293854"/>
                <a:gd name="connsiteX13-195" fmla="*/ 7405450 w 9394827"/>
                <a:gd name="connsiteY13-196" fmla="*/ 2293258 h 2293854"/>
                <a:gd name="connsiteX14-197" fmla="*/ 6142707 w 9394827"/>
                <a:gd name="connsiteY14-198" fmla="*/ 2191658 h 2293854"/>
                <a:gd name="connsiteX15-199" fmla="*/ 4865450 w 9394827"/>
                <a:gd name="connsiteY15-200" fmla="*/ 2293258 h 2293854"/>
                <a:gd name="connsiteX16-201" fmla="*/ 2935050 w 9394827"/>
                <a:gd name="connsiteY16-202" fmla="*/ 2133600 h 2293854"/>
                <a:gd name="connsiteX17-203" fmla="*/ 1164307 w 9394827"/>
                <a:gd name="connsiteY17-204" fmla="*/ 2206172 h 2293854"/>
                <a:gd name="connsiteX18-205" fmla="*/ 249907 w 9394827"/>
                <a:gd name="connsiteY18-206" fmla="*/ 2191658 h 2293854"/>
                <a:gd name="connsiteX19-207" fmla="*/ 162821 w 9394827"/>
                <a:gd name="connsiteY19-208" fmla="*/ 1828800 h 2293854"/>
                <a:gd name="connsiteX20-209" fmla="*/ 104764 w 9394827"/>
                <a:gd name="connsiteY20-210" fmla="*/ 1393372 h 2293854"/>
                <a:gd name="connsiteX0-211" fmla="*/ 104764 w 9394827"/>
                <a:gd name="connsiteY0-212" fmla="*/ 1407886 h 2308368"/>
                <a:gd name="connsiteX1-213" fmla="*/ 3165 w 9394827"/>
                <a:gd name="connsiteY1-214" fmla="*/ 638628 h 2308368"/>
                <a:gd name="connsiteX2-215" fmla="*/ 235393 w 9394827"/>
                <a:gd name="connsiteY2-216" fmla="*/ 145143 h 2308368"/>
                <a:gd name="connsiteX3-217" fmla="*/ 1411050 w 9394827"/>
                <a:gd name="connsiteY3-218" fmla="*/ 14514 h 2308368"/>
                <a:gd name="connsiteX4-219" fmla="*/ 3210821 w 9394827"/>
                <a:gd name="connsiteY4-220" fmla="*/ 58057 h 2308368"/>
                <a:gd name="connsiteX5-221" fmla="*/ 5591164 w 9394827"/>
                <a:gd name="connsiteY5-222" fmla="*/ 0 h 2308368"/>
                <a:gd name="connsiteX6-223" fmla="*/ 7202250 w 9394827"/>
                <a:gd name="connsiteY6-224" fmla="*/ 87086 h 2308368"/>
                <a:gd name="connsiteX7-225" fmla="*/ 8435964 w 9394827"/>
                <a:gd name="connsiteY7-226" fmla="*/ 145143 h 2308368"/>
                <a:gd name="connsiteX8-227" fmla="*/ 9248764 w 9394827"/>
                <a:gd name="connsiteY8-228" fmla="*/ 188686 h 2308368"/>
                <a:gd name="connsiteX9-229" fmla="*/ 9379393 w 9394827"/>
                <a:gd name="connsiteY9-230" fmla="*/ 653143 h 2308368"/>
                <a:gd name="connsiteX10-231" fmla="*/ 9379393 w 9394827"/>
                <a:gd name="connsiteY10-232" fmla="*/ 1494972 h 2308368"/>
                <a:gd name="connsiteX11-233" fmla="*/ 9263278 w 9394827"/>
                <a:gd name="connsiteY11-234" fmla="*/ 1944914 h 2308368"/>
                <a:gd name="connsiteX12-235" fmla="*/ 8900421 w 9394827"/>
                <a:gd name="connsiteY12-236" fmla="*/ 2206172 h 2308368"/>
                <a:gd name="connsiteX13-237" fmla="*/ 7405450 w 9394827"/>
                <a:gd name="connsiteY13-238" fmla="*/ 2307772 h 2308368"/>
                <a:gd name="connsiteX14-239" fmla="*/ 6142707 w 9394827"/>
                <a:gd name="connsiteY14-240" fmla="*/ 2206172 h 2308368"/>
                <a:gd name="connsiteX15-241" fmla="*/ 4865450 w 9394827"/>
                <a:gd name="connsiteY15-242" fmla="*/ 2307772 h 2308368"/>
                <a:gd name="connsiteX16-243" fmla="*/ 2935050 w 9394827"/>
                <a:gd name="connsiteY16-244" fmla="*/ 2148114 h 2308368"/>
                <a:gd name="connsiteX17-245" fmla="*/ 1164307 w 9394827"/>
                <a:gd name="connsiteY17-246" fmla="*/ 2220686 h 2308368"/>
                <a:gd name="connsiteX18-247" fmla="*/ 249907 w 9394827"/>
                <a:gd name="connsiteY18-248" fmla="*/ 2206172 h 2308368"/>
                <a:gd name="connsiteX19-249" fmla="*/ 162821 w 9394827"/>
                <a:gd name="connsiteY19-250" fmla="*/ 1843314 h 2308368"/>
                <a:gd name="connsiteX20-251" fmla="*/ 104764 w 9394827"/>
                <a:gd name="connsiteY20-252" fmla="*/ 1407886 h 2308368"/>
                <a:gd name="connsiteX0-253" fmla="*/ 104764 w 9394827"/>
                <a:gd name="connsiteY0-254" fmla="*/ 1422400 h 2322882"/>
                <a:gd name="connsiteX1-255" fmla="*/ 3165 w 9394827"/>
                <a:gd name="connsiteY1-256" fmla="*/ 653142 h 2322882"/>
                <a:gd name="connsiteX2-257" fmla="*/ 235393 w 9394827"/>
                <a:gd name="connsiteY2-258" fmla="*/ 159657 h 2322882"/>
                <a:gd name="connsiteX3-259" fmla="*/ 1411050 w 9394827"/>
                <a:gd name="connsiteY3-260" fmla="*/ 29028 h 2322882"/>
                <a:gd name="connsiteX4-261" fmla="*/ 3210821 w 9394827"/>
                <a:gd name="connsiteY4-262" fmla="*/ 72571 h 2322882"/>
                <a:gd name="connsiteX5-263" fmla="*/ 5591164 w 9394827"/>
                <a:gd name="connsiteY5-264" fmla="*/ 14514 h 2322882"/>
                <a:gd name="connsiteX6-265" fmla="*/ 7202250 w 9394827"/>
                <a:gd name="connsiteY6-266" fmla="*/ 101600 h 2322882"/>
                <a:gd name="connsiteX7-267" fmla="*/ 8508536 w 9394827"/>
                <a:gd name="connsiteY7-268" fmla="*/ 0 h 2322882"/>
                <a:gd name="connsiteX8-269" fmla="*/ 9248764 w 9394827"/>
                <a:gd name="connsiteY8-270" fmla="*/ 203200 h 2322882"/>
                <a:gd name="connsiteX9-271" fmla="*/ 9379393 w 9394827"/>
                <a:gd name="connsiteY9-272" fmla="*/ 667657 h 2322882"/>
                <a:gd name="connsiteX10-273" fmla="*/ 9379393 w 9394827"/>
                <a:gd name="connsiteY10-274" fmla="*/ 1509486 h 2322882"/>
                <a:gd name="connsiteX11-275" fmla="*/ 9263278 w 9394827"/>
                <a:gd name="connsiteY11-276" fmla="*/ 1959428 h 2322882"/>
                <a:gd name="connsiteX12-277" fmla="*/ 8900421 w 9394827"/>
                <a:gd name="connsiteY12-278" fmla="*/ 2220686 h 2322882"/>
                <a:gd name="connsiteX13-279" fmla="*/ 7405450 w 9394827"/>
                <a:gd name="connsiteY13-280" fmla="*/ 2322286 h 2322882"/>
                <a:gd name="connsiteX14-281" fmla="*/ 6142707 w 9394827"/>
                <a:gd name="connsiteY14-282" fmla="*/ 2220686 h 2322882"/>
                <a:gd name="connsiteX15-283" fmla="*/ 4865450 w 9394827"/>
                <a:gd name="connsiteY15-284" fmla="*/ 2322286 h 2322882"/>
                <a:gd name="connsiteX16-285" fmla="*/ 2935050 w 9394827"/>
                <a:gd name="connsiteY16-286" fmla="*/ 2162628 h 2322882"/>
                <a:gd name="connsiteX17-287" fmla="*/ 1164307 w 9394827"/>
                <a:gd name="connsiteY17-288" fmla="*/ 2235200 h 2322882"/>
                <a:gd name="connsiteX18-289" fmla="*/ 249907 w 9394827"/>
                <a:gd name="connsiteY18-290" fmla="*/ 2220686 h 2322882"/>
                <a:gd name="connsiteX19-291" fmla="*/ 162821 w 9394827"/>
                <a:gd name="connsiteY19-292" fmla="*/ 1857828 h 2322882"/>
                <a:gd name="connsiteX20-293" fmla="*/ 104764 w 9394827"/>
                <a:gd name="connsiteY20-294" fmla="*/ 1422400 h 23228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rgbClr val="FFE78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Microsoft YaHei" panose="020B0503020204020204" charset="-122"/>
                <a:ea typeface="Microsoft YaHei" panose="020B0503020204020204" charset="-122"/>
              </a:endParaRPr>
            </a:p>
          </p:txBody>
        </p:sp>
        <p:sp>
          <p:nvSpPr>
            <p:cNvPr id="22" name="任意多边形 4"/>
            <p:cNvSpPr/>
            <p:nvPr/>
          </p:nvSpPr>
          <p:spPr>
            <a:xfrm flipH="1">
              <a:off x="2206171" y="4093028"/>
              <a:ext cx="7779658" cy="1698173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-1" fmla="*/ 59709 w 9349772"/>
                <a:gd name="connsiteY0-2" fmla="*/ 1397815 h 2298297"/>
                <a:gd name="connsiteX1-3" fmla="*/ 45195 w 9349772"/>
                <a:gd name="connsiteY1-4" fmla="*/ 410843 h 2298297"/>
                <a:gd name="connsiteX2-5" fmla="*/ 683823 w 9349772"/>
                <a:gd name="connsiteY2-6" fmla="*/ 178615 h 2298297"/>
                <a:gd name="connsiteX3-7" fmla="*/ 1365995 w 9349772"/>
                <a:gd name="connsiteY3-8" fmla="*/ 4443 h 2298297"/>
                <a:gd name="connsiteX4-9" fmla="*/ 3165766 w 9349772"/>
                <a:gd name="connsiteY4-10" fmla="*/ 47986 h 2298297"/>
                <a:gd name="connsiteX5-11" fmla="*/ 5517081 w 9349772"/>
                <a:gd name="connsiteY5-12" fmla="*/ 91529 h 2298297"/>
                <a:gd name="connsiteX6-13" fmla="*/ 7157195 w 9349772"/>
                <a:gd name="connsiteY6-14" fmla="*/ 77015 h 2298297"/>
                <a:gd name="connsiteX7-15" fmla="*/ 8390909 w 9349772"/>
                <a:gd name="connsiteY7-16" fmla="*/ 135072 h 2298297"/>
                <a:gd name="connsiteX8-17" fmla="*/ 9203709 w 9349772"/>
                <a:gd name="connsiteY8-18" fmla="*/ 178615 h 2298297"/>
                <a:gd name="connsiteX9-19" fmla="*/ 9334338 w 9349772"/>
                <a:gd name="connsiteY9-20" fmla="*/ 643072 h 2298297"/>
                <a:gd name="connsiteX10-21" fmla="*/ 9334338 w 9349772"/>
                <a:gd name="connsiteY10-22" fmla="*/ 1484901 h 2298297"/>
                <a:gd name="connsiteX11-23" fmla="*/ 9218223 w 9349772"/>
                <a:gd name="connsiteY11-24" fmla="*/ 1934843 h 2298297"/>
                <a:gd name="connsiteX12-25" fmla="*/ 8855366 w 9349772"/>
                <a:gd name="connsiteY12-26" fmla="*/ 2196101 h 2298297"/>
                <a:gd name="connsiteX13-27" fmla="*/ 7360395 w 9349772"/>
                <a:gd name="connsiteY13-28" fmla="*/ 2297701 h 2298297"/>
                <a:gd name="connsiteX14-29" fmla="*/ 6097652 w 9349772"/>
                <a:gd name="connsiteY14-30" fmla="*/ 2196101 h 2298297"/>
                <a:gd name="connsiteX15-31" fmla="*/ 4820395 w 9349772"/>
                <a:gd name="connsiteY15-32" fmla="*/ 2297701 h 2298297"/>
                <a:gd name="connsiteX16-33" fmla="*/ 2889995 w 9349772"/>
                <a:gd name="connsiteY16-34" fmla="*/ 2138043 h 2298297"/>
                <a:gd name="connsiteX17-35" fmla="*/ 1119252 w 9349772"/>
                <a:gd name="connsiteY17-36" fmla="*/ 2210615 h 2298297"/>
                <a:gd name="connsiteX18-37" fmla="*/ 204852 w 9349772"/>
                <a:gd name="connsiteY18-38" fmla="*/ 2196101 h 2298297"/>
                <a:gd name="connsiteX19-39" fmla="*/ 117766 w 9349772"/>
                <a:gd name="connsiteY19-40" fmla="*/ 1833243 h 2298297"/>
                <a:gd name="connsiteX20-41" fmla="*/ 59709 w 9349772"/>
                <a:gd name="connsiteY20-42" fmla="*/ 1397815 h 2298297"/>
                <a:gd name="connsiteX0-43" fmla="*/ 24725 w 9314788"/>
                <a:gd name="connsiteY0-44" fmla="*/ 1405232 h 2305714"/>
                <a:gd name="connsiteX1-45" fmla="*/ 10211 w 9314788"/>
                <a:gd name="connsiteY1-46" fmla="*/ 418260 h 2305714"/>
                <a:gd name="connsiteX2-47" fmla="*/ 140839 w 9314788"/>
                <a:gd name="connsiteY2-48" fmla="*/ 40889 h 2305714"/>
                <a:gd name="connsiteX3-49" fmla="*/ 1331011 w 9314788"/>
                <a:gd name="connsiteY3-50" fmla="*/ 11860 h 2305714"/>
                <a:gd name="connsiteX4-51" fmla="*/ 3130782 w 9314788"/>
                <a:gd name="connsiteY4-52" fmla="*/ 55403 h 2305714"/>
                <a:gd name="connsiteX5-53" fmla="*/ 5482097 w 9314788"/>
                <a:gd name="connsiteY5-54" fmla="*/ 98946 h 2305714"/>
                <a:gd name="connsiteX6-55" fmla="*/ 7122211 w 9314788"/>
                <a:gd name="connsiteY6-56" fmla="*/ 84432 h 2305714"/>
                <a:gd name="connsiteX7-57" fmla="*/ 8355925 w 9314788"/>
                <a:gd name="connsiteY7-58" fmla="*/ 142489 h 2305714"/>
                <a:gd name="connsiteX8-59" fmla="*/ 9168725 w 9314788"/>
                <a:gd name="connsiteY8-60" fmla="*/ 186032 h 2305714"/>
                <a:gd name="connsiteX9-61" fmla="*/ 9299354 w 9314788"/>
                <a:gd name="connsiteY9-62" fmla="*/ 650489 h 2305714"/>
                <a:gd name="connsiteX10-63" fmla="*/ 9299354 w 9314788"/>
                <a:gd name="connsiteY10-64" fmla="*/ 1492318 h 2305714"/>
                <a:gd name="connsiteX11-65" fmla="*/ 9183239 w 9314788"/>
                <a:gd name="connsiteY11-66" fmla="*/ 1942260 h 2305714"/>
                <a:gd name="connsiteX12-67" fmla="*/ 8820382 w 9314788"/>
                <a:gd name="connsiteY12-68" fmla="*/ 2203518 h 2305714"/>
                <a:gd name="connsiteX13-69" fmla="*/ 7325411 w 9314788"/>
                <a:gd name="connsiteY13-70" fmla="*/ 2305118 h 2305714"/>
                <a:gd name="connsiteX14-71" fmla="*/ 6062668 w 9314788"/>
                <a:gd name="connsiteY14-72" fmla="*/ 2203518 h 2305714"/>
                <a:gd name="connsiteX15-73" fmla="*/ 4785411 w 9314788"/>
                <a:gd name="connsiteY15-74" fmla="*/ 2305118 h 2305714"/>
                <a:gd name="connsiteX16-75" fmla="*/ 2855011 w 9314788"/>
                <a:gd name="connsiteY16-76" fmla="*/ 2145460 h 2305714"/>
                <a:gd name="connsiteX17-77" fmla="*/ 1084268 w 9314788"/>
                <a:gd name="connsiteY17-78" fmla="*/ 2218032 h 2305714"/>
                <a:gd name="connsiteX18-79" fmla="*/ 169868 w 9314788"/>
                <a:gd name="connsiteY18-80" fmla="*/ 2203518 h 2305714"/>
                <a:gd name="connsiteX19-81" fmla="*/ 82782 w 9314788"/>
                <a:gd name="connsiteY19-82" fmla="*/ 1840660 h 2305714"/>
                <a:gd name="connsiteX20-83" fmla="*/ 24725 w 9314788"/>
                <a:gd name="connsiteY20-84" fmla="*/ 1405232 h 2305714"/>
                <a:gd name="connsiteX0-85" fmla="*/ 118449 w 9408512"/>
                <a:gd name="connsiteY0-86" fmla="*/ 1410096 h 2310578"/>
                <a:gd name="connsiteX1-87" fmla="*/ 2335 w 9408512"/>
                <a:gd name="connsiteY1-88" fmla="*/ 495695 h 2310578"/>
                <a:gd name="connsiteX2-89" fmla="*/ 234563 w 9408512"/>
                <a:gd name="connsiteY2-90" fmla="*/ 45753 h 2310578"/>
                <a:gd name="connsiteX3-91" fmla="*/ 1424735 w 9408512"/>
                <a:gd name="connsiteY3-92" fmla="*/ 16724 h 2310578"/>
                <a:gd name="connsiteX4-93" fmla="*/ 3224506 w 9408512"/>
                <a:gd name="connsiteY4-94" fmla="*/ 60267 h 2310578"/>
                <a:gd name="connsiteX5-95" fmla="*/ 5575821 w 9408512"/>
                <a:gd name="connsiteY5-96" fmla="*/ 103810 h 2310578"/>
                <a:gd name="connsiteX6-97" fmla="*/ 7215935 w 9408512"/>
                <a:gd name="connsiteY6-98" fmla="*/ 89296 h 2310578"/>
                <a:gd name="connsiteX7-99" fmla="*/ 8449649 w 9408512"/>
                <a:gd name="connsiteY7-100" fmla="*/ 147353 h 2310578"/>
                <a:gd name="connsiteX8-101" fmla="*/ 9262449 w 9408512"/>
                <a:gd name="connsiteY8-102" fmla="*/ 190896 h 2310578"/>
                <a:gd name="connsiteX9-103" fmla="*/ 9393078 w 9408512"/>
                <a:gd name="connsiteY9-104" fmla="*/ 655353 h 2310578"/>
                <a:gd name="connsiteX10-105" fmla="*/ 9393078 w 9408512"/>
                <a:gd name="connsiteY10-106" fmla="*/ 1497182 h 2310578"/>
                <a:gd name="connsiteX11-107" fmla="*/ 9276963 w 9408512"/>
                <a:gd name="connsiteY11-108" fmla="*/ 1947124 h 2310578"/>
                <a:gd name="connsiteX12-109" fmla="*/ 8914106 w 9408512"/>
                <a:gd name="connsiteY12-110" fmla="*/ 2208382 h 2310578"/>
                <a:gd name="connsiteX13-111" fmla="*/ 7419135 w 9408512"/>
                <a:gd name="connsiteY13-112" fmla="*/ 2309982 h 2310578"/>
                <a:gd name="connsiteX14-113" fmla="*/ 6156392 w 9408512"/>
                <a:gd name="connsiteY14-114" fmla="*/ 2208382 h 2310578"/>
                <a:gd name="connsiteX15-115" fmla="*/ 4879135 w 9408512"/>
                <a:gd name="connsiteY15-116" fmla="*/ 2309982 h 2310578"/>
                <a:gd name="connsiteX16-117" fmla="*/ 2948735 w 9408512"/>
                <a:gd name="connsiteY16-118" fmla="*/ 2150324 h 2310578"/>
                <a:gd name="connsiteX17-119" fmla="*/ 1177992 w 9408512"/>
                <a:gd name="connsiteY17-120" fmla="*/ 2222896 h 2310578"/>
                <a:gd name="connsiteX18-121" fmla="*/ 263592 w 9408512"/>
                <a:gd name="connsiteY18-122" fmla="*/ 2208382 h 2310578"/>
                <a:gd name="connsiteX19-123" fmla="*/ 176506 w 9408512"/>
                <a:gd name="connsiteY19-124" fmla="*/ 1845524 h 2310578"/>
                <a:gd name="connsiteX20-125" fmla="*/ 118449 w 9408512"/>
                <a:gd name="connsiteY20-126" fmla="*/ 1410096 h 2310578"/>
                <a:gd name="connsiteX0-127" fmla="*/ 118971 w 9409034"/>
                <a:gd name="connsiteY0-128" fmla="*/ 1393372 h 2293854"/>
                <a:gd name="connsiteX1-129" fmla="*/ 2857 w 9409034"/>
                <a:gd name="connsiteY1-130" fmla="*/ 478971 h 2293854"/>
                <a:gd name="connsiteX2-131" fmla="*/ 249600 w 9409034"/>
                <a:gd name="connsiteY2-132" fmla="*/ 130629 h 2293854"/>
                <a:gd name="connsiteX3-133" fmla="*/ 1425257 w 9409034"/>
                <a:gd name="connsiteY3-134" fmla="*/ 0 h 2293854"/>
                <a:gd name="connsiteX4-135" fmla="*/ 3225028 w 9409034"/>
                <a:gd name="connsiteY4-136" fmla="*/ 43543 h 2293854"/>
                <a:gd name="connsiteX5-137" fmla="*/ 5576343 w 9409034"/>
                <a:gd name="connsiteY5-138" fmla="*/ 87086 h 2293854"/>
                <a:gd name="connsiteX6-139" fmla="*/ 7216457 w 9409034"/>
                <a:gd name="connsiteY6-140" fmla="*/ 72572 h 2293854"/>
                <a:gd name="connsiteX7-141" fmla="*/ 8450171 w 9409034"/>
                <a:gd name="connsiteY7-142" fmla="*/ 130629 h 2293854"/>
                <a:gd name="connsiteX8-143" fmla="*/ 9262971 w 9409034"/>
                <a:gd name="connsiteY8-144" fmla="*/ 174172 h 2293854"/>
                <a:gd name="connsiteX9-145" fmla="*/ 9393600 w 9409034"/>
                <a:gd name="connsiteY9-146" fmla="*/ 638629 h 2293854"/>
                <a:gd name="connsiteX10-147" fmla="*/ 9393600 w 9409034"/>
                <a:gd name="connsiteY10-148" fmla="*/ 1480458 h 2293854"/>
                <a:gd name="connsiteX11-149" fmla="*/ 9277485 w 9409034"/>
                <a:gd name="connsiteY11-150" fmla="*/ 1930400 h 2293854"/>
                <a:gd name="connsiteX12-151" fmla="*/ 8914628 w 9409034"/>
                <a:gd name="connsiteY12-152" fmla="*/ 2191658 h 2293854"/>
                <a:gd name="connsiteX13-153" fmla="*/ 7419657 w 9409034"/>
                <a:gd name="connsiteY13-154" fmla="*/ 2293258 h 2293854"/>
                <a:gd name="connsiteX14-155" fmla="*/ 6156914 w 9409034"/>
                <a:gd name="connsiteY14-156" fmla="*/ 2191658 h 2293854"/>
                <a:gd name="connsiteX15-157" fmla="*/ 4879657 w 9409034"/>
                <a:gd name="connsiteY15-158" fmla="*/ 2293258 h 2293854"/>
                <a:gd name="connsiteX16-159" fmla="*/ 2949257 w 9409034"/>
                <a:gd name="connsiteY16-160" fmla="*/ 2133600 h 2293854"/>
                <a:gd name="connsiteX17-161" fmla="*/ 1178514 w 9409034"/>
                <a:gd name="connsiteY17-162" fmla="*/ 2206172 h 2293854"/>
                <a:gd name="connsiteX18-163" fmla="*/ 264114 w 9409034"/>
                <a:gd name="connsiteY18-164" fmla="*/ 2191658 h 2293854"/>
                <a:gd name="connsiteX19-165" fmla="*/ 177028 w 9409034"/>
                <a:gd name="connsiteY19-166" fmla="*/ 1828800 h 2293854"/>
                <a:gd name="connsiteX20-167" fmla="*/ 118971 w 9409034"/>
                <a:gd name="connsiteY20-168" fmla="*/ 1393372 h 2293854"/>
                <a:gd name="connsiteX0-169" fmla="*/ 104764 w 9394827"/>
                <a:gd name="connsiteY0-170" fmla="*/ 1393372 h 2293854"/>
                <a:gd name="connsiteX1-171" fmla="*/ 3165 w 9394827"/>
                <a:gd name="connsiteY1-172" fmla="*/ 624114 h 2293854"/>
                <a:gd name="connsiteX2-173" fmla="*/ 235393 w 9394827"/>
                <a:gd name="connsiteY2-174" fmla="*/ 130629 h 2293854"/>
                <a:gd name="connsiteX3-175" fmla="*/ 1411050 w 9394827"/>
                <a:gd name="connsiteY3-176" fmla="*/ 0 h 2293854"/>
                <a:gd name="connsiteX4-177" fmla="*/ 3210821 w 9394827"/>
                <a:gd name="connsiteY4-178" fmla="*/ 43543 h 2293854"/>
                <a:gd name="connsiteX5-179" fmla="*/ 5562136 w 9394827"/>
                <a:gd name="connsiteY5-180" fmla="*/ 87086 h 2293854"/>
                <a:gd name="connsiteX6-181" fmla="*/ 7202250 w 9394827"/>
                <a:gd name="connsiteY6-182" fmla="*/ 72572 h 2293854"/>
                <a:gd name="connsiteX7-183" fmla="*/ 8435964 w 9394827"/>
                <a:gd name="connsiteY7-184" fmla="*/ 130629 h 2293854"/>
                <a:gd name="connsiteX8-185" fmla="*/ 9248764 w 9394827"/>
                <a:gd name="connsiteY8-186" fmla="*/ 174172 h 2293854"/>
                <a:gd name="connsiteX9-187" fmla="*/ 9379393 w 9394827"/>
                <a:gd name="connsiteY9-188" fmla="*/ 638629 h 2293854"/>
                <a:gd name="connsiteX10-189" fmla="*/ 9379393 w 9394827"/>
                <a:gd name="connsiteY10-190" fmla="*/ 1480458 h 2293854"/>
                <a:gd name="connsiteX11-191" fmla="*/ 9263278 w 9394827"/>
                <a:gd name="connsiteY11-192" fmla="*/ 1930400 h 2293854"/>
                <a:gd name="connsiteX12-193" fmla="*/ 8900421 w 9394827"/>
                <a:gd name="connsiteY12-194" fmla="*/ 2191658 h 2293854"/>
                <a:gd name="connsiteX13-195" fmla="*/ 7405450 w 9394827"/>
                <a:gd name="connsiteY13-196" fmla="*/ 2293258 h 2293854"/>
                <a:gd name="connsiteX14-197" fmla="*/ 6142707 w 9394827"/>
                <a:gd name="connsiteY14-198" fmla="*/ 2191658 h 2293854"/>
                <a:gd name="connsiteX15-199" fmla="*/ 4865450 w 9394827"/>
                <a:gd name="connsiteY15-200" fmla="*/ 2293258 h 2293854"/>
                <a:gd name="connsiteX16-201" fmla="*/ 2935050 w 9394827"/>
                <a:gd name="connsiteY16-202" fmla="*/ 2133600 h 2293854"/>
                <a:gd name="connsiteX17-203" fmla="*/ 1164307 w 9394827"/>
                <a:gd name="connsiteY17-204" fmla="*/ 2206172 h 2293854"/>
                <a:gd name="connsiteX18-205" fmla="*/ 249907 w 9394827"/>
                <a:gd name="connsiteY18-206" fmla="*/ 2191658 h 2293854"/>
                <a:gd name="connsiteX19-207" fmla="*/ 162821 w 9394827"/>
                <a:gd name="connsiteY19-208" fmla="*/ 1828800 h 2293854"/>
                <a:gd name="connsiteX20-209" fmla="*/ 104764 w 9394827"/>
                <a:gd name="connsiteY20-210" fmla="*/ 1393372 h 2293854"/>
                <a:gd name="connsiteX0-211" fmla="*/ 104764 w 9394827"/>
                <a:gd name="connsiteY0-212" fmla="*/ 1407886 h 2308368"/>
                <a:gd name="connsiteX1-213" fmla="*/ 3165 w 9394827"/>
                <a:gd name="connsiteY1-214" fmla="*/ 638628 h 2308368"/>
                <a:gd name="connsiteX2-215" fmla="*/ 235393 w 9394827"/>
                <a:gd name="connsiteY2-216" fmla="*/ 145143 h 2308368"/>
                <a:gd name="connsiteX3-217" fmla="*/ 1411050 w 9394827"/>
                <a:gd name="connsiteY3-218" fmla="*/ 14514 h 2308368"/>
                <a:gd name="connsiteX4-219" fmla="*/ 3210821 w 9394827"/>
                <a:gd name="connsiteY4-220" fmla="*/ 58057 h 2308368"/>
                <a:gd name="connsiteX5-221" fmla="*/ 5591164 w 9394827"/>
                <a:gd name="connsiteY5-222" fmla="*/ 0 h 2308368"/>
                <a:gd name="connsiteX6-223" fmla="*/ 7202250 w 9394827"/>
                <a:gd name="connsiteY6-224" fmla="*/ 87086 h 2308368"/>
                <a:gd name="connsiteX7-225" fmla="*/ 8435964 w 9394827"/>
                <a:gd name="connsiteY7-226" fmla="*/ 145143 h 2308368"/>
                <a:gd name="connsiteX8-227" fmla="*/ 9248764 w 9394827"/>
                <a:gd name="connsiteY8-228" fmla="*/ 188686 h 2308368"/>
                <a:gd name="connsiteX9-229" fmla="*/ 9379393 w 9394827"/>
                <a:gd name="connsiteY9-230" fmla="*/ 653143 h 2308368"/>
                <a:gd name="connsiteX10-231" fmla="*/ 9379393 w 9394827"/>
                <a:gd name="connsiteY10-232" fmla="*/ 1494972 h 2308368"/>
                <a:gd name="connsiteX11-233" fmla="*/ 9263278 w 9394827"/>
                <a:gd name="connsiteY11-234" fmla="*/ 1944914 h 2308368"/>
                <a:gd name="connsiteX12-235" fmla="*/ 8900421 w 9394827"/>
                <a:gd name="connsiteY12-236" fmla="*/ 2206172 h 2308368"/>
                <a:gd name="connsiteX13-237" fmla="*/ 7405450 w 9394827"/>
                <a:gd name="connsiteY13-238" fmla="*/ 2307772 h 2308368"/>
                <a:gd name="connsiteX14-239" fmla="*/ 6142707 w 9394827"/>
                <a:gd name="connsiteY14-240" fmla="*/ 2206172 h 2308368"/>
                <a:gd name="connsiteX15-241" fmla="*/ 4865450 w 9394827"/>
                <a:gd name="connsiteY15-242" fmla="*/ 2307772 h 2308368"/>
                <a:gd name="connsiteX16-243" fmla="*/ 2935050 w 9394827"/>
                <a:gd name="connsiteY16-244" fmla="*/ 2148114 h 2308368"/>
                <a:gd name="connsiteX17-245" fmla="*/ 1164307 w 9394827"/>
                <a:gd name="connsiteY17-246" fmla="*/ 2220686 h 2308368"/>
                <a:gd name="connsiteX18-247" fmla="*/ 249907 w 9394827"/>
                <a:gd name="connsiteY18-248" fmla="*/ 2206172 h 2308368"/>
                <a:gd name="connsiteX19-249" fmla="*/ 162821 w 9394827"/>
                <a:gd name="connsiteY19-250" fmla="*/ 1843314 h 2308368"/>
                <a:gd name="connsiteX20-251" fmla="*/ 104764 w 9394827"/>
                <a:gd name="connsiteY20-252" fmla="*/ 1407886 h 2308368"/>
                <a:gd name="connsiteX0-253" fmla="*/ 104764 w 9394827"/>
                <a:gd name="connsiteY0-254" fmla="*/ 1422400 h 2322882"/>
                <a:gd name="connsiteX1-255" fmla="*/ 3165 w 9394827"/>
                <a:gd name="connsiteY1-256" fmla="*/ 653142 h 2322882"/>
                <a:gd name="connsiteX2-257" fmla="*/ 235393 w 9394827"/>
                <a:gd name="connsiteY2-258" fmla="*/ 159657 h 2322882"/>
                <a:gd name="connsiteX3-259" fmla="*/ 1411050 w 9394827"/>
                <a:gd name="connsiteY3-260" fmla="*/ 29028 h 2322882"/>
                <a:gd name="connsiteX4-261" fmla="*/ 3210821 w 9394827"/>
                <a:gd name="connsiteY4-262" fmla="*/ 72571 h 2322882"/>
                <a:gd name="connsiteX5-263" fmla="*/ 5591164 w 9394827"/>
                <a:gd name="connsiteY5-264" fmla="*/ 14514 h 2322882"/>
                <a:gd name="connsiteX6-265" fmla="*/ 7202250 w 9394827"/>
                <a:gd name="connsiteY6-266" fmla="*/ 101600 h 2322882"/>
                <a:gd name="connsiteX7-267" fmla="*/ 8508536 w 9394827"/>
                <a:gd name="connsiteY7-268" fmla="*/ 0 h 2322882"/>
                <a:gd name="connsiteX8-269" fmla="*/ 9248764 w 9394827"/>
                <a:gd name="connsiteY8-270" fmla="*/ 203200 h 2322882"/>
                <a:gd name="connsiteX9-271" fmla="*/ 9379393 w 9394827"/>
                <a:gd name="connsiteY9-272" fmla="*/ 667657 h 2322882"/>
                <a:gd name="connsiteX10-273" fmla="*/ 9379393 w 9394827"/>
                <a:gd name="connsiteY10-274" fmla="*/ 1509486 h 2322882"/>
                <a:gd name="connsiteX11-275" fmla="*/ 9263278 w 9394827"/>
                <a:gd name="connsiteY11-276" fmla="*/ 1959428 h 2322882"/>
                <a:gd name="connsiteX12-277" fmla="*/ 8900421 w 9394827"/>
                <a:gd name="connsiteY12-278" fmla="*/ 2220686 h 2322882"/>
                <a:gd name="connsiteX13-279" fmla="*/ 7405450 w 9394827"/>
                <a:gd name="connsiteY13-280" fmla="*/ 2322286 h 2322882"/>
                <a:gd name="connsiteX14-281" fmla="*/ 6142707 w 9394827"/>
                <a:gd name="connsiteY14-282" fmla="*/ 2220686 h 2322882"/>
                <a:gd name="connsiteX15-283" fmla="*/ 4865450 w 9394827"/>
                <a:gd name="connsiteY15-284" fmla="*/ 2322286 h 2322882"/>
                <a:gd name="connsiteX16-285" fmla="*/ 2935050 w 9394827"/>
                <a:gd name="connsiteY16-286" fmla="*/ 2162628 h 2322882"/>
                <a:gd name="connsiteX17-287" fmla="*/ 1164307 w 9394827"/>
                <a:gd name="connsiteY17-288" fmla="*/ 2235200 h 2322882"/>
                <a:gd name="connsiteX18-289" fmla="*/ 249907 w 9394827"/>
                <a:gd name="connsiteY18-290" fmla="*/ 2220686 h 2322882"/>
                <a:gd name="connsiteX19-291" fmla="*/ 162821 w 9394827"/>
                <a:gd name="connsiteY19-292" fmla="*/ 1857828 h 2322882"/>
                <a:gd name="connsiteX20-293" fmla="*/ 104764 w 9394827"/>
                <a:gd name="connsiteY20-294" fmla="*/ 1422400 h 23228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Microsoft YaHei" panose="020B0503020204020204" charset="-122"/>
                <a:ea typeface="Microsoft YaHei" panose="020B0503020204020204" charset="-122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3373120" y="1704405"/>
            <a:ext cx="2200093" cy="607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dirty="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</a:rPr>
              <a:t>Củng cố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6446" y="4153063"/>
            <a:ext cx="6069269" cy="2697906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9224" y="3905779"/>
            <a:ext cx="1651035" cy="2938159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2305050" y="3094356"/>
            <a:ext cx="3889058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Nhận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xét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tiết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học</a:t>
            </a:r>
          </a:p>
          <a:p>
            <a:pPr algn="ctr"/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 Chuẩn bị bài sau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20387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23851"/>
            <a:ext cx="9144000" cy="953428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850" y="869949"/>
            <a:ext cx="7942501" cy="530860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131" y="184151"/>
            <a:ext cx="1911029" cy="27501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2054" y="64868"/>
            <a:ext cx="1482494" cy="24411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3021" y="4478020"/>
            <a:ext cx="6151721" cy="20142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5900" y="3518099"/>
            <a:ext cx="7366438" cy="11811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6150776" y="2892071"/>
            <a:ext cx="1689788" cy="865607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1603672" y="1718312"/>
            <a:ext cx="59169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Bài 10</a:t>
            </a:r>
            <a:r>
              <a:rPr kumimoji="0" lang="en-US" altLang="zh-CN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 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Cùng khám phá quang cảnh xung quanh</a:t>
            </a:r>
          </a:p>
        </p:txBody>
      </p:sp>
    </p:spTree>
    <p:extLst>
      <p:ext uri="{BB962C8B-B14F-4D97-AF65-F5344CB8AC3E}">
        <p14:creationId xmlns:p14="http://schemas.microsoft.com/office/powerpoint/2010/main" val="217416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" y="0"/>
            <a:ext cx="9133556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56064" cy="137719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596" y="959236"/>
            <a:ext cx="6173956" cy="518880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00" y="4456172"/>
            <a:ext cx="3688088" cy="24018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968" y="-55245"/>
            <a:ext cx="3733324" cy="58235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458" y="4599688"/>
            <a:ext cx="1792228" cy="1548387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4089707" y="2565567"/>
            <a:ext cx="257070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Tiết 1</a:t>
            </a:r>
            <a:endParaRPr lang="en-US" sz="80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75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33400" y="5715000"/>
            <a:ext cx="7924800" cy="100774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Quang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cảnh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làng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quê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rất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bình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yên</a:t>
            </a:r>
            <a:endParaRPr lang="en-US" sz="36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2937" y="455930"/>
            <a:ext cx="7660481" cy="495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96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Cảnh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làng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quê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ở 2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bức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tranh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gì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khác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nhau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? 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/>
            </a:r>
            <a:b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Em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thích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cảnh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nào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hơn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1" y="1676400"/>
            <a:ext cx="3793331" cy="3426141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16793" y="1295400"/>
            <a:ext cx="4032409" cy="3962397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3445" y="5257798"/>
            <a:ext cx="4709527" cy="12954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Tranh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 </a:t>
            </a:r>
            <a:endParaRPr lang="en-US" sz="24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cảnh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làng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quê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ở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vùng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núi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dân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tộc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029200" y="5257798"/>
            <a:ext cx="3962400" cy="129540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Tranh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 </a:t>
            </a:r>
            <a:endParaRPr lang="en-US" sz="2400" b="1" dirty="0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cảnh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làng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quê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sông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nước</a:t>
            </a:r>
            <a:endParaRPr lang="en-US" sz="24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64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" y="0"/>
            <a:ext cx="9133556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56064" cy="137719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596" y="959236"/>
            <a:ext cx="6173956" cy="518880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00" y="4456172"/>
            <a:ext cx="3688088" cy="24018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968" y="-55245"/>
            <a:ext cx="3733324" cy="58235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458" y="4599688"/>
            <a:ext cx="1792228" cy="1548387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4089707" y="2565567"/>
            <a:ext cx="257070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Tiết 2</a:t>
            </a:r>
            <a:endParaRPr lang="en-US" sz="80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26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8600" y="274956"/>
            <a:ext cx="8534400" cy="5059044"/>
          </a:xfrm>
          <a:prstGeom prst="rect">
            <a:avLst/>
          </a:prstGeom>
        </p:spPr>
      </p:pic>
      <p:sp>
        <p:nvSpPr>
          <p:cNvPr id="6" name="Double Wave 5"/>
          <p:cNvSpPr/>
          <p:nvPr/>
        </p:nvSpPr>
        <p:spPr>
          <a:xfrm>
            <a:off x="0" y="5638800"/>
            <a:ext cx="8915399" cy="1104265"/>
          </a:xfrm>
          <a:prstGeom prst="double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charset="0"/>
                <a:cs typeface="Times New Roman" panose="02020603050405020304" charset="0"/>
              </a:rPr>
              <a:t>Cảnh</a:t>
            </a:r>
            <a:r>
              <a:rPr lang="en-US" sz="2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latin typeface="Times New Roman" panose="02020603050405020304" charset="0"/>
                <a:cs typeface="Times New Roman" panose="02020603050405020304" charset="0"/>
              </a:rPr>
              <a:t>thành</a:t>
            </a:r>
            <a:r>
              <a:rPr lang="en-US" sz="2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latin typeface="Times New Roman" panose="02020603050405020304" charset="0"/>
                <a:cs typeface="Times New Roman" panose="02020603050405020304" charset="0"/>
              </a:rPr>
              <a:t>phố</a:t>
            </a:r>
            <a:r>
              <a:rPr lang="en-US" sz="2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latin typeface="Times New Roman" panose="02020603050405020304" charset="0"/>
                <a:cs typeface="Times New Roman" panose="02020603050405020304" charset="0"/>
              </a:rPr>
              <a:t>rất</a:t>
            </a:r>
            <a:r>
              <a:rPr lang="en-US" sz="2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latin typeface="Times New Roman" panose="02020603050405020304" charset="0"/>
                <a:cs typeface="Times New Roman" panose="02020603050405020304" charset="0"/>
              </a:rPr>
              <a:t>đông</a:t>
            </a:r>
            <a:r>
              <a:rPr lang="en-US" sz="2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latin typeface="Times New Roman" panose="02020603050405020304" charset="0"/>
                <a:cs typeface="Times New Roman" panose="02020603050405020304" charset="0"/>
              </a:rPr>
              <a:t>đúc</a:t>
            </a:r>
            <a:r>
              <a:rPr lang="en-US" sz="2800" b="1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800" b="1" dirty="0" err="1">
                <a:latin typeface="Times New Roman" panose="02020603050405020304" charset="0"/>
                <a:cs typeface="Times New Roman" panose="02020603050405020304" charset="0"/>
              </a:rPr>
              <a:t>xe</a:t>
            </a:r>
            <a:r>
              <a:rPr lang="en-US" sz="2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latin typeface="Times New Roman" panose="02020603050405020304" charset="0"/>
                <a:cs typeface="Times New Roman" panose="02020603050405020304" charset="0"/>
              </a:rPr>
              <a:t>cộ</a:t>
            </a:r>
            <a:r>
              <a:rPr lang="en-US" sz="2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latin typeface="Times New Roman" panose="02020603050405020304" charset="0"/>
                <a:cs typeface="Times New Roman" panose="02020603050405020304" charset="0"/>
              </a:rPr>
              <a:t>đi</a:t>
            </a:r>
            <a:r>
              <a:rPr lang="en-US" sz="2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latin typeface="Times New Roman" panose="02020603050405020304" charset="0"/>
                <a:cs typeface="Times New Roman" panose="02020603050405020304" charset="0"/>
              </a:rPr>
              <a:t>lại</a:t>
            </a:r>
            <a:r>
              <a:rPr lang="en-US" sz="2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latin typeface="Times New Roman" panose="02020603050405020304" charset="0"/>
                <a:cs typeface="Times New Roman" panose="02020603050405020304" charset="0"/>
              </a:rPr>
              <a:t>tấp</a:t>
            </a:r>
            <a:r>
              <a:rPr lang="en-US" sz="2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latin typeface="Times New Roman" panose="02020603050405020304" charset="0"/>
                <a:cs typeface="Times New Roman" panose="02020603050405020304" charset="0"/>
              </a:rPr>
              <a:t>nập</a:t>
            </a:r>
            <a:endParaRPr lang="en-US" sz="28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32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27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59386"/>
            <a:ext cx="8915400" cy="1257935"/>
          </a:xfrm>
          <a:prstGeom prst="rect">
            <a:avLst/>
          </a:prstGeom>
        </p:spPr>
      </p:pic>
      <p:pic>
        <p:nvPicPr>
          <p:cNvPr id="8" name="Content Placeholder 7" descr="tranh-phong-canh-mau-he-dep-va-don-gian-37132e4b7ca7b2229b6959c08cb9cc20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52400" y="1622426"/>
            <a:ext cx="8763000" cy="477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17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100</Words>
  <Application>Microsoft Office PowerPoint</Application>
  <PresentationFormat>On-screen Show (4:3)</PresentationFormat>
  <Paragraphs>23</Paragraphs>
  <Slides>11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Cảnh làng quê ở 2 bức tranh có gì khác nhau?  Em thích cảnh nào hơn?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minhtuan6990@gmail.com / 01686898975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2020-11-18T07:58:26Z</dcterms:created>
  <dcterms:modified xsi:type="dcterms:W3CDTF">2020-11-18T08:05:56Z</dcterms:modified>
</cp:coreProperties>
</file>