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B1FF3-B474-4A82-968C-74873414E83C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E3579-A733-480C-A390-2868325F1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7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98FDD318-183E-44D1-83E4-F42C9910CDEA}" type="slidenum">
              <a:rPr lang="zh-CN" altLang="en-US" sz="1800"/>
              <a:pPr algn="l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4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508D-BE31-4FDE-9F7E-090150438B7A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F11-E305-4912-8004-8147524C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836613"/>
            <a:ext cx="919162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460375"/>
            <a:ext cx="9648826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13"/>
            <a:ext cx="914558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997325"/>
            <a:ext cx="56022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4075" y="1484313"/>
            <a:ext cx="45862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058988"/>
            <a:ext cx="32004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7686675" y="698500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-233363" y="536575"/>
            <a:ext cx="1905001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675" y="1698625"/>
            <a:ext cx="7488238" cy="3243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57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563" y="2665413"/>
            <a:ext cx="5421312" cy="1092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/>
            <a:r>
              <a:rPr lang="en-US" altLang="zh-CN" sz="40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TOÁN LỚP 1</a:t>
            </a:r>
            <a:endParaRPr lang="zh-CN" altLang="en-US" sz="4000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D:\2.PHƯƠNG NGÂN\A.NH 2020-2021\HÌNH ẢNH SGK\TOAN T1\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399" r="5083" b="81366"/>
          <a:stretch>
            <a:fillRect/>
          </a:stretch>
        </p:blipFill>
        <p:spPr bwMode="auto">
          <a:xfrm>
            <a:off x="1931988" y="1546225"/>
            <a:ext cx="566578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19150" r="61945" b="71275"/>
          <a:stretch>
            <a:fillRect/>
          </a:stretch>
        </p:blipFill>
        <p:spPr bwMode="auto">
          <a:xfrm>
            <a:off x="92075" y="69850"/>
            <a:ext cx="25431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3416665" y="685800"/>
            <a:ext cx="2300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Batang" pitchFamily="18" charset="-127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Batang" pitchFamily="18" charset="-12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Batang" pitchFamily="18" charset="-127"/>
              </a:rPr>
              <a:t>cộng</a:t>
            </a:r>
            <a:endParaRPr lang="vi-VN" sz="3200" b="1" dirty="0">
              <a:solidFill>
                <a:srgbClr val="FF0000"/>
              </a:solidFill>
              <a:latin typeface="Century Gothic" pitchFamily="34" charset="0"/>
              <a:ea typeface="Batang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31050" r="35350" b="63753"/>
          <a:stretch>
            <a:fillRect/>
          </a:stretch>
        </p:blipFill>
        <p:spPr bwMode="auto">
          <a:xfrm>
            <a:off x="2137140" y="1524000"/>
            <a:ext cx="36941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6" t="31050" r="14468" b="63753"/>
          <a:stretch>
            <a:fillRect/>
          </a:stretch>
        </p:blipFill>
        <p:spPr bwMode="auto">
          <a:xfrm>
            <a:off x="6327775" y="1524000"/>
            <a:ext cx="19002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31050" r="70219" b="63753"/>
          <a:stretch>
            <a:fillRect/>
          </a:stretch>
        </p:blipFill>
        <p:spPr bwMode="auto">
          <a:xfrm>
            <a:off x="1229090" y="1524000"/>
            <a:ext cx="771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0" t="36795" r="13483" b="57733"/>
          <a:stretch>
            <a:fillRect/>
          </a:stretch>
        </p:blipFill>
        <p:spPr bwMode="auto">
          <a:xfrm>
            <a:off x="6273800" y="2219325"/>
            <a:ext cx="2035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8" t="36795" r="35217" b="57733"/>
          <a:stretch>
            <a:fillRect/>
          </a:stretch>
        </p:blipFill>
        <p:spPr bwMode="auto">
          <a:xfrm>
            <a:off x="2716578" y="2219325"/>
            <a:ext cx="31099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36795" r="64375" b="57733"/>
          <a:stretch>
            <a:fillRect/>
          </a:stretch>
        </p:blipFill>
        <p:spPr bwMode="auto">
          <a:xfrm>
            <a:off x="1232265" y="2220912"/>
            <a:ext cx="13922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42677" r="58597" b="51578"/>
          <a:stretch>
            <a:fillRect/>
          </a:stretch>
        </p:blipFill>
        <p:spPr bwMode="auto">
          <a:xfrm>
            <a:off x="1222740" y="2919412"/>
            <a:ext cx="20034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42677" r="34879" b="51578"/>
          <a:stretch>
            <a:fillRect/>
          </a:stretch>
        </p:blipFill>
        <p:spPr bwMode="auto">
          <a:xfrm>
            <a:off x="3332528" y="2919412"/>
            <a:ext cx="25669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2" t="42677" r="13483" b="51578"/>
          <a:stretch>
            <a:fillRect/>
          </a:stretch>
        </p:blipFill>
        <p:spPr bwMode="auto">
          <a:xfrm>
            <a:off x="6238875" y="2919412"/>
            <a:ext cx="2070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48695" r="52686" b="45970"/>
          <a:stretch>
            <a:fillRect/>
          </a:stretch>
        </p:blipFill>
        <p:spPr bwMode="auto">
          <a:xfrm>
            <a:off x="1235440" y="3646487"/>
            <a:ext cx="26304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2" t="48695" r="13483" b="47066"/>
          <a:stretch>
            <a:fillRect/>
          </a:stretch>
        </p:blipFill>
        <p:spPr bwMode="auto">
          <a:xfrm>
            <a:off x="6340475" y="3697287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9" t="48695" r="35088" b="45970"/>
          <a:stretch>
            <a:fillRect/>
          </a:stretch>
        </p:blipFill>
        <p:spPr bwMode="auto">
          <a:xfrm>
            <a:off x="3997690" y="3646487"/>
            <a:ext cx="18573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54849" r="47334" b="39813"/>
          <a:stretch>
            <a:fillRect/>
          </a:stretch>
        </p:blipFill>
        <p:spPr bwMode="auto">
          <a:xfrm>
            <a:off x="1254490" y="4371975"/>
            <a:ext cx="31972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1" t="54849" r="34859" b="39813"/>
          <a:stretch>
            <a:fillRect/>
          </a:stretch>
        </p:blipFill>
        <p:spPr bwMode="auto">
          <a:xfrm>
            <a:off x="4520588" y="4360862"/>
            <a:ext cx="13144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8" t="54849" r="13483" b="39813"/>
          <a:stretch>
            <a:fillRect/>
          </a:stretch>
        </p:blipFill>
        <p:spPr bwMode="auto">
          <a:xfrm>
            <a:off x="6381750" y="4394200"/>
            <a:ext cx="1952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0" t="60735" r="13483" b="34473"/>
          <a:stretch>
            <a:fillRect/>
          </a:stretch>
        </p:blipFill>
        <p:spPr bwMode="auto">
          <a:xfrm>
            <a:off x="6346825" y="5091112"/>
            <a:ext cx="2035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5" t="60735" r="34923" b="34473"/>
          <a:stretch>
            <a:fillRect/>
          </a:stretch>
        </p:blipFill>
        <p:spPr bwMode="auto">
          <a:xfrm>
            <a:off x="5178425" y="5117855"/>
            <a:ext cx="688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60735" r="41589" b="34473"/>
          <a:stretch>
            <a:fillRect/>
          </a:stretch>
        </p:blipFill>
        <p:spPr bwMode="auto">
          <a:xfrm>
            <a:off x="1197951" y="5091112"/>
            <a:ext cx="38068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2.PHƯƠNG NGÂN\A.NH 2020-2021\HÌNH ẢNH SGK\TOAN T1\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75969" r="3311" b="5450"/>
          <a:stretch>
            <a:fillRect/>
          </a:stretch>
        </p:blipFill>
        <p:spPr bwMode="auto">
          <a:xfrm>
            <a:off x="7938" y="304800"/>
            <a:ext cx="8955087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2286000" y="3519488"/>
            <a:ext cx="630237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3070225" y="3519488"/>
            <a:ext cx="631825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3886200" y="3505200"/>
            <a:ext cx="630237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4678362" y="3516313"/>
            <a:ext cx="631825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5489575" y="3519488"/>
            <a:ext cx="631825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6288087" y="3517900"/>
            <a:ext cx="631825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7140575" y="3511550"/>
            <a:ext cx="631825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7978775" y="3516313"/>
            <a:ext cx="631825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.PHƯƠNG NGÂN\A.NH 2020-2021\HÌNH ẢNH SGK\TOAN T1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975" r="4053" b="61374"/>
          <a:stretch>
            <a:fillRect/>
          </a:stretch>
        </p:blipFill>
        <p:spPr bwMode="auto">
          <a:xfrm>
            <a:off x="7938" y="152401"/>
            <a:ext cx="9136062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4191000" y="3657600"/>
            <a:ext cx="228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6096000" y="2514600"/>
            <a:ext cx="228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6096000" y="3135868"/>
            <a:ext cx="4191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8001000" y="1981200"/>
            <a:ext cx="4191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4229100" y="4267200"/>
            <a:ext cx="4191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2286000" y="5410200"/>
            <a:ext cx="4191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2324100" y="4812268"/>
            <a:ext cx="2667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2320437" y="4276020"/>
            <a:ext cx="20955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4210050" y="3151833"/>
            <a:ext cx="20955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6115050" y="1953176"/>
            <a:ext cx="20955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.PHƯƠNG NGÂN\A.NH 2020-2021\HÌNH ẢNH SGK\TOAN T1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42496" r="11128" b="8311"/>
          <a:stretch>
            <a:fillRect/>
          </a:stretch>
        </p:blipFill>
        <p:spPr bwMode="auto">
          <a:xfrm>
            <a:off x="7937" y="287337"/>
            <a:ext cx="8732837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4"/>
          <p:cNvSpPr/>
          <p:nvPr/>
        </p:nvSpPr>
        <p:spPr>
          <a:xfrm>
            <a:off x="3886200" y="3048002"/>
            <a:ext cx="3855244" cy="1677755"/>
          </a:xfrm>
          <a:prstGeom prst="arc">
            <a:avLst>
              <a:gd name="adj1" fmla="val 14135953"/>
              <a:gd name="adj2" fmla="val 1999919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/>
          <p:cNvSpPr/>
          <p:nvPr/>
        </p:nvSpPr>
        <p:spPr>
          <a:xfrm flipV="1">
            <a:off x="2009775" y="4623261"/>
            <a:ext cx="2790825" cy="747251"/>
          </a:xfrm>
          <a:prstGeom prst="arc">
            <a:avLst>
              <a:gd name="adj1" fmla="val 11699705"/>
              <a:gd name="adj2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/>
          <p:cNvSpPr/>
          <p:nvPr/>
        </p:nvSpPr>
        <p:spPr>
          <a:xfrm rot="13838579">
            <a:off x="2801778" y="4307168"/>
            <a:ext cx="2542106" cy="1405072"/>
          </a:xfrm>
          <a:prstGeom prst="arc">
            <a:avLst>
              <a:gd name="adj1" fmla="val 11248280"/>
              <a:gd name="adj2" fmla="val 18798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473099" y="2514600"/>
            <a:ext cx="2622901" cy="2495104"/>
          </a:xfrm>
          <a:prstGeom prst="arc">
            <a:avLst>
              <a:gd name="adj1" fmla="val 16939623"/>
              <a:gd name="adj2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rc 8"/>
          <p:cNvSpPr/>
          <p:nvPr/>
        </p:nvSpPr>
        <p:spPr>
          <a:xfrm rot="12075880">
            <a:off x="5535923" y="4045897"/>
            <a:ext cx="2816754" cy="1359718"/>
          </a:xfrm>
          <a:prstGeom prst="arc">
            <a:avLst>
              <a:gd name="adj1" fmla="val 13689230"/>
              <a:gd name="adj2" fmla="val 2145142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31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2020-11-26T01:41:35Z</dcterms:created>
  <dcterms:modified xsi:type="dcterms:W3CDTF">2020-11-26T05:48:08Z</dcterms:modified>
</cp:coreProperties>
</file>