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5" r:id="rId5"/>
    <p:sldId id="261" r:id="rId6"/>
    <p:sldId id="263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4C7E-45BB-44FC-A908-3E3648B542AA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D384B-76CD-428C-81EF-41174222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fld id="{F3274F50-66EE-4656-8025-19101D0392EC}" type="slidenum">
              <a:rPr lang="zh-CN" altLang="en-US" sz="1800">
                <a:ea typeface="SimSun" pitchFamily="2" charset="-122"/>
              </a:rPr>
              <a:pPr algn="l" eaLnBrk="1" hangingPunct="1"/>
              <a:t>1</a:t>
            </a:fld>
            <a:endParaRPr lang="zh-CN" altLang="en-US" sz="180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3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A6545F-F864-413B-8FC1-D4724706754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62CCCC-7D0C-4955-9B2A-F4B393528B2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9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6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D816-A6E4-48EA-900C-4671FB3A68FB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614F-3D02-46EB-B984-23BDFD6E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bai%20mai%20thi_data\dung-5.mp3" TargetMode="External"/><Relationship Id="rId1" Type="http://schemas.openxmlformats.org/officeDocument/2006/relationships/audio" Target="file:///C:\Users\Admin\Desktop\Thi%20NVSP\am%20thanh%20dung%20sai\am%20thanh%20dung%20sai\qua-tuyet-voi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u%20lieu%20C%2022-04-2020\Desktop\Thi%20NVSP\am%20thanh%20dung%20sai\am%20thanh%20dung%20sai\dung-5.mp3" TargetMode="External"/><Relationship Id="rId1" Type="http://schemas.openxmlformats.org/officeDocument/2006/relationships/audio" Target="file:///C:\Users\Admin\Desktop\Thi%20NVSP\am%20thanh%20dung%20sai\am%20thanh%20dung%20sai\qua-tuyet-voi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u%20lieu%20C%2022-04-2020\Desktop\Thi%20NVSP\am%20thanh%20dung%20sai\am%20thanh%20dung%20sai\dung-5.mp3" TargetMode="External"/><Relationship Id="rId1" Type="http://schemas.openxmlformats.org/officeDocument/2006/relationships/audio" Target="file:///C:\Users\Admin\Desktop\Thi%20NVSP\am%20thanh%20dung%20sai\am%20thanh%20dung%20sai\qua-tuyet-voi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u%20lieu%20C%2022-04-2020\Desktop\Thi%20NVSP\am%20thanh%20dung%20sai\am%20thanh%20dung%20sai\dung-5.mp3" TargetMode="External"/><Relationship Id="rId1" Type="http://schemas.openxmlformats.org/officeDocument/2006/relationships/audio" Target="file:///C:\Users\Admin\Desktop\Thi%20NVSP\am%20thanh%20dung%20sai\am%20thanh%20dung%20sai\qua-tuyet-voi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916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94" y="-457201"/>
            <a:ext cx="9648826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5334000"/>
            <a:ext cx="5602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4075" y="1179513"/>
            <a:ext cx="45862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386263"/>
            <a:ext cx="32019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7686675" y="698500"/>
            <a:ext cx="16049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-233363" y="536575"/>
            <a:ext cx="1905001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912293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 eaLnBrk="0" hangingPunct="0"/>
            <a:r>
              <a:rPr lang="en-US" sz="3600" b="1" kern="1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563" y="2341075"/>
            <a:ext cx="5421312" cy="1092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 eaLnBrk="0" hangingPunct="0"/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TOÁN LỚP 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36653" y="3200400"/>
            <a:ext cx="1871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6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927893" y="3937245"/>
            <a:ext cx="7272338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ko-KR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ko-KR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altLang="ko-KR" sz="36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 ( tiết 1)</a:t>
            </a:r>
            <a:endParaRPr lang="en-US" altLang="ko-KR" sz="36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qua-tuyet-v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802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dung-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7304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8"/>
          <p:cNvSpPr/>
          <p:nvPr/>
        </p:nvSpPr>
        <p:spPr bwMode="auto">
          <a:xfrm>
            <a:off x="1752600" y="381000"/>
            <a:ext cx="5943600" cy="1143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6001"/>
            </a:scheme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SimSun" pitchFamily="2" charset="-122"/>
              </a:rPr>
              <a:t>Bài</a:t>
            </a:r>
            <a:r>
              <a:rPr lang="en-US" altLang="zh-CN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SimSun" pitchFamily="2" charset="-122"/>
              </a:rPr>
              <a:t> 1 </a:t>
            </a:r>
            <a:r>
              <a:rPr lang="en-US" altLang="zh-CN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SimSun" pitchFamily="2" charset="-122"/>
              </a:rPr>
              <a:t>: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SimSun" pitchFamily="2" charset="-122"/>
              </a:rPr>
              <a:t>Tìm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SimSun" pitchFamily="2" charset="-122"/>
              </a:rPr>
              <a:t>số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1138" t="30631" r="6895" b="43243"/>
          <a:stretch>
            <a:fillRect/>
          </a:stretch>
        </p:blipFill>
        <p:spPr>
          <a:xfrm>
            <a:off x="106364" y="1447800"/>
            <a:ext cx="8991599" cy="508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F:\AAA-PDF-SGK\lt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024" y="1840523"/>
            <a:ext cx="1774879" cy="2426234"/>
          </a:xfrm>
          <a:prstGeom prst="rect">
            <a:avLst/>
          </a:prstGeom>
          <a:noFill/>
        </p:spPr>
      </p:pic>
      <p:pic>
        <p:nvPicPr>
          <p:cNvPr id="9" name="Picture 4" descr="F:\AAA-PDF-SGK\lt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4095724"/>
            <a:ext cx="1421692" cy="2228876"/>
          </a:xfrm>
          <a:prstGeom prst="rect">
            <a:avLst/>
          </a:prstGeom>
          <a:noFill/>
        </p:spPr>
      </p:pic>
      <p:pic>
        <p:nvPicPr>
          <p:cNvPr id="10" name="Picture 5" descr="F:\AAA-PDF-SGK\lt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1981200"/>
            <a:ext cx="1354138" cy="2285557"/>
          </a:xfrm>
          <a:prstGeom prst="rect">
            <a:avLst/>
          </a:prstGeom>
          <a:noFill/>
        </p:spPr>
      </p:pic>
      <p:pic>
        <p:nvPicPr>
          <p:cNvPr id="11" name="Picture 6" descr="F:\AAA-PDF-SGK\lt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4493" y="1781969"/>
            <a:ext cx="2281907" cy="2256631"/>
          </a:xfrm>
          <a:prstGeom prst="rect">
            <a:avLst/>
          </a:prstGeom>
          <a:noFill/>
        </p:spPr>
      </p:pic>
      <p:pic>
        <p:nvPicPr>
          <p:cNvPr id="12" name="Picture 7" descr="F:\AAA-PDF-SGK\lt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3001" y="3751070"/>
            <a:ext cx="2438399" cy="2421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861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3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qua-tuyet-v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802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dung-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7304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8"/>
          <p:cNvSpPr/>
          <p:nvPr/>
        </p:nvSpPr>
        <p:spPr bwMode="auto">
          <a:xfrm>
            <a:off x="1752600" y="152400"/>
            <a:ext cx="5943600" cy="914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6001"/>
            </a:scheme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u="sng" dirty="0" err="1">
                <a:latin typeface="Arial" pitchFamily="34" charset="0"/>
                <a:ea typeface="SimSun" pitchFamily="2" charset="-122"/>
              </a:rPr>
              <a:t>Bài</a:t>
            </a:r>
            <a:r>
              <a:rPr lang="en-US" altLang="zh-CN" sz="3200" b="1" u="sng" dirty="0">
                <a:latin typeface="Arial" pitchFamily="34" charset="0"/>
                <a:ea typeface="SimSun" pitchFamily="2" charset="-122"/>
              </a:rPr>
              <a:t> 2:</a:t>
            </a:r>
            <a:r>
              <a:rPr lang="en-US" altLang="zh-CN" sz="3200" b="1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latin typeface="Arial" pitchFamily="34" charset="0"/>
                <a:ea typeface="SimSun" pitchFamily="2" charset="-122"/>
              </a:rPr>
              <a:t>Đếm</a:t>
            </a:r>
            <a:endParaRPr lang="en-US" altLang="zh-CN" sz="3200" b="1" dirty="0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61749" b="5818"/>
          <a:stretch>
            <a:fillRect/>
          </a:stretch>
        </p:blipFill>
        <p:spPr>
          <a:xfrm>
            <a:off x="0" y="1541462"/>
            <a:ext cx="9097962" cy="531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2456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AAA-LÀM ẢNH SLIDE\Bai6-LT1-2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1"/>
            <a:ext cx="2590800" cy="2209799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1292312" y="2462366"/>
            <a:ext cx="805919" cy="923330"/>
            <a:chOff x="5268391" y="3743325"/>
            <a:chExt cx="806199" cy="875030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43325"/>
              <a:ext cx="499028" cy="72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13" name="Picture 7" descr="F:\AAA-LÀM ẢNH SLIDE\Bai6-LT1-2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1"/>
            <a:ext cx="2514600" cy="2209799"/>
          </a:xfrm>
          <a:prstGeom prst="rect">
            <a:avLst/>
          </a:prstGeom>
          <a:noFill/>
        </p:spPr>
      </p:pic>
      <p:grpSp>
        <p:nvGrpSpPr>
          <p:cNvPr id="14" name="Group 31"/>
          <p:cNvGrpSpPr/>
          <p:nvPr/>
        </p:nvGrpSpPr>
        <p:grpSpPr>
          <a:xfrm>
            <a:off x="4426801" y="2641189"/>
            <a:ext cx="671398" cy="769441"/>
            <a:chOff x="5268391" y="3754755"/>
            <a:chExt cx="806199" cy="963666"/>
          </a:xfrm>
        </p:grpSpPr>
        <p:sp>
          <p:nvSpPr>
            <p:cNvPr id="16" name="Rounded Rectangle 1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4960" y="3754755"/>
              <a:ext cx="599013" cy="963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7315007" y="2588688"/>
            <a:ext cx="806199" cy="821942"/>
            <a:chOff x="5268391" y="3754755"/>
            <a:chExt cx="806199" cy="863975"/>
          </a:xfrm>
        </p:grpSpPr>
        <p:sp>
          <p:nvSpPr>
            <p:cNvPr id="19" name="Rounded Rectangle 1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4960" y="3754755"/>
              <a:ext cx="498855" cy="86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21" name="Picture 4" descr="F:\AAA-LÀM ẢNH SLIDE\Bai6-LT1-2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876" y="156622"/>
            <a:ext cx="2495324" cy="2205578"/>
          </a:xfrm>
          <a:prstGeom prst="rect">
            <a:avLst/>
          </a:prstGeom>
          <a:noFill/>
        </p:spPr>
      </p:pic>
      <p:pic>
        <p:nvPicPr>
          <p:cNvPr id="22" name="Picture 8" descr="F:\AAA-LÀM ẢNH SLIDE\Bai6-LT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662" y="3892695"/>
            <a:ext cx="2438400" cy="2124670"/>
          </a:xfrm>
          <a:prstGeom prst="rect">
            <a:avLst/>
          </a:prstGeom>
          <a:noFill/>
        </p:spPr>
      </p:pic>
      <p:grpSp>
        <p:nvGrpSpPr>
          <p:cNvPr id="27" name="Group 31"/>
          <p:cNvGrpSpPr/>
          <p:nvPr/>
        </p:nvGrpSpPr>
        <p:grpSpPr>
          <a:xfrm>
            <a:off x="1339818" y="6036415"/>
            <a:ext cx="806199" cy="821585"/>
            <a:chOff x="5268391" y="3754755"/>
            <a:chExt cx="806199" cy="863600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4960" y="3754755"/>
              <a:ext cx="498855" cy="80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0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0" name="Picture 5" descr="F:\AAA-LÀM ẢNH SLIDE\Bai6-LT1-2(6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8734" y="3911745"/>
            <a:ext cx="2464538" cy="2124670"/>
          </a:xfrm>
          <a:prstGeom prst="rect">
            <a:avLst/>
          </a:prstGeom>
          <a:noFill/>
        </p:spPr>
      </p:pic>
      <p:grpSp>
        <p:nvGrpSpPr>
          <p:cNvPr id="31" name="Group 31"/>
          <p:cNvGrpSpPr/>
          <p:nvPr/>
        </p:nvGrpSpPr>
        <p:grpSpPr>
          <a:xfrm>
            <a:off x="4622517" y="6063718"/>
            <a:ext cx="806199" cy="821585"/>
            <a:chOff x="5268391" y="3754755"/>
            <a:chExt cx="806199" cy="863600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94960" y="3754755"/>
              <a:ext cx="498855" cy="80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8" name="Picture 6" descr="F:\AAA-LÀM ẢNH SLIDE\Bai5-HĐ-1c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549" y="3911744"/>
            <a:ext cx="2445251" cy="2050143"/>
          </a:xfrm>
          <a:prstGeom prst="rect">
            <a:avLst/>
          </a:prstGeom>
          <a:noFill/>
        </p:spPr>
      </p:pic>
      <p:grpSp>
        <p:nvGrpSpPr>
          <p:cNvPr id="39" name="Group 31"/>
          <p:cNvGrpSpPr/>
          <p:nvPr/>
        </p:nvGrpSpPr>
        <p:grpSpPr>
          <a:xfrm>
            <a:off x="7318099" y="6115891"/>
            <a:ext cx="806199" cy="821585"/>
            <a:chOff x="5268391" y="3754755"/>
            <a:chExt cx="806199" cy="863600"/>
          </a:xfrm>
        </p:grpSpPr>
        <p:sp>
          <p:nvSpPr>
            <p:cNvPr id="40" name="Rounded Rectangle 3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94960" y="3754755"/>
              <a:ext cx="498855" cy="808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332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qua-tuyet-v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802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dung-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7304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8"/>
          <p:cNvSpPr/>
          <p:nvPr/>
        </p:nvSpPr>
        <p:spPr bwMode="auto">
          <a:xfrm>
            <a:off x="1325563" y="76200"/>
            <a:ext cx="7162800" cy="1143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6001"/>
            </a:scheme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u="sng" dirty="0" err="1">
                <a:latin typeface="Arial" pitchFamily="34" charset="0"/>
                <a:ea typeface="SimSun" pitchFamily="2" charset="-122"/>
              </a:rPr>
              <a:t>Bài</a:t>
            </a:r>
            <a:r>
              <a:rPr lang="en-US" altLang="zh-CN" sz="3200" b="1" u="sng" dirty="0">
                <a:latin typeface="Arial" pitchFamily="34" charset="0"/>
                <a:ea typeface="SimSun" pitchFamily="2" charset="-122"/>
              </a:rPr>
              <a:t> 3: </a:t>
            </a:r>
            <a:r>
              <a:rPr lang="en-US" altLang="zh-CN" sz="3200" b="1" dirty="0" err="1">
                <a:latin typeface="Arial" pitchFamily="34" charset="0"/>
                <a:ea typeface="SimSun" pitchFamily="2" charset="-122"/>
              </a:rPr>
              <a:t>T</a:t>
            </a:r>
            <a:r>
              <a:rPr lang="en-US" altLang="zh-CN" sz="3200" b="1" dirty="0" err="1" smtClean="0">
                <a:latin typeface="Arial" pitchFamily="34" charset="0"/>
                <a:ea typeface="SimSun" pitchFamily="2" charset="-122"/>
              </a:rPr>
              <a:t>ìm</a:t>
            </a:r>
            <a:r>
              <a:rPr lang="en-US" altLang="zh-CN" sz="3200" b="1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latin typeface="Arial" pitchFamily="34" charset="0"/>
                <a:ea typeface="SimSun" pitchFamily="2" charset="-122"/>
              </a:rPr>
              <a:t>chậu</a:t>
            </a:r>
            <a:r>
              <a:rPr lang="en-US" altLang="zh-CN" sz="3200" b="1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latin typeface="Arial" pitchFamily="34" charset="0"/>
                <a:ea typeface="SimSun" pitchFamily="2" charset="-122"/>
              </a:rPr>
              <a:t>hoa</a:t>
            </a:r>
            <a:r>
              <a:rPr lang="en-US" altLang="zh-CN" sz="3200" b="1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latin typeface="Arial" pitchFamily="34" charset="0"/>
                <a:ea typeface="SimSun" pitchFamily="2" charset="-122"/>
              </a:rPr>
              <a:t>thích</a:t>
            </a:r>
            <a:r>
              <a:rPr lang="en-US" altLang="zh-CN" sz="3200" b="1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latin typeface="Arial" pitchFamily="34" charset="0"/>
                <a:ea typeface="SimSun" pitchFamily="2" charset="-122"/>
              </a:rPr>
              <a:t>hợp</a:t>
            </a:r>
            <a:endParaRPr lang="en-US" altLang="zh-CN" sz="8800" b="1" dirty="0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174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62222"/>
          <a:stretch>
            <a:fillRect/>
          </a:stretch>
        </p:blipFill>
        <p:spPr bwMode="auto">
          <a:xfrm>
            <a:off x="0" y="1558925"/>
            <a:ext cx="9126538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17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82084" y="1435665"/>
            <a:ext cx="1226936" cy="2406409"/>
            <a:chOff x="677375" y="1297710"/>
            <a:chExt cx="1227362" cy="1805364"/>
          </a:xfrm>
        </p:grpSpPr>
        <p:pic>
          <p:nvPicPr>
            <p:cNvPr id="1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7375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1866" y="1738265"/>
              <a:ext cx="758381" cy="1355469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2327736" y="1435665"/>
            <a:ext cx="1226936" cy="2414067"/>
            <a:chOff x="2323598" y="1297710"/>
            <a:chExt cx="1227362" cy="1811109"/>
          </a:xfrm>
        </p:grpSpPr>
        <p:pic>
          <p:nvPicPr>
            <p:cNvPr id="21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23598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2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140" y="1520982"/>
              <a:ext cx="841123" cy="1584357"/>
            </a:xfrm>
            <a:prstGeom prst="rect">
              <a:avLst/>
            </a:prstGeom>
            <a:noFill/>
          </p:spPr>
        </p:pic>
        <p:pic>
          <p:nvPicPr>
            <p:cNvPr id="2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353985" y="2118510"/>
              <a:ext cx="544789" cy="973712"/>
            </a:xfrm>
            <a:prstGeom prst="rect">
              <a:avLst/>
            </a:prstGeom>
            <a:noFill/>
          </p:spPr>
        </p:pic>
        <p:pic>
          <p:nvPicPr>
            <p:cNvPr id="2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2844" y="2037030"/>
              <a:ext cx="544789" cy="1071789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3982432" y="1435665"/>
            <a:ext cx="1226936" cy="2406409"/>
            <a:chOff x="3978869" y="1297710"/>
            <a:chExt cx="1227362" cy="1805364"/>
          </a:xfrm>
        </p:grpSpPr>
        <p:pic>
          <p:nvPicPr>
            <p:cNvPr id="2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78869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35785" y="1692998"/>
              <a:ext cx="650339" cy="1401779"/>
            </a:xfrm>
            <a:prstGeom prst="rect">
              <a:avLst/>
            </a:prstGeom>
            <a:noFill/>
          </p:spPr>
        </p:pic>
        <p:pic>
          <p:nvPicPr>
            <p:cNvPr id="30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4019740" y="2018921"/>
              <a:ext cx="543205" cy="1080844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5637136" y="1435665"/>
            <a:ext cx="1226936" cy="2414068"/>
            <a:chOff x="5634147" y="1297710"/>
            <a:chExt cx="1227362" cy="1811110"/>
          </a:xfrm>
        </p:grpSpPr>
        <p:pic>
          <p:nvPicPr>
            <p:cNvPr id="3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4147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3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6193959" y="1430451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3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21320" y="1656789"/>
              <a:ext cx="487845" cy="979756"/>
            </a:xfrm>
            <a:prstGeom prst="rect">
              <a:avLst/>
            </a:prstGeom>
            <a:noFill/>
          </p:spPr>
        </p:pic>
        <p:grpSp>
          <p:nvGrpSpPr>
            <p:cNvPr id="37" name="Group 35"/>
            <p:cNvGrpSpPr/>
            <p:nvPr/>
          </p:nvGrpSpPr>
          <p:grpSpPr>
            <a:xfrm>
              <a:off x="5663860" y="2206663"/>
              <a:ext cx="1162454" cy="902157"/>
              <a:chOff x="5663860" y="2206663"/>
              <a:chExt cx="1162454" cy="902157"/>
            </a:xfrm>
          </p:grpSpPr>
          <p:pic>
            <p:nvPicPr>
              <p:cNvPr id="38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flipH="1">
                <a:off x="5663860" y="2260936"/>
                <a:ext cx="474389" cy="847884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368516" y="2206663"/>
                <a:ext cx="457798" cy="900648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flipH="1">
                <a:off x="6065822" y="2453489"/>
                <a:ext cx="324414" cy="6538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7293347" y="1435665"/>
            <a:ext cx="1226936" cy="2406409"/>
            <a:chOff x="7290933" y="1297710"/>
            <a:chExt cx="1227362" cy="1805364"/>
          </a:xfrm>
        </p:grpSpPr>
        <p:pic>
          <p:nvPicPr>
            <p:cNvPr id="4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90933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867339" y="1410835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4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67541" y="1637173"/>
              <a:ext cx="487845" cy="979756"/>
            </a:xfrm>
            <a:prstGeom prst="rect">
              <a:avLst/>
            </a:prstGeom>
            <a:noFill/>
          </p:spPr>
        </p:pic>
        <p:pic>
          <p:nvPicPr>
            <p:cNvPr id="45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7391558" y="2241320"/>
              <a:ext cx="474389" cy="847884"/>
            </a:xfrm>
            <a:prstGeom prst="rect">
              <a:avLst/>
            </a:prstGeom>
            <a:noFill/>
          </p:spPr>
        </p:pic>
        <p:pic>
          <p:nvPicPr>
            <p:cNvPr id="4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51366" y="2187047"/>
              <a:ext cx="457798" cy="900648"/>
            </a:xfrm>
            <a:prstGeom prst="rect">
              <a:avLst/>
            </a:prstGeom>
            <a:noFill/>
          </p:spPr>
        </p:pic>
      </p:grpSp>
      <p:pic>
        <p:nvPicPr>
          <p:cNvPr id="47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1036" y="4536951"/>
            <a:ext cx="909035" cy="1002013"/>
          </a:xfrm>
          <a:prstGeom prst="rect">
            <a:avLst/>
          </a:prstGeom>
          <a:noFill/>
        </p:spPr>
      </p:pic>
      <p:pic>
        <p:nvPicPr>
          <p:cNvPr id="48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687" y="4536951"/>
            <a:ext cx="909035" cy="1002013"/>
          </a:xfrm>
          <a:prstGeom prst="rect">
            <a:avLst/>
          </a:prstGeom>
          <a:noFill/>
        </p:spPr>
      </p:pic>
      <p:pic>
        <p:nvPicPr>
          <p:cNvPr id="49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41384" y="4536951"/>
            <a:ext cx="909035" cy="1002013"/>
          </a:xfrm>
          <a:prstGeom prst="rect">
            <a:avLst/>
          </a:prstGeom>
          <a:noFill/>
        </p:spPr>
      </p:pic>
      <p:pic>
        <p:nvPicPr>
          <p:cNvPr id="50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087" y="4536951"/>
            <a:ext cx="909035" cy="1002013"/>
          </a:xfrm>
          <a:prstGeom prst="rect">
            <a:avLst/>
          </a:prstGeom>
          <a:noFill/>
        </p:spPr>
      </p:pic>
      <p:pic>
        <p:nvPicPr>
          <p:cNvPr id="51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298" y="4536951"/>
            <a:ext cx="909035" cy="1002013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1108779" y="5002572"/>
            <a:ext cx="373546" cy="541330"/>
            <a:chOff x="1086112" y="3937503"/>
            <a:chExt cx="373676" cy="406123"/>
          </a:xfrm>
        </p:grpSpPr>
        <p:sp>
          <p:nvSpPr>
            <p:cNvPr id="53" name="Rounded Rectangle 52"/>
            <p:cNvSpPr/>
            <p:nvPr/>
          </p:nvSpPr>
          <p:spPr>
            <a:xfrm>
              <a:off x="1086112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5469" y="3937503"/>
              <a:ext cx="356312" cy="34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54431" y="5002572"/>
            <a:ext cx="373546" cy="541330"/>
            <a:chOff x="2732335" y="3937503"/>
            <a:chExt cx="373676" cy="406123"/>
          </a:xfrm>
        </p:grpSpPr>
        <p:sp>
          <p:nvSpPr>
            <p:cNvPr id="56" name="Rounded Rectangle 55"/>
            <p:cNvSpPr/>
            <p:nvPr/>
          </p:nvSpPr>
          <p:spPr>
            <a:xfrm>
              <a:off x="2732335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41661" y="3937503"/>
              <a:ext cx="356312" cy="34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09129" y="5002572"/>
            <a:ext cx="374565" cy="541330"/>
            <a:chOff x="4387606" y="3937503"/>
            <a:chExt cx="374695" cy="406123"/>
          </a:xfrm>
        </p:grpSpPr>
        <p:sp>
          <p:nvSpPr>
            <p:cNvPr id="59" name="Rounded Rectangle 58"/>
            <p:cNvSpPr/>
            <p:nvPr/>
          </p:nvSpPr>
          <p:spPr>
            <a:xfrm>
              <a:off x="4387606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05989" y="3937503"/>
              <a:ext cx="356312" cy="34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63831" y="5002572"/>
            <a:ext cx="373546" cy="541330"/>
            <a:chOff x="6042884" y="3937503"/>
            <a:chExt cx="373676" cy="406123"/>
          </a:xfrm>
        </p:grpSpPr>
        <p:sp>
          <p:nvSpPr>
            <p:cNvPr id="62" name="Rounded Rectangle 61"/>
            <p:cNvSpPr/>
            <p:nvPr/>
          </p:nvSpPr>
          <p:spPr>
            <a:xfrm>
              <a:off x="6042884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53719" y="3937503"/>
              <a:ext cx="356312" cy="34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720042" y="5002572"/>
            <a:ext cx="373546" cy="541330"/>
            <a:chOff x="7699670" y="3937503"/>
            <a:chExt cx="373676" cy="406123"/>
          </a:xfrm>
        </p:grpSpPr>
        <p:sp>
          <p:nvSpPr>
            <p:cNvPr id="65" name="Rounded Rectangle 64"/>
            <p:cNvSpPr/>
            <p:nvPr/>
          </p:nvSpPr>
          <p:spPr>
            <a:xfrm>
              <a:off x="7699670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10506" y="3937503"/>
              <a:ext cx="356312" cy="34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cxnSp>
        <p:nvCxnSpPr>
          <p:cNvPr id="67" name="Straight Connector 66"/>
          <p:cNvCxnSpPr>
            <a:stCxn id="47" idx="0"/>
            <a:endCxn id="19" idx="2"/>
          </p:cNvCxnSpPr>
          <p:nvPr/>
        </p:nvCxnSpPr>
        <p:spPr>
          <a:xfrm rot="5400000" flipH="1" flipV="1">
            <a:off x="941891" y="4183553"/>
            <a:ext cx="70732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0"/>
          </p:cNvCxnSpPr>
          <p:nvPr/>
        </p:nvCxnSpPr>
        <p:spPr>
          <a:xfrm rot="5400000" flipH="1" flipV="1">
            <a:off x="3421400" y="3364895"/>
            <a:ext cx="691861" cy="1652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9" idx="0"/>
          </p:cNvCxnSpPr>
          <p:nvPr/>
        </p:nvCxnSpPr>
        <p:spPr>
          <a:xfrm rot="16200000" flipV="1">
            <a:off x="3410085" y="3351135"/>
            <a:ext cx="703929" cy="16677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0" idx="0"/>
            <a:endCxn id="42" idx="2"/>
          </p:cNvCxnSpPr>
          <p:nvPr/>
        </p:nvCxnSpPr>
        <p:spPr>
          <a:xfrm rot="5400000" flipH="1" flipV="1">
            <a:off x="6731272" y="3361410"/>
            <a:ext cx="694877" cy="1656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1" idx="0"/>
            <a:endCxn id="40" idx="2"/>
          </p:cNvCxnSpPr>
          <p:nvPr/>
        </p:nvCxnSpPr>
        <p:spPr>
          <a:xfrm rot="16200000" flipV="1">
            <a:off x="6724199" y="3354334"/>
            <a:ext cx="689230" cy="167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20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qua-tuyet-v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802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dung-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7304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8"/>
          <p:cNvSpPr/>
          <p:nvPr/>
        </p:nvSpPr>
        <p:spPr bwMode="auto">
          <a:xfrm>
            <a:off x="2514600" y="152400"/>
            <a:ext cx="3886200" cy="914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6001"/>
            </a:scheme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b="1" u="sng">
                <a:latin typeface="Arial" pitchFamily="34" charset="0"/>
                <a:ea typeface="SimSun" pitchFamily="2" charset="-122"/>
              </a:rPr>
              <a:t>Bài 4:</a:t>
            </a:r>
            <a:r>
              <a:rPr lang="en-US" altLang="zh-CN" sz="3600" b="1">
                <a:latin typeface="Arial" pitchFamily="34" charset="0"/>
                <a:ea typeface="SimSun" pitchFamily="2" charset="-122"/>
              </a:rPr>
              <a:t> Tìm số</a:t>
            </a:r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40344" r="-3009" b="-41212"/>
          <a:stretch>
            <a:fillRect/>
          </a:stretch>
        </p:blipFill>
        <p:spPr bwMode="auto">
          <a:xfrm>
            <a:off x="0" y="1524000"/>
            <a:ext cx="9372600" cy="89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889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6200" y="5888974"/>
            <a:ext cx="354325" cy="510845"/>
            <a:chOff x="5229584" y="4314693"/>
            <a:chExt cx="354448" cy="383252"/>
          </a:xfrm>
        </p:grpSpPr>
        <p:sp>
          <p:nvSpPr>
            <p:cNvPr id="3" name="Rounded Rectangle 2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36939" y="4314693"/>
              <a:ext cx="341879" cy="30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20997" y="5887881"/>
            <a:ext cx="354323" cy="526023"/>
            <a:chOff x="6872442" y="4314693"/>
            <a:chExt cx="354446" cy="394639"/>
          </a:xfrm>
        </p:grpSpPr>
        <p:sp>
          <p:nvSpPr>
            <p:cNvPr id="6" name="Rounded Rectangle 5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239" y="4314693"/>
              <a:ext cx="341879" cy="30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9" y="5810497"/>
            <a:ext cx="354323" cy="526023"/>
            <a:chOff x="3564942" y="4314693"/>
            <a:chExt cx="354446" cy="394639"/>
          </a:xfrm>
        </p:grpSpPr>
        <p:sp>
          <p:nvSpPr>
            <p:cNvPr id="9" name="Rounded Rectangle 8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5779" y="4314693"/>
              <a:ext cx="341879" cy="30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8" y="5756236"/>
            <a:ext cx="434552" cy="584776"/>
            <a:chOff x="3564942" y="4314693"/>
            <a:chExt cx="434702" cy="438717"/>
          </a:xfrm>
        </p:grpSpPr>
        <p:sp>
          <p:nvSpPr>
            <p:cNvPr id="12" name="Rounded Rectangle 11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7209" y="4314693"/>
              <a:ext cx="412435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93559" y="5847932"/>
            <a:ext cx="431071" cy="584774"/>
            <a:chOff x="5229584" y="4314693"/>
            <a:chExt cx="431220" cy="438716"/>
          </a:xfrm>
        </p:grpSpPr>
        <p:sp>
          <p:nvSpPr>
            <p:cNvPr id="15" name="Rounded Rectangle 14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8369" y="4314693"/>
              <a:ext cx="412435" cy="43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3765" y="5904152"/>
            <a:ext cx="426515" cy="584776"/>
            <a:chOff x="6872442" y="4326123"/>
            <a:chExt cx="426663" cy="438718"/>
          </a:xfrm>
        </p:grpSpPr>
        <p:sp>
          <p:nvSpPr>
            <p:cNvPr id="18" name="Rounded Rectangle 17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86669" y="4326123"/>
              <a:ext cx="412436" cy="43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24" name="Picture 5" descr="F:\AAA-LÀM ẢNH SLIDE\Bai6-LT1-4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903734"/>
            <a:ext cx="1227288" cy="600851"/>
          </a:xfrm>
          <a:prstGeom prst="rect">
            <a:avLst/>
          </a:prstGeom>
          <a:noFill/>
        </p:spPr>
      </p:pic>
      <p:pic>
        <p:nvPicPr>
          <p:cNvPr id="25" name="Picture 4" descr="F:\AAA-LÀM ẢNH SLIDE\Bai6-LT1-4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5561565"/>
            <a:ext cx="1257300" cy="975059"/>
          </a:xfrm>
          <a:prstGeom prst="rect">
            <a:avLst/>
          </a:prstGeom>
          <a:noFill/>
        </p:spPr>
      </p:pic>
      <p:pic>
        <p:nvPicPr>
          <p:cNvPr id="26" name="Picture 3" descr="F:\AAA-LÀM ẢNH SLIDE\Bai6-LT1-4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3785" y="5870365"/>
            <a:ext cx="1521615" cy="562341"/>
          </a:xfrm>
          <a:prstGeom prst="rect">
            <a:avLst/>
          </a:prstGeom>
          <a:noFill/>
        </p:spPr>
      </p:pic>
      <p:pic>
        <p:nvPicPr>
          <p:cNvPr id="27" name="Picture 2" descr="C:\Users\TUAN\Downloads\LT1-b4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8763000" cy="524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087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61</Words>
  <Application>Microsoft Office PowerPoint</Application>
  <PresentationFormat>On-screen Show (4:3)</PresentationFormat>
  <Paragraphs>28</Paragraphs>
  <Slides>9</Slides>
  <Notes>3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2020-10-08T04:11:38Z</dcterms:created>
  <dcterms:modified xsi:type="dcterms:W3CDTF">2020-10-08T04:40:25Z</dcterms:modified>
</cp:coreProperties>
</file>