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B68F4-3D75-4E3E-BCCC-89B45E2409C8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0DB52-6DC4-4FBA-A9DC-4A2098252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3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en-US" dirty="0"/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en-US"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6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8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9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10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11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12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44418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4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3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5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8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4D2D-CE88-49D9-9558-CC63C603DF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8247-F125-4A56-9595-65EC729A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bai%20mai%20thi_data\dung-5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C:\Users\Admin\Desktop\Thi%20NVSP\am%20thanh%20dung%20sai\am%20thanh%20dung%20sai\qua-tuyet-voi.mp3" TargetMode="External"/><Relationship Id="rId1" Type="http://schemas.microsoft.com/office/2007/relationships/media" Target="file:///C:\Users\Admin\Desktop\Thi%20NVSP\am%20thanh%20dung%20sai\am%20thanh%20dung%20sai\qua-tuyet-voi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bai%20mai%20thi_data\dung-5.mp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D:\Du%20lieu%20C%2022-04-2020\Desktop\Thi%20NVSP\am%20thanh%20dung%20sai\am%20thanh%20dung%20sai\dung-5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C:\Users\Admin\Desktop\Thi%20NVSP\am%20thanh%20dung%20sai\am%20thanh%20dung%20sai\qua-tuyet-voi.mp3" TargetMode="External"/><Relationship Id="rId1" Type="http://schemas.microsoft.com/office/2007/relationships/media" Target="file:///C:\Users\Admin\Desktop\Thi%20NVSP\am%20thanh%20dung%20sai\am%20thanh%20dung%20sai\qua-tuyet-voi.mp3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Du%20lieu%20C%2022-04-2020\Desktop\Thi%20NVSP\am%20thanh%20dung%20sai\am%20thanh%20dung%20sai\dung-5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/D:\Du%20lieu%20C%2022-04-2020\Desktop\Thi%20NVSP\am%20thanh%20dung%20sai\am%20thanh%20dung%20sai\dung-5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C:\Users\Admin\Desktop\Thi%20NVSP\am%20thanh%20dung%20sai\am%20thanh%20dung%20sai\qua-tuyet-voi.mp3" TargetMode="External"/><Relationship Id="rId1" Type="http://schemas.microsoft.com/office/2007/relationships/media" Target="file:///C:\Users\Admin\Desktop\Thi%20NVSP\am%20thanh%20dung%20sai\am%20thanh%20dung%20sai\qua-tuyet-voi.mp3" TargetMode="Externa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Du%20lieu%20C%2022-04-2020\Desktop\Thi%20NVSP\am%20thanh%20dung%20sai\am%20thanh%20dung%20sai\dung-5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752600" y="1600200"/>
            <a:ext cx="6343650" cy="2014061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048000" y="259080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4"/>
          <a:srcRect l="7709" t="60001" b="7777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42941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2"/>
          <p:cNvPicPr>
            <a:picLocks noChangeAspect="1"/>
          </p:cNvPicPr>
          <p:nvPr/>
        </p:nvPicPr>
        <p:blipFill>
          <a:blip r:embed="rId4"/>
          <a:srcRect t="6667" r="7709" b="34444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Oval 3"/>
          <p:cNvSpPr/>
          <p:nvPr/>
        </p:nvSpPr>
        <p:spPr>
          <a:xfrm>
            <a:off x="4495800" y="5181600"/>
            <a:ext cx="700206" cy="279736"/>
          </a:xfrm>
          <a:custGeom>
            <a:avLst/>
            <a:gdLst>
              <a:gd name="connsiteX0" fmla="*/ 0 w 457200"/>
              <a:gd name="connsiteY0" fmla="*/ 304800 h 609600"/>
              <a:gd name="connsiteX1" fmla="*/ 228600 w 457200"/>
              <a:gd name="connsiteY1" fmla="*/ 0 h 609600"/>
              <a:gd name="connsiteX2" fmla="*/ 457200 w 457200"/>
              <a:gd name="connsiteY2" fmla="*/ 304800 h 609600"/>
              <a:gd name="connsiteX3" fmla="*/ 228600 w 457200"/>
              <a:gd name="connsiteY3" fmla="*/ 609600 h 609600"/>
              <a:gd name="connsiteX4" fmla="*/ 0 w 457200"/>
              <a:gd name="connsiteY4" fmla="*/ 304800 h 609600"/>
              <a:gd name="connsiteX0" fmla="*/ 0 w 666750"/>
              <a:gd name="connsiteY0" fmla="*/ 305003 h 610076"/>
              <a:gd name="connsiteX1" fmla="*/ 228600 w 666750"/>
              <a:gd name="connsiteY1" fmla="*/ 203 h 610076"/>
              <a:gd name="connsiteX2" fmla="*/ 666750 w 666750"/>
              <a:gd name="connsiteY2" fmla="*/ 343103 h 610076"/>
              <a:gd name="connsiteX3" fmla="*/ 228600 w 666750"/>
              <a:gd name="connsiteY3" fmla="*/ 609803 h 610076"/>
              <a:gd name="connsiteX4" fmla="*/ 0 w 666750"/>
              <a:gd name="connsiteY4" fmla="*/ 305003 h 610076"/>
              <a:gd name="connsiteX0" fmla="*/ 234 w 666984"/>
              <a:gd name="connsiteY0" fmla="*/ 53080 h 358153"/>
              <a:gd name="connsiteX1" fmla="*/ 266934 w 666984"/>
              <a:gd name="connsiteY1" fmla="*/ 34030 h 358153"/>
              <a:gd name="connsiteX2" fmla="*/ 666984 w 666984"/>
              <a:gd name="connsiteY2" fmla="*/ 91180 h 358153"/>
              <a:gd name="connsiteX3" fmla="*/ 228834 w 666984"/>
              <a:gd name="connsiteY3" fmla="*/ 357880 h 358153"/>
              <a:gd name="connsiteX4" fmla="*/ 234 w 666984"/>
              <a:gd name="connsiteY4" fmla="*/ 53080 h 358153"/>
              <a:gd name="connsiteX0" fmla="*/ 8728 w 680680"/>
              <a:gd name="connsiteY0" fmla="*/ 53080 h 472314"/>
              <a:gd name="connsiteX1" fmla="*/ 275428 w 680680"/>
              <a:gd name="connsiteY1" fmla="*/ 34030 h 472314"/>
              <a:gd name="connsiteX2" fmla="*/ 675478 w 680680"/>
              <a:gd name="connsiteY2" fmla="*/ 91180 h 472314"/>
              <a:gd name="connsiteX3" fmla="*/ 599278 w 680680"/>
              <a:gd name="connsiteY3" fmla="*/ 472180 h 472314"/>
              <a:gd name="connsiteX4" fmla="*/ 8728 w 680680"/>
              <a:gd name="connsiteY4" fmla="*/ 53080 h 472314"/>
              <a:gd name="connsiteX0" fmla="*/ 11624 w 604325"/>
              <a:gd name="connsiteY0" fmla="*/ 375109 h 501627"/>
              <a:gd name="connsiteX1" fmla="*/ 202124 w 604325"/>
              <a:gd name="connsiteY1" fmla="*/ 51259 h 501627"/>
              <a:gd name="connsiteX2" fmla="*/ 602174 w 604325"/>
              <a:gd name="connsiteY2" fmla="*/ 108409 h 501627"/>
              <a:gd name="connsiteX3" fmla="*/ 525974 w 604325"/>
              <a:gd name="connsiteY3" fmla="*/ 489409 h 501627"/>
              <a:gd name="connsiteX4" fmla="*/ 11624 w 604325"/>
              <a:gd name="connsiteY4" fmla="*/ 375109 h 501627"/>
              <a:gd name="connsiteX0" fmla="*/ 185805 w 778506"/>
              <a:gd name="connsiteY0" fmla="*/ 358983 h 484962"/>
              <a:gd name="connsiteX1" fmla="*/ 33405 w 778506"/>
              <a:gd name="connsiteY1" fmla="*/ 73233 h 484962"/>
              <a:gd name="connsiteX2" fmla="*/ 776355 w 778506"/>
              <a:gd name="connsiteY2" fmla="*/ 92283 h 484962"/>
              <a:gd name="connsiteX3" fmla="*/ 700155 w 778506"/>
              <a:gd name="connsiteY3" fmla="*/ 473283 h 484962"/>
              <a:gd name="connsiteX4" fmla="*/ 185805 w 778506"/>
              <a:gd name="connsiteY4" fmla="*/ 358983 h 484962"/>
              <a:gd name="connsiteX0" fmla="*/ 185805 w 778506"/>
              <a:gd name="connsiteY0" fmla="*/ 479172 h 527994"/>
              <a:gd name="connsiteX1" fmla="*/ 33405 w 778506"/>
              <a:gd name="connsiteY1" fmla="*/ 79122 h 527994"/>
              <a:gd name="connsiteX2" fmla="*/ 776355 w 778506"/>
              <a:gd name="connsiteY2" fmla="*/ 98172 h 527994"/>
              <a:gd name="connsiteX3" fmla="*/ 700155 w 778506"/>
              <a:gd name="connsiteY3" fmla="*/ 479172 h 527994"/>
              <a:gd name="connsiteX4" fmla="*/ 185805 w 778506"/>
              <a:gd name="connsiteY4" fmla="*/ 479172 h 527994"/>
              <a:gd name="connsiteX0" fmla="*/ 107505 w 700206"/>
              <a:gd name="connsiteY0" fmla="*/ 506976 h 559471"/>
              <a:gd name="connsiteX1" fmla="*/ 50355 w 700206"/>
              <a:gd name="connsiteY1" fmla="*/ 49776 h 559471"/>
              <a:gd name="connsiteX2" fmla="*/ 698055 w 700206"/>
              <a:gd name="connsiteY2" fmla="*/ 125976 h 559471"/>
              <a:gd name="connsiteX3" fmla="*/ 621855 w 700206"/>
              <a:gd name="connsiteY3" fmla="*/ 506976 h 559471"/>
              <a:gd name="connsiteX4" fmla="*/ 107505 w 700206"/>
              <a:gd name="connsiteY4" fmla="*/ 506976 h 5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06" h="559471">
                <a:moveTo>
                  <a:pt x="107505" y="506976"/>
                </a:moveTo>
                <a:cubicBezTo>
                  <a:pt x="12255" y="430776"/>
                  <a:pt x="-48070" y="113276"/>
                  <a:pt x="50355" y="49776"/>
                </a:cubicBezTo>
                <a:cubicBezTo>
                  <a:pt x="148780" y="-13724"/>
                  <a:pt x="698055" y="-42360"/>
                  <a:pt x="698055" y="125976"/>
                </a:cubicBezTo>
                <a:cubicBezTo>
                  <a:pt x="698055" y="294312"/>
                  <a:pt x="720280" y="443476"/>
                  <a:pt x="621855" y="506976"/>
                </a:cubicBezTo>
                <a:cubicBezTo>
                  <a:pt x="523430" y="570476"/>
                  <a:pt x="202755" y="583176"/>
                  <a:pt x="107505" y="50697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3"/>
          <p:cNvSpPr/>
          <p:nvPr/>
        </p:nvSpPr>
        <p:spPr>
          <a:xfrm>
            <a:off x="7696200" y="5181600"/>
            <a:ext cx="700206" cy="279736"/>
          </a:xfrm>
          <a:custGeom>
            <a:avLst/>
            <a:gdLst>
              <a:gd name="connsiteX0" fmla="*/ 0 w 457200"/>
              <a:gd name="connsiteY0" fmla="*/ 304800 h 609600"/>
              <a:gd name="connsiteX1" fmla="*/ 228600 w 457200"/>
              <a:gd name="connsiteY1" fmla="*/ 0 h 609600"/>
              <a:gd name="connsiteX2" fmla="*/ 457200 w 457200"/>
              <a:gd name="connsiteY2" fmla="*/ 304800 h 609600"/>
              <a:gd name="connsiteX3" fmla="*/ 228600 w 457200"/>
              <a:gd name="connsiteY3" fmla="*/ 609600 h 609600"/>
              <a:gd name="connsiteX4" fmla="*/ 0 w 457200"/>
              <a:gd name="connsiteY4" fmla="*/ 304800 h 609600"/>
              <a:gd name="connsiteX0" fmla="*/ 0 w 666750"/>
              <a:gd name="connsiteY0" fmla="*/ 305003 h 610076"/>
              <a:gd name="connsiteX1" fmla="*/ 228600 w 666750"/>
              <a:gd name="connsiteY1" fmla="*/ 203 h 610076"/>
              <a:gd name="connsiteX2" fmla="*/ 666750 w 666750"/>
              <a:gd name="connsiteY2" fmla="*/ 343103 h 610076"/>
              <a:gd name="connsiteX3" fmla="*/ 228600 w 666750"/>
              <a:gd name="connsiteY3" fmla="*/ 609803 h 610076"/>
              <a:gd name="connsiteX4" fmla="*/ 0 w 666750"/>
              <a:gd name="connsiteY4" fmla="*/ 305003 h 610076"/>
              <a:gd name="connsiteX0" fmla="*/ 234 w 666984"/>
              <a:gd name="connsiteY0" fmla="*/ 53080 h 358153"/>
              <a:gd name="connsiteX1" fmla="*/ 266934 w 666984"/>
              <a:gd name="connsiteY1" fmla="*/ 34030 h 358153"/>
              <a:gd name="connsiteX2" fmla="*/ 666984 w 666984"/>
              <a:gd name="connsiteY2" fmla="*/ 91180 h 358153"/>
              <a:gd name="connsiteX3" fmla="*/ 228834 w 666984"/>
              <a:gd name="connsiteY3" fmla="*/ 357880 h 358153"/>
              <a:gd name="connsiteX4" fmla="*/ 234 w 666984"/>
              <a:gd name="connsiteY4" fmla="*/ 53080 h 358153"/>
              <a:gd name="connsiteX0" fmla="*/ 8728 w 680680"/>
              <a:gd name="connsiteY0" fmla="*/ 53080 h 472314"/>
              <a:gd name="connsiteX1" fmla="*/ 275428 w 680680"/>
              <a:gd name="connsiteY1" fmla="*/ 34030 h 472314"/>
              <a:gd name="connsiteX2" fmla="*/ 675478 w 680680"/>
              <a:gd name="connsiteY2" fmla="*/ 91180 h 472314"/>
              <a:gd name="connsiteX3" fmla="*/ 599278 w 680680"/>
              <a:gd name="connsiteY3" fmla="*/ 472180 h 472314"/>
              <a:gd name="connsiteX4" fmla="*/ 8728 w 680680"/>
              <a:gd name="connsiteY4" fmla="*/ 53080 h 472314"/>
              <a:gd name="connsiteX0" fmla="*/ 11624 w 604325"/>
              <a:gd name="connsiteY0" fmla="*/ 375109 h 501627"/>
              <a:gd name="connsiteX1" fmla="*/ 202124 w 604325"/>
              <a:gd name="connsiteY1" fmla="*/ 51259 h 501627"/>
              <a:gd name="connsiteX2" fmla="*/ 602174 w 604325"/>
              <a:gd name="connsiteY2" fmla="*/ 108409 h 501627"/>
              <a:gd name="connsiteX3" fmla="*/ 525974 w 604325"/>
              <a:gd name="connsiteY3" fmla="*/ 489409 h 501627"/>
              <a:gd name="connsiteX4" fmla="*/ 11624 w 604325"/>
              <a:gd name="connsiteY4" fmla="*/ 375109 h 501627"/>
              <a:gd name="connsiteX0" fmla="*/ 185805 w 778506"/>
              <a:gd name="connsiteY0" fmla="*/ 358983 h 484962"/>
              <a:gd name="connsiteX1" fmla="*/ 33405 w 778506"/>
              <a:gd name="connsiteY1" fmla="*/ 73233 h 484962"/>
              <a:gd name="connsiteX2" fmla="*/ 776355 w 778506"/>
              <a:gd name="connsiteY2" fmla="*/ 92283 h 484962"/>
              <a:gd name="connsiteX3" fmla="*/ 700155 w 778506"/>
              <a:gd name="connsiteY3" fmla="*/ 473283 h 484962"/>
              <a:gd name="connsiteX4" fmla="*/ 185805 w 778506"/>
              <a:gd name="connsiteY4" fmla="*/ 358983 h 484962"/>
              <a:gd name="connsiteX0" fmla="*/ 185805 w 778506"/>
              <a:gd name="connsiteY0" fmla="*/ 479172 h 527994"/>
              <a:gd name="connsiteX1" fmla="*/ 33405 w 778506"/>
              <a:gd name="connsiteY1" fmla="*/ 79122 h 527994"/>
              <a:gd name="connsiteX2" fmla="*/ 776355 w 778506"/>
              <a:gd name="connsiteY2" fmla="*/ 98172 h 527994"/>
              <a:gd name="connsiteX3" fmla="*/ 700155 w 778506"/>
              <a:gd name="connsiteY3" fmla="*/ 479172 h 527994"/>
              <a:gd name="connsiteX4" fmla="*/ 185805 w 778506"/>
              <a:gd name="connsiteY4" fmla="*/ 479172 h 527994"/>
              <a:gd name="connsiteX0" fmla="*/ 107505 w 700206"/>
              <a:gd name="connsiteY0" fmla="*/ 506976 h 559471"/>
              <a:gd name="connsiteX1" fmla="*/ 50355 w 700206"/>
              <a:gd name="connsiteY1" fmla="*/ 49776 h 559471"/>
              <a:gd name="connsiteX2" fmla="*/ 698055 w 700206"/>
              <a:gd name="connsiteY2" fmla="*/ 125976 h 559471"/>
              <a:gd name="connsiteX3" fmla="*/ 621855 w 700206"/>
              <a:gd name="connsiteY3" fmla="*/ 506976 h 559471"/>
              <a:gd name="connsiteX4" fmla="*/ 107505 w 700206"/>
              <a:gd name="connsiteY4" fmla="*/ 506976 h 5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06" h="559471">
                <a:moveTo>
                  <a:pt x="107505" y="506976"/>
                </a:moveTo>
                <a:cubicBezTo>
                  <a:pt x="12255" y="430776"/>
                  <a:pt x="-48070" y="113276"/>
                  <a:pt x="50355" y="49776"/>
                </a:cubicBezTo>
                <a:cubicBezTo>
                  <a:pt x="148780" y="-13724"/>
                  <a:pt x="698055" y="-42360"/>
                  <a:pt x="698055" y="125976"/>
                </a:cubicBezTo>
                <a:cubicBezTo>
                  <a:pt x="698055" y="294312"/>
                  <a:pt x="720280" y="443476"/>
                  <a:pt x="621855" y="506976"/>
                </a:cubicBezTo>
                <a:cubicBezTo>
                  <a:pt x="523430" y="570476"/>
                  <a:pt x="202755" y="583176"/>
                  <a:pt x="107505" y="50697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</a:rPr>
              <a:t>0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Oval 3"/>
          <p:cNvSpPr/>
          <p:nvPr/>
        </p:nvSpPr>
        <p:spPr>
          <a:xfrm>
            <a:off x="2895600" y="5549732"/>
            <a:ext cx="700206" cy="279736"/>
          </a:xfrm>
          <a:custGeom>
            <a:avLst/>
            <a:gdLst>
              <a:gd name="connsiteX0" fmla="*/ 0 w 457200"/>
              <a:gd name="connsiteY0" fmla="*/ 304800 h 609600"/>
              <a:gd name="connsiteX1" fmla="*/ 228600 w 457200"/>
              <a:gd name="connsiteY1" fmla="*/ 0 h 609600"/>
              <a:gd name="connsiteX2" fmla="*/ 457200 w 457200"/>
              <a:gd name="connsiteY2" fmla="*/ 304800 h 609600"/>
              <a:gd name="connsiteX3" fmla="*/ 228600 w 457200"/>
              <a:gd name="connsiteY3" fmla="*/ 609600 h 609600"/>
              <a:gd name="connsiteX4" fmla="*/ 0 w 457200"/>
              <a:gd name="connsiteY4" fmla="*/ 304800 h 609600"/>
              <a:gd name="connsiteX0" fmla="*/ 0 w 666750"/>
              <a:gd name="connsiteY0" fmla="*/ 305003 h 610076"/>
              <a:gd name="connsiteX1" fmla="*/ 228600 w 666750"/>
              <a:gd name="connsiteY1" fmla="*/ 203 h 610076"/>
              <a:gd name="connsiteX2" fmla="*/ 666750 w 666750"/>
              <a:gd name="connsiteY2" fmla="*/ 343103 h 610076"/>
              <a:gd name="connsiteX3" fmla="*/ 228600 w 666750"/>
              <a:gd name="connsiteY3" fmla="*/ 609803 h 610076"/>
              <a:gd name="connsiteX4" fmla="*/ 0 w 666750"/>
              <a:gd name="connsiteY4" fmla="*/ 305003 h 610076"/>
              <a:gd name="connsiteX0" fmla="*/ 234 w 666984"/>
              <a:gd name="connsiteY0" fmla="*/ 53080 h 358153"/>
              <a:gd name="connsiteX1" fmla="*/ 266934 w 666984"/>
              <a:gd name="connsiteY1" fmla="*/ 34030 h 358153"/>
              <a:gd name="connsiteX2" fmla="*/ 666984 w 666984"/>
              <a:gd name="connsiteY2" fmla="*/ 91180 h 358153"/>
              <a:gd name="connsiteX3" fmla="*/ 228834 w 666984"/>
              <a:gd name="connsiteY3" fmla="*/ 357880 h 358153"/>
              <a:gd name="connsiteX4" fmla="*/ 234 w 666984"/>
              <a:gd name="connsiteY4" fmla="*/ 53080 h 358153"/>
              <a:gd name="connsiteX0" fmla="*/ 8728 w 680680"/>
              <a:gd name="connsiteY0" fmla="*/ 53080 h 472314"/>
              <a:gd name="connsiteX1" fmla="*/ 275428 w 680680"/>
              <a:gd name="connsiteY1" fmla="*/ 34030 h 472314"/>
              <a:gd name="connsiteX2" fmla="*/ 675478 w 680680"/>
              <a:gd name="connsiteY2" fmla="*/ 91180 h 472314"/>
              <a:gd name="connsiteX3" fmla="*/ 599278 w 680680"/>
              <a:gd name="connsiteY3" fmla="*/ 472180 h 472314"/>
              <a:gd name="connsiteX4" fmla="*/ 8728 w 680680"/>
              <a:gd name="connsiteY4" fmla="*/ 53080 h 472314"/>
              <a:gd name="connsiteX0" fmla="*/ 11624 w 604325"/>
              <a:gd name="connsiteY0" fmla="*/ 375109 h 501627"/>
              <a:gd name="connsiteX1" fmla="*/ 202124 w 604325"/>
              <a:gd name="connsiteY1" fmla="*/ 51259 h 501627"/>
              <a:gd name="connsiteX2" fmla="*/ 602174 w 604325"/>
              <a:gd name="connsiteY2" fmla="*/ 108409 h 501627"/>
              <a:gd name="connsiteX3" fmla="*/ 525974 w 604325"/>
              <a:gd name="connsiteY3" fmla="*/ 489409 h 501627"/>
              <a:gd name="connsiteX4" fmla="*/ 11624 w 604325"/>
              <a:gd name="connsiteY4" fmla="*/ 375109 h 501627"/>
              <a:gd name="connsiteX0" fmla="*/ 185805 w 778506"/>
              <a:gd name="connsiteY0" fmla="*/ 358983 h 484962"/>
              <a:gd name="connsiteX1" fmla="*/ 33405 w 778506"/>
              <a:gd name="connsiteY1" fmla="*/ 73233 h 484962"/>
              <a:gd name="connsiteX2" fmla="*/ 776355 w 778506"/>
              <a:gd name="connsiteY2" fmla="*/ 92283 h 484962"/>
              <a:gd name="connsiteX3" fmla="*/ 700155 w 778506"/>
              <a:gd name="connsiteY3" fmla="*/ 473283 h 484962"/>
              <a:gd name="connsiteX4" fmla="*/ 185805 w 778506"/>
              <a:gd name="connsiteY4" fmla="*/ 358983 h 484962"/>
              <a:gd name="connsiteX0" fmla="*/ 185805 w 778506"/>
              <a:gd name="connsiteY0" fmla="*/ 479172 h 527994"/>
              <a:gd name="connsiteX1" fmla="*/ 33405 w 778506"/>
              <a:gd name="connsiteY1" fmla="*/ 79122 h 527994"/>
              <a:gd name="connsiteX2" fmla="*/ 776355 w 778506"/>
              <a:gd name="connsiteY2" fmla="*/ 98172 h 527994"/>
              <a:gd name="connsiteX3" fmla="*/ 700155 w 778506"/>
              <a:gd name="connsiteY3" fmla="*/ 479172 h 527994"/>
              <a:gd name="connsiteX4" fmla="*/ 185805 w 778506"/>
              <a:gd name="connsiteY4" fmla="*/ 479172 h 527994"/>
              <a:gd name="connsiteX0" fmla="*/ 107505 w 700206"/>
              <a:gd name="connsiteY0" fmla="*/ 506976 h 559471"/>
              <a:gd name="connsiteX1" fmla="*/ 50355 w 700206"/>
              <a:gd name="connsiteY1" fmla="*/ 49776 h 559471"/>
              <a:gd name="connsiteX2" fmla="*/ 698055 w 700206"/>
              <a:gd name="connsiteY2" fmla="*/ 125976 h 559471"/>
              <a:gd name="connsiteX3" fmla="*/ 621855 w 700206"/>
              <a:gd name="connsiteY3" fmla="*/ 506976 h 559471"/>
              <a:gd name="connsiteX4" fmla="*/ 107505 w 700206"/>
              <a:gd name="connsiteY4" fmla="*/ 506976 h 5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06" h="559471">
                <a:moveTo>
                  <a:pt x="107505" y="506976"/>
                </a:moveTo>
                <a:cubicBezTo>
                  <a:pt x="12255" y="430776"/>
                  <a:pt x="-48070" y="113276"/>
                  <a:pt x="50355" y="49776"/>
                </a:cubicBezTo>
                <a:cubicBezTo>
                  <a:pt x="148780" y="-13724"/>
                  <a:pt x="698055" y="-42360"/>
                  <a:pt x="698055" y="125976"/>
                </a:cubicBezTo>
                <a:cubicBezTo>
                  <a:pt x="698055" y="294312"/>
                  <a:pt x="720280" y="443476"/>
                  <a:pt x="621855" y="506976"/>
                </a:cubicBezTo>
                <a:cubicBezTo>
                  <a:pt x="523430" y="570476"/>
                  <a:pt x="202755" y="583176"/>
                  <a:pt x="107505" y="50697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Oval 3"/>
          <p:cNvSpPr/>
          <p:nvPr/>
        </p:nvSpPr>
        <p:spPr>
          <a:xfrm>
            <a:off x="6096000" y="5594350"/>
            <a:ext cx="700206" cy="279736"/>
          </a:xfrm>
          <a:custGeom>
            <a:avLst/>
            <a:gdLst>
              <a:gd name="connsiteX0" fmla="*/ 0 w 457200"/>
              <a:gd name="connsiteY0" fmla="*/ 304800 h 609600"/>
              <a:gd name="connsiteX1" fmla="*/ 228600 w 457200"/>
              <a:gd name="connsiteY1" fmla="*/ 0 h 609600"/>
              <a:gd name="connsiteX2" fmla="*/ 457200 w 457200"/>
              <a:gd name="connsiteY2" fmla="*/ 304800 h 609600"/>
              <a:gd name="connsiteX3" fmla="*/ 228600 w 457200"/>
              <a:gd name="connsiteY3" fmla="*/ 609600 h 609600"/>
              <a:gd name="connsiteX4" fmla="*/ 0 w 457200"/>
              <a:gd name="connsiteY4" fmla="*/ 304800 h 609600"/>
              <a:gd name="connsiteX0" fmla="*/ 0 w 666750"/>
              <a:gd name="connsiteY0" fmla="*/ 305003 h 610076"/>
              <a:gd name="connsiteX1" fmla="*/ 228600 w 666750"/>
              <a:gd name="connsiteY1" fmla="*/ 203 h 610076"/>
              <a:gd name="connsiteX2" fmla="*/ 666750 w 666750"/>
              <a:gd name="connsiteY2" fmla="*/ 343103 h 610076"/>
              <a:gd name="connsiteX3" fmla="*/ 228600 w 666750"/>
              <a:gd name="connsiteY3" fmla="*/ 609803 h 610076"/>
              <a:gd name="connsiteX4" fmla="*/ 0 w 666750"/>
              <a:gd name="connsiteY4" fmla="*/ 305003 h 610076"/>
              <a:gd name="connsiteX0" fmla="*/ 234 w 666984"/>
              <a:gd name="connsiteY0" fmla="*/ 53080 h 358153"/>
              <a:gd name="connsiteX1" fmla="*/ 266934 w 666984"/>
              <a:gd name="connsiteY1" fmla="*/ 34030 h 358153"/>
              <a:gd name="connsiteX2" fmla="*/ 666984 w 666984"/>
              <a:gd name="connsiteY2" fmla="*/ 91180 h 358153"/>
              <a:gd name="connsiteX3" fmla="*/ 228834 w 666984"/>
              <a:gd name="connsiteY3" fmla="*/ 357880 h 358153"/>
              <a:gd name="connsiteX4" fmla="*/ 234 w 666984"/>
              <a:gd name="connsiteY4" fmla="*/ 53080 h 358153"/>
              <a:gd name="connsiteX0" fmla="*/ 8728 w 680680"/>
              <a:gd name="connsiteY0" fmla="*/ 53080 h 472314"/>
              <a:gd name="connsiteX1" fmla="*/ 275428 w 680680"/>
              <a:gd name="connsiteY1" fmla="*/ 34030 h 472314"/>
              <a:gd name="connsiteX2" fmla="*/ 675478 w 680680"/>
              <a:gd name="connsiteY2" fmla="*/ 91180 h 472314"/>
              <a:gd name="connsiteX3" fmla="*/ 599278 w 680680"/>
              <a:gd name="connsiteY3" fmla="*/ 472180 h 472314"/>
              <a:gd name="connsiteX4" fmla="*/ 8728 w 680680"/>
              <a:gd name="connsiteY4" fmla="*/ 53080 h 472314"/>
              <a:gd name="connsiteX0" fmla="*/ 11624 w 604325"/>
              <a:gd name="connsiteY0" fmla="*/ 375109 h 501627"/>
              <a:gd name="connsiteX1" fmla="*/ 202124 w 604325"/>
              <a:gd name="connsiteY1" fmla="*/ 51259 h 501627"/>
              <a:gd name="connsiteX2" fmla="*/ 602174 w 604325"/>
              <a:gd name="connsiteY2" fmla="*/ 108409 h 501627"/>
              <a:gd name="connsiteX3" fmla="*/ 525974 w 604325"/>
              <a:gd name="connsiteY3" fmla="*/ 489409 h 501627"/>
              <a:gd name="connsiteX4" fmla="*/ 11624 w 604325"/>
              <a:gd name="connsiteY4" fmla="*/ 375109 h 501627"/>
              <a:gd name="connsiteX0" fmla="*/ 185805 w 778506"/>
              <a:gd name="connsiteY0" fmla="*/ 358983 h 484962"/>
              <a:gd name="connsiteX1" fmla="*/ 33405 w 778506"/>
              <a:gd name="connsiteY1" fmla="*/ 73233 h 484962"/>
              <a:gd name="connsiteX2" fmla="*/ 776355 w 778506"/>
              <a:gd name="connsiteY2" fmla="*/ 92283 h 484962"/>
              <a:gd name="connsiteX3" fmla="*/ 700155 w 778506"/>
              <a:gd name="connsiteY3" fmla="*/ 473283 h 484962"/>
              <a:gd name="connsiteX4" fmla="*/ 185805 w 778506"/>
              <a:gd name="connsiteY4" fmla="*/ 358983 h 484962"/>
              <a:gd name="connsiteX0" fmla="*/ 185805 w 778506"/>
              <a:gd name="connsiteY0" fmla="*/ 479172 h 527994"/>
              <a:gd name="connsiteX1" fmla="*/ 33405 w 778506"/>
              <a:gd name="connsiteY1" fmla="*/ 79122 h 527994"/>
              <a:gd name="connsiteX2" fmla="*/ 776355 w 778506"/>
              <a:gd name="connsiteY2" fmla="*/ 98172 h 527994"/>
              <a:gd name="connsiteX3" fmla="*/ 700155 w 778506"/>
              <a:gd name="connsiteY3" fmla="*/ 479172 h 527994"/>
              <a:gd name="connsiteX4" fmla="*/ 185805 w 778506"/>
              <a:gd name="connsiteY4" fmla="*/ 479172 h 527994"/>
              <a:gd name="connsiteX0" fmla="*/ 107505 w 700206"/>
              <a:gd name="connsiteY0" fmla="*/ 506976 h 559471"/>
              <a:gd name="connsiteX1" fmla="*/ 50355 w 700206"/>
              <a:gd name="connsiteY1" fmla="*/ 49776 h 559471"/>
              <a:gd name="connsiteX2" fmla="*/ 698055 w 700206"/>
              <a:gd name="connsiteY2" fmla="*/ 125976 h 559471"/>
              <a:gd name="connsiteX3" fmla="*/ 621855 w 700206"/>
              <a:gd name="connsiteY3" fmla="*/ 506976 h 559471"/>
              <a:gd name="connsiteX4" fmla="*/ 107505 w 700206"/>
              <a:gd name="connsiteY4" fmla="*/ 506976 h 5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06" h="559471">
                <a:moveTo>
                  <a:pt x="107505" y="506976"/>
                </a:moveTo>
                <a:cubicBezTo>
                  <a:pt x="12255" y="430776"/>
                  <a:pt x="-48070" y="113276"/>
                  <a:pt x="50355" y="49776"/>
                </a:cubicBezTo>
                <a:cubicBezTo>
                  <a:pt x="148780" y="-13724"/>
                  <a:pt x="698055" y="-42360"/>
                  <a:pt x="698055" y="125976"/>
                </a:cubicBezTo>
                <a:cubicBezTo>
                  <a:pt x="698055" y="294312"/>
                  <a:pt x="720280" y="443476"/>
                  <a:pt x="621855" y="506976"/>
                </a:cubicBezTo>
                <a:cubicBezTo>
                  <a:pt x="523430" y="570476"/>
                  <a:pt x="202755" y="583176"/>
                  <a:pt x="107505" y="50697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</a:rPr>
              <a:t>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Oval 3"/>
          <p:cNvSpPr/>
          <p:nvPr/>
        </p:nvSpPr>
        <p:spPr>
          <a:xfrm>
            <a:off x="2895600" y="6000750"/>
            <a:ext cx="700206" cy="279736"/>
          </a:xfrm>
          <a:custGeom>
            <a:avLst/>
            <a:gdLst>
              <a:gd name="connsiteX0" fmla="*/ 0 w 457200"/>
              <a:gd name="connsiteY0" fmla="*/ 304800 h 609600"/>
              <a:gd name="connsiteX1" fmla="*/ 228600 w 457200"/>
              <a:gd name="connsiteY1" fmla="*/ 0 h 609600"/>
              <a:gd name="connsiteX2" fmla="*/ 457200 w 457200"/>
              <a:gd name="connsiteY2" fmla="*/ 304800 h 609600"/>
              <a:gd name="connsiteX3" fmla="*/ 228600 w 457200"/>
              <a:gd name="connsiteY3" fmla="*/ 609600 h 609600"/>
              <a:gd name="connsiteX4" fmla="*/ 0 w 457200"/>
              <a:gd name="connsiteY4" fmla="*/ 304800 h 609600"/>
              <a:gd name="connsiteX0" fmla="*/ 0 w 666750"/>
              <a:gd name="connsiteY0" fmla="*/ 305003 h 610076"/>
              <a:gd name="connsiteX1" fmla="*/ 228600 w 666750"/>
              <a:gd name="connsiteY1" fmla="*/ 203 h 610076"/>
              <a:gd name="connsiteX2" fmla="*/ 666750 w 666750"/>
              <a:gd name="connsiteY2" fmla="*/ 343103 h 610076"/>
              <a:gd name="connsiteX3" fmla="*/ 228600 w 666750"/>
              <a:gd name="connsiteY3" fmla="*/ 609803 h 610076"/>
              <a:gd name="connsiteX4" fmla="*/ 0 w 666750"/>
              <a:gd name="connsiteY4" fmla="*/ 305003 h 610076"/>
              <a:gd name="connsiteX0" fmla="*/ 234 w 666984"/>
              <a:gd name="connsiteY0" fmla="*/ 53080 h 358153"/>
              <a:gd name="connsiteX1" fmla="*/ 266934 w 666984"/>
              <a:gd name="connsiteY1" fmla="*/ 34030 h 358153"/>
              <a:gd name="connsiteX2" fmla="*/ 666984 w 666984"/>
              <a:gd name="connsiteY2" fmla="*/ 91180 h 358153"/>
              <a:gd name="connsiteX3" fmla="*/ 228834 w 666984"/>
              <a:gd name="connsiteY3" fmla="*/ 357880 h 358153"/>
              <a:gd name="connsiteX4" fmla="*/ 234 w 666984"/>
              <a:gd name="connsiteY4" fmla="*/ 53080 h 358153"/>
              <a:gd name="connsiteX0" fmla="*/ 8728 w 680680"/>
              <a:gd name="connsiteY0" fmla="*/ 53080 h 472314"/>
              <a:gd name="connsiteX1" fmla="*/ 275428 w 680680"/>
              <a:gd name="connsiteY1" fmla="*/ 34030 h 472314"/>
              <a:gd name="connsiteX2" fmla="*/ 675478 w 680680"/>
              <a:gd name="connsiteY2" fmla="*/ 91180 h 472314"/>
              <a:gd name="connsiteX3" fmla="*/ 599278 w 680680"/>
              <a:gd name="connsiteY3" fmla="*/ 472180 h 472314"/>
              <a:gd name="connsiteX4" fmla="*/ 8728 w 680680"/>
              <a:gd name="connsiteY4" fmla="*/ 53080 h 472314"/>
              <a:gd name="connsiteX0" fmla="*/ 11624 w 604325"/>
              <a:gd name="connsiteY0" fmla="*/ 375109 h 501627"/>
              <a:gd name="connsiteX1" fmla="*/ 202124 w 604325"/>
              <a:gd name="connsiteY1" fmla="*/ 51259 h 501627"/>
              <a:gd name="connsiteX2" fmla="*/ 602174 w 604325"/>
              <a:gd name="connsiteY2" fmla="*/ 108409 h 501627"/>
              <a:gd name="connsiteX3" fmla="*/ 525974 w 604325"/>
              <a:gd name="connsiteY3" fmla="*/ 489409 h 501627"/>
              <a:gd name="connsiteX4" fmla="*/ 11624 w 604325"/>
              <a:gd name="connsiteY4" fmla="*/ 375109 h 501627"/>
              <a:gd name="connsiteX0" fmla="*/ 185805 w 778506"/>
              <a:gd name="connsiteY0" fmla="*/ 358983 h 484962"/>
              <a:gd name="connsiteX1" fmla="*/ 33405 w 778506"/>
              <a:gd name="connsiteY1" fmla="*/ 73233 h 484962"/>
              <a:gd name="connsiteX2" fmla="*/ 776355 w 778506"/>
              <a:gd name="connsiteY2" fmla="*/ 92283 h 484962"/>
              <a:gd name="connsiteX3" fmla="*/ 700155 w 778506"/>
              <a:gd name="connsiteY3" fmla="*/ 473283 h 484962"/>
              <a:gd name="connsiteX4" fmla="*/ 185805 w 778506"/>
              <a:gd name="connsiteY4" fmla="*/ 358983 h 484962"/>
              <a:gd name="connsiteX0" fmla="*/ 185805 w 778506"/>
              <a:gd name="connsiteY0" fmla="*/ 479172 h 527994"/>
              <a:gd name="connsiteX1" fmla="*/ 33405 w 778506"/>
              <a:gd name="connsiteY1" fmla="*/ 79122 h 527994"/>
              <a:gd name="connsiteX2" fmla="*/ 776355 w 778506"/>
              <a:gd name="connsiteY2" fmla="*/ 98172 h 527994"/>
              <a:gd name="connsiteX3" fmla="*/ 700155 w 778506"/>
              <a:gd name="connsiteY3" fmla="*/ 479172 h 527994"/>
              <a:gd name="connsiteX4" fmla="*/ 185805 w 778506"/>
              <a:gd name="connsiteY4" fmla="*/ 479172 h 527994"/>
              <a:gd name="connsiteX0" fmla="*/ 107505 w 700206"/>
              <a:gd name="connsiteY0" fmla="*/ 506976 h 559471"/>
              <a:gd name="connsiteX1" fmla="*/ 50355 w 700206"/>
              <a:gd name="connsiteY1" fmla="*/ 49776 h 559471"/>
              <a:gd name="connsiteX2" fmla="*/ 698055 w 700206"/>
              <a:gd name="connsiteY2" fmla="*/ 125976 h 559471"/>
              <a:gd name="connsiteX3" fmla="*/ 621855 w 700206"/>
              <a:gd name="connsiteY3" fmla="*/ 506976 h 559471"/>
              <a:gd name="connsiteX4" fmla="*/ 107505 w 700206"/>
              <a:gd name="connsiteY4" fmla="*/ 506976 h 5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06" h="559471">
                <a:moveTo>
                  <a:pt x="107505" y="506976"/>
                </a:moveTo>
                <a:cubicBezTo>
                  <a:pt x="12255" y="430776"/>
                  <a:pt x="-48070" y="113276"/>
                  <a:pt x="50355" y="49776"/>
                </a:cubicBezTo>
                <a:cubicBezTo>
                  <a:pt x="148780" y="-13724"/>
                  <a:pt x="698055" y="-42360"/>
                  <a:pt x="698055" y="125976"/>
                </a:cubicBezTo>
                <a:cubicBezTo>
                  <a:pt x="698055" y="294312"/>
                  <a:pt x="720280" y="443476"/>
                  <a:pt x="621855" y="506976"/>
                </a:cubicBezTo>
                <a:cubicBezTo>
                  <a:pt x="523430" y="570476"/>
                  <a:pt x="202755" y="583176"/>
                  <a:pt x="107505" y="50697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Oval 3"/>
          <p:cNvSpPr/>
          <p:nvPr/>
        </p:nvSpPr>
        <p:spPr>
          <a:xfrm>
            <a:off x="6053256" y="5969336"/>
            <a:ext cx="700206" cy="279736"/>
          </a:xfrm>
          <a:custGeom>
            <a:avLst/>
            <a:gdLst>
              <a:gd name="connsiteX0" fmla="*/ 0 w 457200"/>
              <a:gd name="connsiteY0" fmla="*/ 304800 h 609600"/>
              <a:gd name="connsiteX1" fmla="*/ 228600 w 457200"/>
              <a:gd name="connsiteY1" fmla="*/ 0 h 609600"/>
              <a:gd name="connsiteX2" fmla="*/ 457200 w 457200"/>
              <a:gd name="connsiteY2" fmla="*/ 304800 h 609600"/>
              <a:gd name="connsiteX3" fmla="*/ 228600 w 457200"/>
              <a:gd name="connsiteY3" fmla="*/ 609600 h 609600"/>
              <a:gd name="connsiteX4" fmla="*/ 0 w 457200"/>
              <a:gd name="connsiteY4" fmla="*/ 304800 h 609600"/>
              <a:gd name="connsiteX0" fmla="*/ 0 w 666750"/>
              <a:gd name="connsiteY0" fmla="*/ 305003 h 610076"/>
              <a:gd name="connsiteX1" fmla="*/ 228600 w 666750"/>
              <a:gd name="connsiteY1" fmla="*/ 203 h 610076"/>
              <a:gd name="connsiteX2" fmla="*/ 666750 w 666750"/>
              <a:gd name="connsiteY2" fmla="*/ 343103 h 610076"/>
              <a:gd name="connsiteX3" fmla="*/ 228600 w 666750"/>
              <a:gd name="connsiteY3" fmla="*/ 609803 h 610076"/>
              <a:gd name="connsiteX4" fmla="*/ 0 w 666750"/>
              <a:gd name="connsiteY4" fmla="*/ 305003 h 610076"/>
              <a:gd name="connsiteX0" fmla="*/ 234 w 666984"/>
              <a:gd name="connsiteY0" fmla="*/ 53080 h 358153"/>
              <a:gd name="connsiteX1" fmla="*/ 266934 w 666984"/>
              <a:gd name="connsiteY1" fmla="*/ 34030 h 358153"/>
              <a:gd name="connsiteX2" fmla="*/ 666984 w 666984"/>
              <a:gd name="connsiteY2" fmla="*/ 91180 h 358153"/>
              <a:gd name="connsiteX3" fmla="*/ 228834 w 666984"/>
              <a:gd name="connsiteY3" fmla="*/ 357880 h 358153"/>
              <a:gd name="connsiteX4" fmla="*/ 234 w 666984"/>
              <a:gd name="connsiteY4" fmla="*/ 53080 h 358153"/>
              <a:gd name="connsiteX0" fmla="*/ 8728 w 680680"/>
              <a:gd name="connsiteY0" fmla="*/ 53080 h 472314"/>
              <a:gd name="connsiteX1" fmla="*/ 275428 w 680680"/>
              <a:gd name="connsiteY1" fmla="*/ 34030 h 472314"/>
              <a:gd name="connsiteX2" fmla="*/ 675478 w 680680"/>
              <a:gd name="connsiteY2" fmla="*/ 91180 h 472314"/>
              <a:gd name="connsiteX3" fmla="*/ 599278 w 680680"/>
              <a:gd name="connsiteY3" fmla="*/ 472180 h 472314"/>
              <a:gd name="connsiteX4" fmla="*/ 8728 w 680680"/>
              <a:gd name="connsiteY4" fmla="*/ 53080 h 472314"/>
              <a:gd name="connsiteX0" fmla="*/ 11624 w 604325"/>
              <a:gd name="connsiteY0" fmla="*/ 375109 h 501627"/>
              <a:gd name="connsiteX1" fmla="*/ 202124 w 604325"/>
              <a:gd name="connsiteY1" fmla="*/ 51259 h 501627"/>
              <a:gd name="connsiteX2" fmla="*/ 602174 w 604325"/>
              <a:gd name="connsiteY2" fmla="*/ 108409 h 501627"/>
              <a:gd name="connsiteX3" fmla="*/ 525974 w 604325"/>
              <a:gd name="connsiteY3" fmla="*/ 489409 h 501627"/>
              <a:gd name="connsiteX4" fmla="*/ 11624 w 604325"/>
              <a:gd name="connsiteY4" fmla="*/ 375109 h 501627"/>
              <a:gd name="connsiteX0" fmla="*/ 185805 w 778506"/>
              <a:gd name="connsiteY0" fmla="*/ 358983 h 484962"/>
              <a:gd name="connsiteX1" fmla="*/ 33405 w 778506"/>
              <a:gd name="connsiteY1" fmla="*/ 73233 h 484962"/>
              <a:gd name="connsiteX2" fmla="*/ 776355 w 778506"/>
              <a:gd name="connsiteY2" fmla="*/ 92283 h 484962"/>
              <a:gd name="connsiteX3" fmla="*/ 700155 w 778506"/>
              <a:gd name="connsiteY3" fmla="*/ 473283 h 484962"/>
              <a:gd name="connsiteX4" fmla="*/ 185805 w 778506"/>
              <a:gd name="connsiteY4" fmla="*/ 358983 h 484962"/>
              <a:gd name="connsiteX0" fmla="*/ 185805 w 778506"/>
              <a:gd name="connsiteY0" fmla="*/ 479172 h 527994"/>
              <a:gd name="connsiteX1" fmla="*/ 33405 w 778506"/>
              <a:gd name="connsiteY1" fmla="*/ 79122 h 527994"/>
              <a:gd name="connsiteX2" fmla="*/ 776355 w 778506"/>
              <a:gd name="connsiteY2" fmla="*/ 98172 h 527994"/>
              <a:gd name="connsiteX3" fmla="*/ 700155 w 778506"/>
              <a:gd name="connsiteY3" fmla="*/ 479172 h 527994"/>
              <a:gd name="connsiteX4" fmla="*/ 185805 w 778506"/>
              <a:gd name="connsiteY4" fmla="*/ 479172 h 527994"/>
              <a:gd name="connsiteX0" fmla="*/ 107505 w 700206"/>
              <a:gd name="connsiteY0" fmla="*/ 506976 h 559471"/>
              <a:gd name="connsiteX1" fmla="*/ 50355 w 700206"/>
              <a:gd name="connsiteY1" fmla="*/ 49776 h 559471"/>
              <a:gd name="connsiteX2" fmla="*/ 698055 w 700206"/>
              <a:gd name="connsiteY2" fmla="*/ 125976 h 559471"/>
              <a:gd name="connsiteX3" fmla="*/ 621855 w 700206"/>
              <a:gd name="connsiteY3" fmla="*/ 506976 h 559471"/>
              <a:gd name="connsiteX4" fmla="*/ 107505 w 700206"/>
              <a:gd name="connsiteY4" fmla="*/ 506976 h 5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06" h="559471">
                <a:moveTo>
                  <a:pt x="107505" y="506976"/>
                </a:moveTo>
                <a:cubicBezTo>
                  <a:pt x="12255" y="430776"/>
                  <a:pt x="-48070" y="113276"/>
                  <a:pt x="50355" y="49776"/>
                </a:cubicBezTo>
                <a:cubicBezTo>
                  <a:pt x="148780" y="-13724"/>
                  <a:pt x="698055" y="-42360"/>
                  <a:pt x="698055" y="125976"/>
                </a:cubicBezTo>
                <a:cubicBezTo>
                  <a:pt x="698055" y="294312"/>
                  <a:pt x="720280" y="443476"/>
                  <a:pt x="621855" y="506976"/>
                </a:cubicBezTo>
                <a:cubicBezTo>
                  <a:pt x="523430" y="570476"/>
                  <a:pt x="202755" y="583176"/>
                  <a:pt x="107505" y="50697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617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4"/>
          <a:srcRect l="7709" t="64444" r="7709" b="7777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3890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0000000我图PPT\03.20\亲子乐园\r6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9"/>
          <a:stretch>
            <a:fillRect/>
          </a:stretch>
        </p:blipFill>
        <p:spPr bwMode="auto">
          <a:xfrm>
            <a:off x="2" y="764704"/>
            <a:ext cx="9157786" cy="31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3131840" y="3212976"/>
            <a:ext cx="294567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3" tIns="34272" rIns="68543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>
              <a:defRPr/>
            </a:pPr>
            <a:endParaRPr lang="zh-CN" altLang="en-US" sz="4000" kern="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22" y="2038625"/>
            <a:ext cx="2353535" cy="42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-266784" y="761473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1046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16129" y="1561867"/>
            <a:ext cx="18722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71416" y="2281270"/>
            <a:ext cx="727244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en-US" sz="3600" b="1" dirty="0" smtClean="0">
                <a:solidFill>
                  <a:srgbClr val="FF0000"/>
                </a:solidFill>
              </a:rPr>
              <a:t>Hình v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uông</a:t>
            </a:r>
            <a:r>
              <a:rPr lang="en-US" altLang="en-US" sz="3600" b="1" dirty="0">
                <a:solidFill>
                  <a:srgbClr val="FF0000"/>
                </a:solidFill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tròn</a:t>
            </a:r>
            <a:r>
              <a:rPr lang="en-US" altLang="en-US" sz="3600" b="1" dirty="0">
                <a:solidFill>
                  <a:srgbClr val="FF0000"/>
                </a:solidFill>
              </a:rPr>
              <a:t>,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</a:rPr>
              <a:t> tam </a:t>
            </a:r>
            <a:r>
              <a:rPr lang="en-US" altLang="en-US" sz="3600" b="1" dirty="0" err="1">
                <a:solidFill>
                  <a:srgbClr val="FF0000"/>
                </a:solidFill>
              </a:rPr>
              <a:t>giác</a:t>
            </a:r>
            <a:r>
              <a:rPr lang="en-US" altLang="en-US" sz="3600" b="1" dirty="0">
                <a:solidFill>
                  <a:srgbClr val="FF0000"/>
                </a:solidFill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nhật</a:t>
            </a:r>
            <a:endParaRPr lang="en-US" altLang="en-US" sz="3600" b="1" dirty="0">
              <a:solidFill>
                <a:srgbClr val="FF0000"/>
              </a:solidFill>
              <a:latin typeface="VNI-Avo" pitchFamily="2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i="1" dirty="0" err="1">
                <a:latin typeface="VNI-Avo" pitchFamily="2" charset="0"/>
              </a:rPr>
              <a:t>Tiết</a:t>
            </a:r>
            <a:r>
              <a:rPr lang="en-US" altLang="en-US" sz="3600" b="1" i="1" dirty="0">
                <a:latin typeface="VNI-Avo" pitchFamily="2" charset="0"/>
              </a:rPr>
              <a:t> 1</a:t>
            </a:r>
            <a:endParaRPr lang="en-US" altLang="en-US" sz="3600" b="1" i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qua-tuyet-v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16938" y="68024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dung-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8363" y="73040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1"/>
          <p:cNvPicPr>
            <a:picLocks noChangeAspect="1"/>
          </p:cNvPicPr>
          <p:nvPr/>
        </p:nvPicPr>
        <p:blipFill>
          <a:blip r:embed="rId8"/>
          <a:srcRect t="25555" b="42223"/>
          <a:stretch>
            <a:fillRect/>
          </a:stretch>
        </p:blipFill>
        <p:spPr>
          <a:xfrm>
            <a:off x="0" y="152400"/>
            <a:ext cx="9144000" cy="66278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106861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qua-tuyet-v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16938" y="68024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dung-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8363" y="73040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2"/>
          <p:cNvPicPr>
            <a:picLocks noChangeAspect="1"/>
          </p:cNvPicPr>
          <p:nvPr/>
        </p:nvPicPr>
        <p:blipFill>
          <a:blip r:embed="rId8"/>
          <a:srcRect l="124" t="64191" r="-124" b="6665"/>
          <a:stretch>
            <a:fillRect/>
          </a:stretch>
        </p:blipFill>
        <p:spPr>
          <a:xfrm>
            <a:off x="76200" y="254854"/>
            <a:ext cx="9144000" cy="6222146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3698631" y="1676400"/>
            <a:ext cx="1711569" cy="12323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4238595"/>
            <a:ext cx="1922584" cy="1260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92415" y="4267200"/>
            <a:ext cx="1711569" cy="12323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052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qua-tuyet-v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938" y="68024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dung-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8363" y="73040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"/>
          <p:cNvPicPr>
            <a:picLocks noChangeAspect="1"/>
          </p:cNvPicPr>
          <p:nvPr/>
        </p:nvPicPr>
        <p:blipFill>
          <a:blip r:embed="rId7"/>
          <a:srcRect l="7709" t="5556" r="7709" b="32222"/>
          <a:stretch>
            <a:fillRect/>
          </a:stretch>
        </p:blipFill>
        <p:spPr>
          <a:xfrm>
            <a:off x="304801" y="17463"/>
            <a:ext cx="82121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1"/>
          <p:cNvSpPr/>
          <p:nvPr/>
        </p:nvSpPr>
        <p:spPr>
          <a:xfrm>
            <a:off x="3276600" y="1295400"/>
            <a:ext cx="4572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</a:rPr>
              <a:t>B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67400" y="1314450"/>
            <a:ext cx="4572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</a:rPr>
              <a:t>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836863"/>
            <a:ext cx="4572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</a:rPr>
              <a:t>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7400" y="2989263"/>
            <a:ext cx="4572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4572000"/>
            <a:ext cx="4572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B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62800" y="4572000"/>
            <a:ext cx="4572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81200" y="6400800"/>
            <a:ext cx="4572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</a:rPr>
              <a:t>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72000" y="6437313"/>
            <a:ext cx="4572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836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"/>
          <p:cNvPicPr>
            <a:picLocks noChangeAspect="1"/>
          </p:cNvPicPr>
          <p:nvPr/>
        </p:nvPicPr>
        <p:blipFill>
          <a:blip r:embed="rId4"/>
          <a:srcRect t="67778" r="7709" b="7777"/>
          <a:stretch>
            <a:fillRect/>
          </a:stretch>
        </p:blipFill>
        <p:spPr>
          <a:xfrm>
            <a:off x="0" y="68263"/>
            <a:ext cx="9144000" cy="6103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55821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20" y="1819275"/>
            <a:ext cx="3088481" cy="4181475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55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1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1884761" y="1172766"/>
            <a:ext cx="1372790" cy="1227534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203127" y="1825824"/>
            <a:ext cx="1239441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3027761" y="1001316"/>
            <a:ext cx="1372790" cy="1227534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886200" y="1687116"/>
            <a:ext cx="1372791" cy="1227534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343400" y="2800351"/>
            <a:ext cx="1372791" cy="1227535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4117777" y="3654624"/>
            <a:ext cx="1239441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3330179" y="4282679"/>
            <a:ext cx="123825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187179" y="4282679"/>
            <a:ext cx="123825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031677" y="2854524"/>
            <a:ext cx="1239441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18022" y="3654029"/>
            <a:ext cx="1238250" cy="1359694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343150" y="1980724"/>
            <a:ext cx="2085975" cy="1765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3704121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304800" y="417513"/>
            <a:ext cx="8382000" cy="4648200"/>
          </a:xfrm>
          <a:prstGeom prst="cloud">
            <a:avLst/>
          </a:prstGeom>
          <a:solidFill>
            <a:schemeClr val="accent1">
              <a:alpha val="96000"/>
            </a:scheme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6387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4"/>
          <p:cNvSpPr txBox="1"/>
          <p:nvPr/>
        </p:nvSpPr>
        <p:spPr>
          <a:xfrm>
            <a:off x="1447800" y="817563"/>
            <a:ext cx="6858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defTabSz="685800">
              <a:spcBef>
                <a:spcPct val="0"/>
              </a:spcBef>
              <a:buNone/>
            </a:pPr>
            <a:r>
              <a:rPr lang="en-US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447800" y="1676400"/>
            <a:ext cx="73914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tròn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nhật</a:t>
            </a:r>
            <a:endParaRPr lang="vi-VN" altLang="en-US" sz="4000" b="1" dirty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0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altLang="en-US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r>
              <a:rPr kumimoji="0" lang="en-US" alt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Tiết</a:t>
            </a:r>
            <a:r>
              <a:rPr kumimoji="0" lang="en-US" alt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58571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1"/>
          <p:cNvPicPr>
            <a:picLocks noChangeAspect="1"/>
          </p:cNvPicPr>
          <p:nvPr/>
        </p:nvPicPr>
        <p:blipFill>
          <a:blip r:embed="rId4"/>
          <a:srcRect l="6142" t="13333" b="39999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45659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66</Words>
  <Application>Microsoft Office PowerPoint</Application>
  <PresentationFormat>On-screen Show (4:3)</PresentationFormat>
  <Paragraphs>34</Paragraphs>
  <Slides>13</Slides>
  <Notes>9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</dc:title>
  <dc:creator>Windows User</dc:creator>
  <cp:lastModifiedBy>Windows User</cp:lastModifiedBy>
  <cp:revision>2</cp:revision>
  <dcterms:created xsi:type="dcterms:W3CDTF">2020-10-16T09:47:03Z</dcterms:created>
  <dcterms:modified xsi:type="dcterms:W3CDTF">2020-10-16T10:37:03Z</dcterms:modified>
</cp:coreProperties>
</file>