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2" r:id="rId4"/>
    <p:sldId id="263" r:id="rId5"/>
    <p:sldId id="270" r:id="rId6"/>
    <p:sldId id="264" r:id="rId7"/>
    <p:sldId id="271" r:id="rId8"/>
    <p:sldId id="272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FAF80-EDA0-47E2-8A1F-CC1AEA64C144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EB93-1223-4C81-9141-3D1E954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9641-F112-494D-952D-B5B87C496CF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DEFF-1E25-4510-9F57-02C3FAC9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635"/>
            <a:ext cx="6893243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2839"/>
            <a:ext cx="8534400" cy="59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871085"/>
            <a:ext cx="4201478" cy="19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08" y="4386580"/>
            <a:ext cx="2400776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6908324" y="698407"/>
            <a:ext cx="1203629" cy="16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968329" y="537032"/>
            <a:ext cx="142875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764413" y="1698460"/>
            <a:ext cx="5615900" cy="3242713"/>
          </a:xfrm>
          <a:prstGeom prst="rect">
            <a:avLst/>
          </a:prstGeom>
        </p:spPr>
        <p:txBody>
          <a:bodyPr spcFirstLastPara="1" wrap="none" lIns="68485" tIns="34287" rIns="68485" bIns="3428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2700" b="1" kern="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532667" y="2388808"/>
            <a:ext cx="4066286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6" rIns="91275" bIns="45636" anchor="ctr"/>
          <a:lstStyle/>
          <a:p>
            <a:pPr algn="ctr" defTabSz="1622425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0602" y="3810000"/>
            <a:ext cx="7518304" cy="704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err="1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4000" b="1" dirty="0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9: </a:t>
            </a:r>
            <a:r>
              <a:rPr lang="en-GB" sz="4000" b="1" dirty="0" err="1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4000" b="1" dirty="0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000" b="1" dirty="0" err="1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4000" b="1" dirty="0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000" b="1" dirty="0" err="1" smtClean="0"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chung</a:t>
            </a:r>
            <a:endParaRPr lang="en-GB" sz="4000" b="1" dirty="0"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15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8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6"/>
          <p:cNvSpPr txBox="1">
            <a:spLocks/>
          </p:cNvSpPr>
          <p:nvPr/>
        </p:nvSpPr>
        <p:spPr>
          <a:xfrm>
            <a:off x="1600200" y="499241"/>
            <a:ext cx="6794615" cy="32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Mỗi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đồ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vật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dưới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đây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gì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88263"/>
            <a:ext cx="8106178" cy="50077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3031" y="223202"/>
            <a:ext cx="609600" cy="613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33" b="81000" l="36688" r="43688">
                        <a14:foregroundMark x1="37500" y1="72556" x2="37500" y2="72556"/>
                        <a14:foregroundMark x1="38063" y1="75111" x2="38063" y2="75111"/>
                        <a14:foregroundMark x1="37625" y1="75111" x2="37625" y2="75111"/>
                        <a14:foregroundMark x1="41125" y1="75444" x2="41125" y2="75444"/>
                        <a14:foregroundMark x1="41813" y1="75333" x2="41813" y2="75333"/>
                        <a14:foregroundMark x1="43063" y1="75111" x2="43063" y2="75111"/>
                        <a14:foregroundMark x1="42375" y1="75333" x2="42375" y2="75333"/>
                        <a14:foregroundMark x1="43688" y1="76333" x2="43688" y2="76333"/>
                        <a14:foregroundMark x1="42563" y1="76222" x2="42563" y2="76222"/>
                        <a14:foregroundMark x1="39813" y1="69444" x2="39813" y2="69444"/>
                        <a14:foregroundMark x1="40063" y1="81000" x2="40063" y2="81000"/>
                      </a14:backgroundRemoval>
                    </a14:imgEffect>
                  </a14:imgLayer>
                </a14:imgProps>
              </a:ext>
            </a:extLst>
          </a:blip>
          <a:srcRect l="35882" t="68980" r="55765" b="18053"/>
          <a:stretch>
            <a:fillRect/>
          </a:stretch>
        </p:blipFill>
        <p:spPr>
          <a:xfrm>
            <a:off x="5410200" y="1219200"/>
            <a:ext cx="3657600" cy="325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062" y="1283263"/>
            <a:ext cx="4437905" cy="13075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que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bên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62" y="3048000"/>
            <a:ext cx="4437905" cy="20313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que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2 tam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8200" y="228599"/>
            <a:ext cx="685800" cy="7795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1166445"/>
            <a:ext cx="396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318845"/>
            <a:ext cx="152400" cy="358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4900245"/>
            <a:ext cx="396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1318845"/>
            <a:ext cx="152400" cy="358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67000" y="1318845"/>
            <a:ext cx="3657600" cy="3581400"/>
          </a:xfrm>
          <a:prstGeom prst="line">
            <a:avLst/>
          </a:prstGeom>
          <a:ln w="889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646" t="25307" r="22942" b="64902"/>
          <a:stretch>
            <a:fillRect/>
          </a:stretch>
        </p:blipFill>
        <p:spPr>
          <a:xfrm>
            <a:off x="807719" y="2090616"/>
            <a:ext cx="7391400" cy="2782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6720" y="1066452"/>
            <a:ext cx="8153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UTM Avo" panose="02040603050506020204" pitchFamily="18" charset="0"/>
              </a:rPr>
              <a:t>Hình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thích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hợp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đặt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vào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dấu</a:t>
            </a:r>
            <a:r>
              <a:rPr lang="en-US" sz="2800" b="1" dirty="0" smtClean="0">
                <a:latin typeface="UTM Avo" panose="02040603050506020204" pitchFamily="18" charset="0"/>
              </a:rPr>
              <a:t> “?” </a:t>
            </a:r>
            <a:r>
              <a:rPr lang="en-US" sz="2800" b="1" dirty="0" err="1" smtClean="0">
                <a:latin typeface="UTM Avo" panose="02040603050506020204" pitchFamily="18" charset="0"/>
              </a:rPr>
              <a:t>là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hình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nào</a:t>
            </a:r>
            <a:r>
              <a:rPr lang="en-US" sz="2800" b="1" dirty="0" smtClean="0">
                <a:latin typeface="UTM Avo" panose="02040603050506020204" pitchFamily="18" charset="0"/>
              </a:rPr>
              <a:t> ?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1071144"/>
            <a:ext cx="990600" cy="10370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4038600"/>
            <a:ext cx="48006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47533"/>
            <a:ext cx="685800" cy="7795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6" y="2706335"/>
            <a:ext cx="719034" cy="834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69" y="2706334"/>
            <a:ext cx="648097" cy="859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55" y="2685915"/>
            <a:ext cx="638424" cy="851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68" y="2712777"/>
            <a:ext cx="719034" cy="83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91" y="2712776"/>
            <a:ext cx="648097" cy="85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76" y="2692357"/>
            <a:ext cx="638424" cy="851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09" y="2706334"/>
            <a:ext cx="648097" cy="859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95" y="2685915"/>
            <a:ext cx="638424" cy="8512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3477" y="2797314"/>
            <a:ext cx="49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Lato" panose="020F0502020204030203"/>
              </a:rPr>
              <a:t>?</a:t>
            </a:r>
            <a:endParaRPr lang="en-GB" sz="4000" dirty="0">
              <a:latin typeface="Lato" panose="020F050202020403020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33898" y="4328200"/>
            <a:ext cx="1170586" cy="834069"/>
            <a:chOff x="1934570" y="3247152"/>
            <a:chExt cx="1170992" cy="6257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78" y="3247152"/>
              <a:ext cx="719284" cy="6257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4570" y="3369645"/>
              <a:ext cx="492027" cy="30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Lato" panose="020F0502020204030203"/>
                </a:rPr>
                <a:t>A.</a:t>
              </a:r>
              <a:endParaRPr lang="en-GB" sz="2000" dirty="0">
                <a:latin typeface="Lato" panose="020F0502020204030203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67935" y="4328200"/>
            <a:ext cx="1139953" cy="859864"/>
            <a:chOff x="3669208" y="3247152"/>
            <a:chExt cx="1140349" cy="6450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235" y="3247152"/>
              <a:ext cx="648322" cy="645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69208" y="3335779"/>
              <a:ext cx="492027" cy="30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/>
                </a:rPr>
                <a:t>B</a:t>
              </a:r>
              <a:r>
                <a:rPr lang="en-GB" sz="2000" dirty="0" smtClean="0">
                  <a:latin typeface="Lato" panose="020F0502020204030203"/>
                </a:rPr>
                <a:t>.</a:t>
              </a:r>
              <a:endParaRPr lang="en-GB" sz="2000" dirty="0">
                <a:latin typeface="Lato" panose="020F0502020204030203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66317" y="4311004"/>
            <a:ext cx="1135302" cy="851265"/>
            <a:chOff x="5368180" y="3234251"/>
            <a:chExt cx="1135696" cy="638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230" y="3234251"/>
              <a:ext cx="638646" cy="6386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68180" y="3335779"/>
              <a:ext cx="492027" cy="30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/>
                </a:rPr>
                <a:t>C</a:t>
              </a:r>
              <a:r>
                <a:rPr lang="en-GB" sz="2000" dirty="0" smtClean="0">
                  <a:latin typeface="Lato" panose="020F0502020204030203"/>
                </a:rPr>
                <a:t>.</a:t>
              </a:r>
              <a:endParaRPr lang="en-GB" sz="2000" dirty="0">
                <a:latin typeface="Lato" panose="020F0502020204030203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95" y="2650635"/>
            <a:ext cx="719034" cy="889769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897087" y="4381500"/>
            <a:ext cx="48006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/>
          <p:cNvSpPr txBox="1">
            <a:spLocks/>
          </p:cNvSpPr>
          <p:nvPr/>
        </p:nvSpPr>
        <p:spPr>
          <a:xfrm>
            <a:off x="152400" y="1170118"/>
            <a:ext cx="4746134" cy="430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Với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các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miếng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hình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tam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giác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418143" y="2743200"/>
            <a:ext cx="4013491" cy="430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Bạn</a:t>
            </a:r>
            <a:r>
              <a:rPr lang="en-US" sz="27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Mai </a:t>
            </a:r>
            <a:r>
              <a:rPr lang="en-US" sz="27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ghép</a:t>
            </a:r>
            <a:r>
              <a:rPr lang="en-US" sz="27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7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thành</a:t>
            </a:r>
            <a:r>
              <a:rPr lang="en-US" sz="27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7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hình</a:t>
            </a:r>
            <a:r>
              <a:rPr lang="en-US" sz="27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7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sau</a:t>
            </a:r>
            <a:r>
              <a:rPr lang="en-US" sz="1400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: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392870" y="3374547"/>
            <a:ext cx="934727" cy="441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Lato"/>
                <a:ea typeface="+mj-ea"/>
                <a:cs typeface="+mj-cs"/>
              </a:rPr>
              <a:t>A. 4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11" name="Title 16"/>
          <p:cNvSpPr txBox="1">
            <a:spLocks/>
          </p:cNvSpPr>
          <p:nvPr/>
        </p:nvSpPr>
        <p:spPr>
          <a:xfrm>
            <a:off x="392870" y="3945266"/>
            <a:ext cx="934727" cy="441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B</a:t>
            </a:r>
            <a:r>
              <a:rPr lang="en-US" sz="1400" dirty="0" smtClean="0">
                <a:solidFill>
                  <a:schemeClr val="bg1"/>
                </a:solidFill>
                <a:latin typeface="Lato"/>
                <a:ea typeface="+mj-ea"/>
                <a:cs typeface="+mj-cs"/>
              </a:rPr>
              <a:t>. 5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12" name="Title 16"/>
          <p:cNvSpPr txBox="1">
            <a:spLocks/>
          </p:cNvSpPr>
          <p:nvPr/>
        </p:nvSpPr>
        <p:spPr>
          <a:xfrm>
            <a:off x="392870" y="4515984"/>
            <a:ext cx="934727" cy="441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C</a:t>
            </a:r>
            <a:r>
              <a:rPr lang="en-US" sz="1400" dirty="0" smtClean="0">
                <a:solidFill>
                  <a:schemeClr val="bg1"/>
                </a:solidFill>
                <a:latin typeface="Lato"/>
                <a:ea typeface="+mj-ea"/>
                <a:cs typeface="+mj-cs"/>
              </a:rPr>
              <a:t>. 6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34" y="1066800"/>
            <a:ext cx="1426066" cy="1412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34" y="2958467"/>
            <a:ext cx="3483466" cy="2619034"/>
          </a:xfrm>
          <a:prstGeom prst="rect">
            <a:avLst/>
          </a:prstGeom>
        </p:spPr>
      </p:pic>
      <p:sp>
        <p:nvSpPr>
          <p:cNvPr id="16" name="Title 16"/>
          <p:cNvSpPr txBox="1">
            <a:spLocks/>
          </p:cNvSpPr>
          <p:nvPr/>
        </p:nvSpPr>
        <p:spPr>
          <a:xfrm>
            <a:off x="187569" y="6008035"/>
            <a:ext cx="8610600" cy="430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Hỏi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Mai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đã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dùng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bao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nhiêu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miếng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bìa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hình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tam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giác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để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ghép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thành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hình</a:t>
            </a:r>
            <a:r>
              <a:rPr lang="en-US" sz="2400" b="1" noProof="0" dirty="0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2400" b="1" noProof="0" dirty="0" err="1" smtClean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trên</a:t>
            </a:r>
            <a:r>
              <a:rPr lang="en-US" sz="2400" b="1" dirty="0">
                <a:solidFill>
                  <a:srgbClr val="40505E"/>
                </a:solidFill>
                <a:latin typeface="Lato"/>
                <a:ea typeface="+mj-ea"/>
                <a:cs typeface="+mj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3400" y="47533"/>
            <a:ext cx="685800" cy="7795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758" r="98788">
                        <a14:foregroundMark x1="27121" y1="45366" x2="27121" y2="45366"/>
                        <a14:foregroundMark x1="13939" y1="52195" x2="13939" y2="52195"/>
                        <a14:foregroundMark x1="14697" y1="68049" x2="14697" y2="68049"/>
                        <a14:foregroundMark x1="29545" y1="81463" x2="29545" y2="81463"/>
                        <a14:foregroundMark x1="35152" y1="77073" x2="35152" y2="77073"/>
                        <a14:foregroundMark x1="36212" y1="54878" x2="36212" y2="54878"/>
                        <a14:foregroundMark x1="51061" y1="42927" x2="51061" y2="42927"/>
                        <a14:foregroundMark x1="60000" y1="51220" x2="60000" y2="51220"/>
                        <a14:foregroundMark x1="72424" y1="46341" x2="72424" y2="46341"/>
                        <a14:foregroundMark x1="83030" y1="54146" x2="83030" y2="54146"/>
                        <a14:foregroundMark x1="81061" y1="74390" x2="81061" y2="74390"/>
                        <a14:foregroundMark x1="75303" y1="81951" x2="75303" y2="81951"/>
                        <a14:foregroundMark x1="66818" y1="72927" x2="66818" y2="72927"/>
                        <a14:foregroundMark x1="49697" y1="80000" x2="49697" y2="80000"/>
                        <a14:foregroundMark x1="84091" y1="50488" x2="84091" y2="50488"/>
                        <a14:foregroundMark x1="88636" y1="55610" x2="88636" y2="55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5944"/>
            <a:ext cx="4906537" cy="4064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9600" y="1051944"/>
            <a:ext cx="2362200" cy="20320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133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2020-10-29T05:21:55Z</dcterms:created>
  <dcterms:modified xsi:type="dcterms:W3CDTF">2020-10-29T05:55:52Z</dcterms:modified>
</cp:coreProperties>
</file>