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EC217-776F-4C9C-B920-B714C04EE3DB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5047-32BC-4B07-9F7D-3AF837E9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35336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AF6B-58CE-4F34-8F22-ED65B33D1980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DE74-E137-4325-A394-53C6A38F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810000"/>
            <a:ext cx="64892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39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: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o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   «i    ¬i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836504" y="307918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ai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80920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>
                <a:latin typeface=".VnAvant" pitchFamily="34" charset="0"/>
                <a:cs typeface="Times New Roman" panose="02020603050405020304" pitchFamily="18" charset="0"/>
              </a:rPr>
              <a:t>h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ai</a:t>
            </a:r>
            <a:r>
              <a:rPr lang="en-US" altLang="x-none" sz="60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1691947" y="1315403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ai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1361569"/>
            <a:ext cx="1043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3856" y="1332988"/>
            <a:ext cx="1043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32888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bµi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l¸i</a:t>
            </a:r>
            <a:endParaRPr lang="en-US" sz="80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1981200" y="457200"/>
            <a:ext cx="1905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72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ai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943600" y="457200"/>
            <a:ext cx="1828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72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ai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344" y="2198876"/>
            <a:ext cx="6553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n¶y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tay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1640621" y="3886200"/>
            <a:ext cx="6846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Ëy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lÉy</a:t>
            </a:r>
            <a:endParaRPr lang="en-US" sz="8000" b="1" dirty="0"/>
          </a:p>
        </p:txBody>
      </p:sp>
      <p:sp>
        <p:nvSpPr>
          <p:cNvPr id="12" name="Text Box 9"/>
          <p:cNvSpPr txBox="1"/>
          <p:nvPr/>
        </p:nvSpPr>
        <p:spPr>
          <a:xfrm>
            <a:off x="2427287" y="23622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324600" y="23622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2579687" y="40386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465887" y="3962400"/>
            <a:ext cx="168751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72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altLang="x-none" sz="72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4478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hïm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v¶i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29718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¸y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cµy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447800" y="43434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®¸m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m©y</a:t>
            </a:r>
            <a:endParaRPr lang="en-US" sz="54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312738"/>
            <a:ext cx="2714172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12738"/>
            <a:ext cx="3429000" cy="37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0338"/>
            <a:ext cx="2438400" cy="35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38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9514 L -0.16666 0.4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 0.2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0069 L 0.525 0.0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24200" y="76200"/>
            <a:ext cx="152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</a:rPr>
              <a:t>ai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004579"/>
            <a:ext cx="13716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1001600"/>
            <a:ext cx="13525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1731368"/>
            <a:ext cx="2699084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3719" y="4739292"/>
            <a:ext cx="9591438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chïm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v¶i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m¸y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cµy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®¸m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m©y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229350" y="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­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718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bµi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.VnAvant" pitchFamily="34" charset="0"/>
              </a:rPr>
              <a:t>l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¸i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n¶y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tay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®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Ëy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lÉy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95880" y="76224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096000" y="61558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©y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75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3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6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9774" y="3125852"/>
            <a:ext cx="777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ai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813" y="4541921"/>
            <a:ext cx="9444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ây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4648200"/>
            <a:ext cx="1375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mây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63591" y="2841159"/>
            <a:ext cx="792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ay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48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22362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039" y="2721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ǯǯǯǯǯǯǯǯǰǰ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037" y="1953161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147" y="1572161"/>
            <a:ext cx="7582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HP001 4 hàng" panose="020B0603050302020204" pitchFamily="34" charset="0"/>
              </a:rPr>
              <a:t>ai</a:t>
            </a:r>
            <a:r>
              <a:rPr lang="en-US" sz="8000" b="1" dirty="0" smtClean="0">
                <a:latin typeface="HP001 4 hàng" panose="020B0603050302020204" pitchFamily="34" charset="0"/>
              </a:rPr>
              <a:t>   ay   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ây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39" y="3331696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39" y="4032005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733" y="2971800"/>
            <a:ext cx="535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c</a:t>
            </a:r>
            <a:r>
              <a:rPr lang="en-US" sz="8000" b="1" dirty="0" err="1" smtClean="0">
                <a:latin typeface="HP001 4 hàng" panose="020B0603050302020204" pitchFamily="34" charset="0"/>
              </a:rPr>
              <a:t>hùm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vải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039" y="4626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33" y="4239161"/>
            <a:ext cx="535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HP001 4 hàng" panose="020B0603050302020204" pitchFamily="34" charset="0"/>
              </a:rPr>
              <a:t>đám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mây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6" grpId="0"/>
      <p:bldP spid="7" grpId="0"/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8" y="838200"/>
            <a:ext cx="9220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Hµ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hái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, m¹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gäi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lóa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. Bª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gäi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bß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Cßn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th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ì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gäi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ì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«m Hµ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råi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nãi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vÉn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lµ con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g¸i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19250" y="1885950"/>
            <a:ext cx="4572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7338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7250" y="25146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71800" y="3714750"/>
            <a:ext cx="4572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7738" y="1905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91400" y="25146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90650" y="1314450"/>
            <a:ext cx="590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696" y="4229100"/>
            <a:ext cx="92202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Hµ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hái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, m¹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gäi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lóa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. Bª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gäi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bß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Cßn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th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ì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gäi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ì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«m Hµ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råi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nãi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lªn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vÉn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lµ con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g¸i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470535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508635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7123" y="5105400"/>
            <a:ext cx="408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58523" y="561975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5105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0" y="59436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85" y="-5862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2362200" y="60198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191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52400"/>
            <a:ext cx="7467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mÑ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bÐ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18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43655256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083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257300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4688" y="4032736"/>
            <a:ext cx="2412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t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î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x©y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0" y="4032737"/>
            <a:ext cx="2488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á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may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1532676" y="2286000"/>
            <a:ext cx="2781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qu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v¶i</a:t>
            </a:r>
            <a:endParaRPr lang="en-US" sz="4800" b="1" dirty="0"/>
          </a:p>
        </p:txBody>
      </p:sp>
      <p:pic>
        <p:nvPicPr>
          <p:cNvPr id="2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10492" y="2285999"/>
            <a:ext cx="3078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m¸y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sÊy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91511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-533400" y="1676400"/>
            <a:ext cx="10134600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Ð ®i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dù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tr¹i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hÌ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vi-VN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6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32484" y="57150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169" y="58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546684" y="5943600"/>
            <a:ext cx="4006516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03130" y="6096000"/>
            <a:ext cx="6702669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Voi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mêi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b¹n ®i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xem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héi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0" y="6096000"/>
            <a:ext cx="1676400" cy="5715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34200" y="61722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«i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05200" y="61722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­¬i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ay     ©y   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38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271</Words>
  <Application>Microsoft Office PowerPoint</Application>
  <PresentationFormat>On-screen Show (4:3)</PresentationFormat>
  <Paragraphs>79</Paragraphs>
  <Slides>26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</vt:lpstr>
      <vt:lpstr>                  ai    ay     ©y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2020-10-30T06:40:43Z</dcterms:created>
  <dcterms:modified xsi:type="dcterms:W3CDTF">2020-10-30T09:08:12Z</dcterms:modified>
</cp:coreProperties>
</file>