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4" r:id="rId20"/>
    <p:sldId id="276" r:id="rId21"/>
    <p:sldId id="277" r:id="rId22"/>
    <p:sldId id="278" r:id="rId23"/>
    <p:sldId id="283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AE7F4-ED6C-4AED-BE7C-6E87888A15CE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8B4BF-4A6B-4B85-9900-9A0A7EF83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6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10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0A36-1AF6-4309-B6F8-20203896B4F6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BD0B-AFC5-4EF2-B210-E51B138D5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2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0A36-1AF6-4309-B6F8-20203896B4F6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BD0B-AFC5-4EF2-B210-E51B138D5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2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0A36-1AF6-4309-B6F8-20203896B4F6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BD0B-AFC5-4EF2-B210-E51B138D5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7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8DABAE-6ED1-4470-BED8-4E85F157B1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56878"/>
      </p:ext>
    </p:extLst>
  </p:cSld>
  <p:clrMapOvr>
    <a:masterClrMapping/>
  </p:clrMapOvr>
  <p:transition spd="med"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0A36-1AF6-4309-B6F8-20203896B4F6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BD0B-AFC5-4EF2-B210-E51B138D5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0A36-1AF6-4309-B6F8-20203896B4F6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BD0B-AFC5-4EF2-B210-E51B138D5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0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0A36-1AF6-4309-B6F8-20203896B4F6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BD0B-AFC5-4EF2-B210-E51B138D5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0A36-1AF6-4309-B6F8-20203896B4F6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BD0B-AFC5-4EF2-B210-E51B138D5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6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0A36-1AF6-4309-B6F8-20203896B4F6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BD0B-AFC5-4EF2-B210-E51B138D5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8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0A36-1AF6-4309-B6F8-20203896B4F6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BD0B-AFC5-4EF2-B210-E51B138D5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0A36-1AF6-4309-B6F8-20203896B4F6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BD0B-AFC5-4EF2-B210-E51B138D5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8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0A36-1AF6-4309-B6F8-20203896B4F6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BD0B-AFC5-4EF2-B210-E51B138D5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5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10A36-1AF6-4309-B6F8-20203896B4F6}" type="datetimeFigureOut">
              <a:rPr lang="en-US" smtClean="0"/>
              <a:t>30/10/2020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BD0B-AFC5-4EF2-B210-E51B138D5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5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o%20sach%20ket%20noi\Hoc%20van%20bai%206\Video%20bai%20hat%20Con%20ga%20trong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" y="158994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58913" y="754194"/>
            <a:ext cx="6039482" cy="18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0" rIns="91402" bIns="457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72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72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40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.VnBahamasBH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431081" y="2154536"/>
            <a:ext cx="179247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líp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 1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727938"/>
            <a:ext cx="7989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Bµi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 36 :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om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    «m   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ơm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0"/>
          <p:cNvGrpSpPr/>
          <p:nvPr/>
        </p:nvGrpSpPr>
        <p:grpSpPr>
          <a:xfrm>
            <a:off x="1752600" y="2828681"/>
            <a:ext cx="5116513" cy="2962518"/>
            <a:chOff x="384" y="1680"/>
            <a:chExt cx="1680" cy="9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258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9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0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38" name="Text Box 9"/>
          <p:cNvSpPr txBox="1"/>
          <p:nvPr/>
        </p:nvSpPr>
        <p:spPr>
          <a:xfrm>
            <a:off x="2836504" y="3079188"/>
            <a:ext cx="1524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x</a:t>
            </a:r>
            <a:endParaRPr lang="en-US" altLang="x-none" sz="6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9" name="Text Box 9"/>
          <p:cNvSpPr txBox="1"/>
          <p:nvPr/>
        </p:nvSpPr>
        <p:spPr>
          <a:xfrm>
            <a:off x="4964113" y="3079188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</a:t>
            </a:r>
            <a:r>
              <a:rPr lang="en-US" altLang="x-none" sz="5400" b="1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</a:t>
            </a: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251" name="Text Box 9"/>
          <p:cNvSpPr txBox="1"/>
          <p:nvPr/>
        </p:nvSpPr>
        <p:spPr>
          <a:xfrm>
            <a:off x="6107113" y="3557588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3234997" y="4607118"/>
            <a:ext cx="229790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 err="1">
                <a:latin typeface=".VnAvant" pitchFamily="34" charset="0"/>
                <a:cs typeface="Times New Roman" panose="02020603050405020304" pitchFamily="18" charset="0"/>
              </a:rPr>
              <a:t>x</a:t>
            </a:r>
            <a:r>
              <a:rPr lang="en-US" altLang="x-none" sz="6000" b="1" dirty="0" err="1" smtClean="0">
                <a:solidFill>
                  <a:srgbClr val="FF3300"/>
                </a:solidFill>
                <a:latin typeface=".VnAvant" pitchFamily="34" charset="0"/>
                <a:cs typeface="Times New Roman" panose="02020603050405020304" pitchFamily="18" charset="0"/>
              </a:rPr>
              <a:t>ãm</a:t>
            </a:r>
            <a:r>
              <a:rPr lang="en-US" altLang="x-none" sz="600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6000" b="1" dirty="0">
              <a:solidFill>
                <a:srgbClr val="FF33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1691947" y="1315403"/>
            <a:ext cx="1524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 err="1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o</a:t>
            </a:r>
            <a:r>
              <a:rPr lang="en-US" altLang="x-none" sz="6000" b="1" dirty="0" err="1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m</a:t>
            </a:r>
            <a:endParaRPr lang="en-US" altLang="x-none" sz="6000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1361569"/>
            <a:ext cx="12795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«m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3856" y="1332988"/>
            <a:ext cx="12795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9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21" grpId="0"/>
      <p:bldP spid="20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32888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khãm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vßm</a:t>
            </a:r>
            <a:endParaRPr lang="en-US" sz="8000" b="1" dirty="0"/>
          </a:p>
        </p:txBody>
      </p:sp>
      <p:sp>
        <p:nvSpPr>
          <p:cNvPr id="7" name="Text Box 9"/>
          <p:cNvSpPr txBox="1"/>
          <p:nvPr/>
        </p:nvSpPr>
        <p:spPr>
          <a:xfrm>
            <a:off x="2438400" y="457200"/>
            <a:ext cx="19050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</a:t>
            </a:r>
            <a:r>
              <a:rPr lang="en-US" altLang="x-none" sz="6600" b="1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</a:t>
            </a: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5867400" y="457200"/>
            <a:ext cx="18288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</a:t>
            </a:r>
            <a:r>
              <a:rPr lang="en-US" altLang="x-none" sz="6600" b="1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</a:t>
            </a: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2344" y="2198876"/>
            <a:ext cx="6553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ném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 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t«m</a:t>
            </a:r>
            <a:endParaRPr lang="en-US" sz="8000" b="1" dirty="0"/>
          </a:p>
        </p:txBody>
      </p:sp>
      <p:sp>
        <p:nvSpPr>
          <p:cNvPr id="10" name="Rectangle 9"/>
          <p:cNvSpPr/>
          <p:nvPr/>
        </p:nvSpPr>
        <p:spPr>
          <a:xfrm>
            <a:off x="1640621" y="3886200"/>
            <a:ext cx="68468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72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bêm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r¬m</a:t>
            </a:r>
            <a:endParaRPr lang="en-US" sz="8000" b="1" dirty="0"/>
          </a:p>
        </p:txBody>
      </p:sp>
      <p:sp>
        <p:nvSpPr>
          <p:cNvPr id="12" name="Text Box 9"/>
          <p:cNvSpPr txBox="1"/>
          <p:nvPr/>
        </p:nvSpPr>
        <p:spPr>
          <a:xfrm>
            <a:off x="2427287" y="2362200"/>
            <a:ext cx="1687513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 smtClean="0">
                <a:solidFill>
                  <a:srgbClr val="FF0000"/>
                </a:solidFill>
                <a:latin typeface=".VnAvant" pitchFamily="34" charset="0"/>
              </a:rPr>
              <a:t>«m</a:t>
            </a:r>
            <a:endParaRPr lang="en-US" altLang="x-none" sz="66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5867400" y="2362200"/>
            <a:ext cx="1687513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 smtClean="0">
                <a:solidFill>
                  <a:srgbClr val="FF0000"/>
                </a:solidFill>
                <a:latin typeface=".VnAvant" pitchFamily="34" charset="0"/>
              </a:rPr>
              <a:t>«m</a:t>
            </a:r>
            <a:endParaRPr lang="en-US" altLang="x-none" sz="66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2579687" y="4038600"/>
            <a:ext cx="1687513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altLang="x-none" sz="66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6096000" y="4073604"/>
            <a:ext cx="1687513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altLang="x-none" sz="66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14478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®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om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®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ãm</a:t>
            </a:r>
            <a:endParaRPr lang="en-US" sz="5400" b="1" dirty="0"/>
          </a:p>
        </p:txBody>
      </p:sp>
      <p:sp>
        <p:nvSpPr>
          <p:cNvPr id="8" name="Rectangle 7"/>
          <p:cNvSpPr/>
          <p:nvPr/>
        </p:nvSpPr>
        <p:spPr>
          <a:xfrm>
            <a:off x="1447800" y="2971800"/>
            <a:ext cx="32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c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hã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®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èm</a:t>
            </a:r>
            <a:endParaRPr lang="en-US" sz="5400" b="1" dirty="0"/>
          </a:p>
        </p:txBody>
      </p:sp>
      <p:sp>
        <p:nvSpPr>
          <p:cNvPr id="9" name="Rectangle 8"/>
          <p:cNvSpPr/>
          <p:nvPr/>
        </p:nvSpPr>
        <p:spPr>
          <a:xfrm>
            <a:off x="1447800" y="4343400"/>
            <a:ext cx="342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m©m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c¬m</a:t>
            </a:r>
            <a:endParaRPr lang="en-US" sz="5400" b="1" dirty="0"/>
          </a:p>
        </p:txBody>
      </p:sp>
      <p:sp>
        <p:nvSpPr>
          <p:cNvPr id="2" name="AutoShape 4" descr="Khăn rằn thời trang Cambodia Caro BlacknWhite 60x180cm (Trắng đen) - Mua 1 khăn  rằn tặng 1 khăn đa năng đi phượt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hăn rằn thời trang Cambodia Caro BlacknWhite 60x180cm (Trắng đen) - Mua 1 khăn  rằn tặng 1 khăn đa năng đi phượt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777" y="312738"/>
            <a:ext cx="2908523" cy="349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84455"/>
            <a:ext cx="2362200" cy="34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1" y="171390"/>
            <a:ext cx="3047999" cy="35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84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9514 L -0.16666 0.4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2 0.228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14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-0.00069 L 0.525 0.03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24200" y="76200"/>
            <a:ext cx="152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400" b="1" dirty="0" err="1">
                <a:solidFill>
                  <a:srgbClr val="FF0000"/>
                </a:solidFill>
              </a:rPr>
              <a:t>o</a:t>
            </a:r>
            <a:r>
              <a:rPr lang="en-US" sz="4400" b="1" dirty="0" err="1" smtClean="0">
                <a:solidFill>
                  <a:srgbClr val="FF0000"/>
                </a:solidFill>
              </a:rPr>
              <a:t>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1004579"/>
            <a:ext cx="1371600" cy="729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.VnAvant" pitchFamily="34" charset="0"/>
              </a:rPr>
              <a:t>x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1001600"/>
            <a:ext cx="1352550" cy="729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1731368"/>
            <a:ext cx="2699084" cy="8340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x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ã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23719" y="4739292"/>
            <a:ext cx="9591438" cy="838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  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®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om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ãm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chã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®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èm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m©m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c¬m</a:t>
            </a:r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0252" name="TextBox 15"/>
          <p:cNvSpPr txBox="1">
            <a:spLocks noChangeArrowheads="1"/>
          </p:cNvSpPr>
          <p:nvPr/>
        </p:nvSpPr>
        <p:spPr bwMode="auto">
          <a:xfrm>
            <a:off x="6229350" y="2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­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971800"/>
            <a:ext cx="9144000" cy="1066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khã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m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  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vßm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 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né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m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  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t«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m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  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bêm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  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r¬m</a:t>
            </a:r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695880" y="76224"/>
            <a:ext cx="1905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«</a:t>
            </a:r>
            <a:r>
              <a:rPr lang="en-US" sz="4400" b="1" dirty="0" smtClean="0">
                <a:solidFill>
                  <a:srgbClr val="FF0000"/>
                </a:solidFill>
              </a:rPr>
              <a:t>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6096000" y="61558"/>
            <a:ext cx="1905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¬</a:t>
            </a:r>
            <a:r>
              <a:rPr lang="en-US" sz="4400" b="1" dirty="0" smtClean="0">
                <a:solidFill>
                  <a:srgbClr val="FF0000"/>
                </a:solidFill>
              </a:rPr>
              <a:t>m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198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62656" y="2133600"/>
            <a:ext cx="5203733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235" y="365761"/>
            <a:ext cx="8180613" cy="50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5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96421" y="142361"/>
            <a:ext cx="2095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76" y="1503446"/>
            <a:ext cx="1979122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62357" y="2197805"/>
            <a:ext cx="47160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87693" y="3493205"/>
            <a:ext cx="60785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3050" y="3672156"/>
            <a:ext cx="82747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 err="1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hồ</a:t>
            </a:r>
            <a:endParaRPr lang="en-US" sz="55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042732" y="1753202"/>
            <a:ext cx="5217544" cy="456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009774" y="3125852"/>
            <a:ext cx="11528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6000" b="1" dirty="0" err="1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o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m</a:t>
            </a:r>
            <a:endParaRPr lang="en-US" sz="60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34813" y="4541921"/>
            <a:ext cx="11528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ơ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m</a:t>
            </a:r>
            <a:endParaRPr lang="en-US" sz="60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43050" y="4870443"/>
            <a:ext cx="1265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đốm</a:t>
            </a:r>
            <a:endParaRPr lang="en-US" sz="48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66178" y="378521"/>
            <a:ext cx="2128270" cy="762000"/>
          </a:xfrm>
          <a:prstGeom prst="round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Viết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bảng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63591" y="2841159"/>
            <a:ext cx="9589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ôm</a:t>
            </a:r>
            <a:endParaRPr lang="en-US" sz="48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8" y="1022896"/>
            <a:ext cx="670917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5667" y="2250800"/>
            <a:ext cx="2425985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77256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7725" y="2284527"/>
            <a:ext cx="32206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VIẾT VỞ</a:t>
            </a:r>
          </a:p>
        </p:txBody>
      </p:sp>
    </p:spTree>
    <p:extLst>
      <p:ext uri="{BB962C8B-B14F-4D97-AF65-F5344CB8AC3E}">
        <p14:creationId xmlns:p14="http://schemas.microsoft.com/office/powerpoint/2010/main" val="3955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9039" y="2721114"/>
            <a:ext cx="90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ǯǯǯǯǯǯǯǯǰǰ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037" y="1953161"/>
            <a:ext cx="90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ǰǰǰǰǰǰǰǰǰǰ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147" y="1572161"/>
            <a:ext cx="7582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HP001 4 hàng" panose="020B0603050302020204" pitchFamily="34" charset="0"/>
              </a:rPr>
              <a:t>o</a:t>
            </a:r>
            <a:r>
              <a:rPr lang="en-US" sz="8000" b="1" dirty="0" err="1" smtClean="0">
                <a:latin typeface="HP001 4 hàng" panose="020B0603050302020204" pitchFamily="34" charset="0"/>
              </a:rPr>
              <a:t>m</a:t>
            </a:r>
            <a:r>
              <a:rPr lang="en-US" sz="8000" b="1" dirty="0" smtClean="0">
                <a:latin typeface="HP001 4 hàng" panose="020B0603050302020204" pitchFamily="34" charset="0"/>
              </a:rPr>
              <a:t>   </a:t>
            </a:r>
            <a:r>
              <a:rPr lang="en-US" sz="8000" b="1" dirty="0" err="1" smtClean="0">
                <a:latin typeface="HP001 4 hàng" panose="020B0603050302020204" pitchFamily="34" charset="0"/>
              </a:rPr>
              <a:t>ôm</a:t>
            </a:r>
            <a:r>
              <a:rPr lang="en-US" sz="8000" b="1" dirty="0" smtClean="0">
                <a:latin typeface="HP001 4 hàng" panose="020B0603050302020204" pitchFamily="34" charset="0"/>
              </a:rPr>
              <a:t>    </a:t>
            </a:r>
            <a:r>
              <a:rPr lang="en-US" sz="8000" b="1" dirty="0" err="1" smtClean="0">
                <a:latin typeface="HP001 4 hàng" panose="020B0603050302020204" pitchFamily="34" charset="0"/>
              </a:rPr>
              <a:t>ơm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039" y="3331696"/>
            <a:ext cx="90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ǰǰǰǰǰǰǰǰǰǰ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039" y="4032005"/>
            <a:ext cx="90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ǰǰǰǰǰǰǰǰǰǰ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733" y="2971800"/>
            <a:ext cx="5355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HP001 4 hàng" panose="020B0603050302020204" pitchFamily="34" charset="0"/>
              </a:rPr>
              <a:t>c</a:t>
            </a:r>
            <a:r>
              <a:rPr lang="en-US" sz="8000" b="1" dirty="0" err="1" smtClean="0">
                <a:latin typeface="HP001 4 hàng" panose="020B0603050302020204" pitchFamily="34" charset="0"/>
              </a:rPr>
              <a:t>hó</a:t>
            </a:r>
            <a:r>
              <a:rPr lang="en-US" sz="8000" b="1" dirty="0" smtClean="0">
                <a:latin typeface="HP001 4 hàng" panose="020B0603050302020204" pitchFamily="34" charset="0"/>
              </a:rPr>
              <a:t> </a:t>
            </a:r>
            <a:r>
              <a:rPr lang="en-US" sz="8000" b="1" dirty="0" err="1" smtClean="0">
                <a:latin typeface="HP001 4 hàng" panose="020B0603050302020204" pitchFamily="34" charset="0"/>
              </a:rPr>
              <a:t>đốm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039" y="4626114"/>
            <a:ext cx="90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ǰǰǰǰǰǰǰǰǰǰ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733" y="4239161"/>
            <a:ext cx="5355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HP001 4 hàng" panose="020B0603050302020204" pitchFamily="34" charset="0"/>
              </a:rPr>
              <a:t>m</a:t>
            </a:r>
            <a:r>
              <a:rPr lang="en-US" sz="8000" b="1" dirty="0" err="1" smtClean="0">
                <a:latin typeface="HP001 4 hàng" panose="020B0603050302020204" pitchFamily="34" charset="0"/>
              </a:rPr>
              <a:t>âm</a:t>
            </a:r>
            <a:r>
              <a:rPr lang="en-US" sz="8000" b="1" dirty="0" smtClean="0">
                <a:latin typeface="HP001 4 hàng" panose="020B0603050302020204" pitchFamily="34" charset="0"/>
              </a:rPr>
              <a:t> </a:t>
            </a:r>
            <a:r>
              <a:rPr lang="en-US" sz="8000" b="1" dirty="0" err="1" smtClean="0">
                <a:latin typeface="HP001 4 hàng" panose="020B0603050302020204" pitchFamily="34" charset="0"/>
              </a:rPr>
              <a:t>cơm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6" grpId="0"/>
      <p:bldP spid="7" grpId="0"/>
      <p:bldP spid="9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0861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3288" y="1858063"/>
            <a:ext cx="32351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1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5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"/>
            <a:ext cx="47477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1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728" y="222069"/>
            <a:ext cx="7534004" cy="50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7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38" y="838200"/>
            <a:ext cx="92202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 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H«m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qua, c« M¬ ë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xãm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H¹ ®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Õn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th¨m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nh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µ Hµ. C«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hµ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qu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¶ cam. Hµ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chän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qu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¶ cam to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phÇn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MÑ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khen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vµ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th¬m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lªn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m¸ Hµ.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00600" y="1905000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48600" y="3581400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1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229600" cy="445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3446" y="4267200"/>
            <a:ext cx="9220200" cy="220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H«m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qua, c« M¬ ë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xãm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H¹ ®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Õn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th¨m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µ Hµ. C«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hµ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¶ cam. Hµ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chän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¶ cam to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phÇn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MÑ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khen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th¬m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lªn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m¸ Hµ.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5029200"/>
            <a:ext cx="7473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00200" y="6248400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76200"/>
            <a:ext cx="9144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76200"/>
            <a:ext cx="9144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Xin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lçi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5" y="1025769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264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2751137" y="2590800"/>
            <a:ext cx="4640263" cy="982663"/>
          </a:xfrm>
        </p:spPr>
        <p:txBody>
          <a:bodyPr vert="horz" wrap="square" lIns="91440" tIns="45720" rIns="91440" bIns="45720" anchor="ctr">
            <a:noAutofit/>
          </a:bodyPr>
          <a:lstStyle/>
          <a:p>
            <a:r>
              <a:rPr lang="en-US" altLang="x-none" sz="8800" b="1" dirty="0">
                <a:solidFill>
                  <a:srgbClr val="FF0000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703428720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bai hat Con ga trong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905000" y="1752602"/>
            <a:ext cx="525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r>
              <a:rPr lang="en-US" sz="660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714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3"/>
          <p:cNvGrpSpPr>
            <a:grpSpLocks/>
          </p:cNvGrpSpPr>
          <p:nvPr/>
        </p:nvGrpSpPr>
        <p:grpSpPr bwMode="auto">
          <a:xfrm>
            <a:off x="2133600" y="6324600"/>
            <a:ext cx="4953000" cy="533400"/>
            <a:chOff x="1056" y="2208"/>
            <a:chExt cx="3648" cy="1014"/>
          </a:xfrm>
        </p:grpSpPr>
        <p:pic>
          <p:nvPicPr>
            <p:cNvPr id="5132" name="Picture 24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25" descr="002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26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27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1257300" y="457200"/>
            <a:ext cx="175260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</a:rPr>
              <a:t>Đọc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vi-VN" sz="3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14688" y="4032736"/>
            <a:ext cx="28055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c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on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giun</a:t>
            </a:r>
            <a:endParaRPr lang="en-US" sz="4800" b="1" dirty="0"/>
          </a:p>
        </p:txBody>
      </p:sp>
      <p:sp>
        <p:nvSpPr>
          <p:cNvPr id="18" name="Rectangle 17"/>
          <p:cNvSpPr/>
          <p:nvPr/>
        </p:nvSpPr>
        <p:spPr>
          <a:xfrm>
            <a:off x="1752600" y="4032737"/>
            <a:ext cx="23278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b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Õn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®ß</a:t>
            </a:r>
            <a:endParaRPr lang="en-US" sz="4800" b="1" dirty="0"/>
          </a:p>
        </p:txBody>
      </p:sp>
      <p:sp>
        <p:nvSpPr>
          <p:cNvPr id="19" name="Rectangle 18"/>
          <p:cNvSpPr/>
          <p:nvPr/>
        </p:nvSpPr>
        <p:spPr>
          <a:xfrm>
            <a:off x="1532676" y="2286000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qu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¶ cam</a:t>
            </a:r>
            <a:endParaRPr lang="en-US" sz="4800" b="1" dirty="0"/>
          </a:p>
        </p:txBody>
      </p:sp>
      <p:pic>
        <p:nvPicPr>
          <p:cNvPr id="20" name="Picture 28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10492" y="2285999"/>
            <a:ext cx="2719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sè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n¨m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66741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855" y="658283"/>
            <a:ext cx="799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itchFamily="34" charset="0"/>
              </a:rPr>
              <a:t>§</a:t>
            </a:r>
            <a:r>
              <a:rPr lang="en-US" sz="4400" dirty="0" err="1" smtClean="0">
                <a:latin typeface=".VnAvant" pitchFamily="34" charset="0"/>
              </a:rPr>
              <a:t>äc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c©u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sau</a:t>
            </a:r>
            <a:r>
              <a:rPr lang="en-US" sz="4400" dirty="0" smtClean="0">
                <a:latin typeface=".VnAvant" pitchFamily="34" charset="0"/>
              </a:rPr>
              <a:t>: 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-533400" y="1676400"/>
            <a:ext cx="10134600" cy="4343400"/>
          </a:xfrm>
          <a:prstGeom prst="cloud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Sen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në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®á th¾m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hå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vi-VN" sz="5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8069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3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2" y="152399"/>
            <a:ext cx="9144000" cy="557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57400" y="5181599"/>
            <a:ext cx="4876800" cy="5458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19200" y="5181598"/>
            <a:ext cx="6705600" cy="5458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H­ư¬ng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cèm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th¬m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th«n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xãm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0400" y="5058422"/>
            <a:ext cx="10668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«m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5800" y="5058422"/>
            <a:ext cx="1066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05600" y="5070143"/>
            <a:ext cx="1066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6" y="762000"/>
            <a:ext cx="8299032" cy="3581400"/>
          </a:xfrm>
          <a:solidFill>
            <a:srgbClr val="3FB822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    </a:t>
            </a:r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b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</a:t>
            </a:r>
            <a:r>
              <a:rPr lang="en-US" sz="6600" b="1" dirty="0" err="1">
                <a:solidFill>
                  <a:schemeClr val="bg1"/>
                </a:solidFill>
                <a:latin typeface=".VnAvant" pitchFamily="34" charset="0"/>
              </a:rPr>
              <a:t>o</a:t>
            </a:r>
            <a:r>
              <a:rPr lang="en-US" sz="6600" b="1" dirty="0" err="1" smtClean="0">
                <a:solidFill>
                  <a:schemeClr val="bg1"/>
                </a:solidFill>
                <a:latin typeface=".VnAvant" pitchFamily="34" charset="0"/>
              </a:rPr>
              <a:t>m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    «m     ¬m   </a:t>
            </a:r>
            <a:r>
              <a:rPr lang="en-US" sz="7200" b="1" dirty="0" smtClean="0">
                <a:solidFill>
                  <a:schemeClr val="bg1"/>
                </a:solidFill>
                <a:latin typeface=".VnAvant" pitchFamily="34" charset="0"/>
              </a:rPr>
              <a:t/>
            </a:r>
            <a:br>
              <a:rPr lang="en-US" sz="7200" b="1" dirty="0" smtClean="0">
                <a:solidFill>
                  <a:schemeClr val="bg1"/>
                </a:solidFill>
                <a:latin typeface=".VnAvant" pitchFamily="34" charset="0"/>
              </a:rPr>
            </a:br>
            <a:endParaRPr lang="vi-VN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1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95554" y="1409564"/>
            <a:ext cx="2319380" cy="2312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894" y="2053894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.VnCooper" pitchFamily="34" charset="0"/>
              </a:rPr>
              <a:t>36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319" y="898209"/>
            <a:ext cx="109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.VnAvant" pitchFamily="34" charset="0"/>
              </a:rPr>
              <a:t>Bµi</a:t>
            </a:r>
            <a:endParaRPr lang="vi-V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95" y="2025255"/>
            <a:ext cx="3542960" cy="24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243</Words>
  <Application>Microsoft Office PowerPoint</Application>
  <PresentationFormat>On-screen Show (4:3)</PresentationFormat>
  <Paragraphs>73</Paragraphs>
  <Slides>26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«m</vt:lpstr>
      <vt:lpstr>                  om    «m     ¬m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2020-10-29T06:43:44Z</dcterms:created>
  <dcterms:modified xsi:type="dcterms:W3CDTF">2020-10-30T03:20:56Z</dcterms:modified>
</cp:coreProperties>
</file>