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33"/>
  </p:notesMasterIdLst>
  <p:sldIdLst>
    <p:sldId id="368" r:id="rId2"/>
    <p:sldId id="603" r:id="rId3"/>
    <p:sldId id="531" r:id="rId4"/>
    <p:sldId id="559" r:id="rId5"/>
    <p:sldId id="561" r:id="rId6"/>
    <p:sldId id="566" r:id="rId7"/>
    <p:sldId id="567" r:id="rId8"/>
    <p:sldId id="564" r:id="rId9"/>
    <p:sldId id="565" r:id="rId10"/>
    <p:sldId id="574" r:id="rId11"/>
    <p:sldId id="595" r:id="rId12"/>
    <p:sldId id="538" r:id="rId13"/>
    <p:sldId id="575" r:id="rId14"/>
    <p:sldId id="576" r:id="rId15"/>
    <p:sldId id="577" r:id="rId16"/>
    <p:sldId id="578" r:id="rId17"/>
    <p:sldId id="581" r:id="rId18"/>
    <p:sldId id="582" r:id="rId19"/>
    <p:sldId id="583" r:id="rId20"/>
    <p:sldId id="584" r:id="rId21"/>
    <p:sldId id="593" r:id="rId22"/>
    <p:sldId id="547" r:id="rId23"/>
    <p:sldId id="602" r:id="rId24"/>
    <p:sldId id="590" r:id="rId25"/>
    <p:sldId id="588" r:id="rId26"/>
    <p:sldId id="600" r:id="rId27"/>
    <p:sldId id="599" r:id="rId28"/>
    <p:sldId id="587" r:id="rId29"/>
    <p:sldId id="594" r:id="rId30"/>
    <p:sldId id="601" r:id="rId31"/>
    <p:sldId id="556" r:id="rId32"/>
  </p:sldIdLst>
  <p:sldSz cx="18002250" cy="10117138"/>
  <p:notesSz cx="6858000" cy="9144000"/>
  <p:custDataLst>
    <p:tags r:id="rId34"/>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801688" indent="-344488" algn="l" rtl="0" fontAlgn="base">
      <a:spcBef>
        <a:spcPct val="0"/>
      </a:spcBef>
      <a:spcAft>
        <a:spcPct val="0"/>
      </a:spcAft>
      <a:defRPr kern="1200">
        <a:solidFill>
          <a:schemeClr val="tx1"/>
        </a:solidFill>
        <a:latin typeface="Calibri" pitchFamily="34" charset="0"/>
        <a:ea typeface="+mn-ea"/>
        <a:cs typeface="Arial" pitchFamily="34" charset="0"/>
      </a:defRPr>
    </a:lvl2pPr>
    <a:lvl3pPr marL="1604963" indent="-690563" algn="l" rtl="0" fontAlgn="base">
      <a:spcBef>
        <a:spcPct val="0"/>
      </a:spcBef>
      <a:spcAft>
        <a:spcPct val="0"/>
      </a:spcAft>
      <a:defRPr kern="1200">
        <a:solidFill>
          <a:schemeClr val="tx1"/>
        </a:solidFill>
        <a:latin typeface="Calibri" pitchFamily="34" charset="0"/>
        <a:ea typeface="+mn-ea"/>
        <a:cs typeface="Arial" pitchFamily="34" charset="0"/>
      </a:defRPr>
    </a:lvl3pPr>
    <a:lvl4pPr marL="2408238" indent="-1036638" algn="l" rtl="0" fontAlgn="base">
      <a:spcBef>
        <a:spcPct val="0"/>
      </a:spcBef>
      <a:spcAft>
        <a:spcPct val="0"/>
      </a:spcAft>
      <a:defRPr kern="1200">
        <a:solidFill>
          <a:schemeClr val="tx1"/>
        </a:solidFill>
        <a:latin typeface="Calibri" pitchFamily="34" charset="0"/>
        <a:ea typeface="+mn-ea"/>
        <a:cs typeface="Arial" pitchFamily="34" charset="0"/>
      </a:defRPr>
    </a:lvl4pPr>
    <a:lvl5pPr marL="3211513" indent="-1382713"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3186">
          <p15:clr>
            <a:srgbClr val="A4A3A4"/>
          </p15:clr>
        </p15:guide>
        <p15:guide id="2" pos="56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73C382"/>
    <a:srgbClr val="0066FF"/>
    <a:srgbClr val="1D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autoAdjust="0"/>
    <p:restoredTop sz="94630" autoAdjust="0"/>
  </p:normalViewPr>
  <p:slideViewPr>
    <p:cSldViewPr>
      <p:cViewPr varScale="1">
        <p:scale>
          <a:sx n="44" d="100"/>
          <a:sy n="44" d="100"/>
        </p:scale>
        <p:origin x="714" y="42"/>
      </p:cViewPr>
      <p:guideLst>
        <p:guide orient="horz" pos="3186"/>
        <p:guide pos="56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6A08B0B-A813-401F-9C17-33D39B3B04FE}" type="datetimeFigureOut">
              <a:rPr lang="en-US"/>
              <a:pPr>
                <a:defRPr/>
              </a:pPr>
              <a:t>1/19/2022</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13E8220-5852-446B-914B-3FA47A7BD7BD}" type="slidenum">
              <a:rPr lang="en-US" altLang="en-US"/>
              <a:pPr>
                <a:defRPr/>
              </a:pPr>
              <a:t>‹#›</a:t>
            </a:fld>
            <a:endParaRPr lang="en-US" altLang="en-US"/>
          </a:p>
        </p:txBody>
      </p:sp>
    </p:spTree>
    <p:extLst>
      <p:ext uri="{BB962C8B-B14F-4D97-AF65-F5344CB8AC3E}">
        <p14:creationId xmlns:p14="http://schemas.microsoft.com/office/powerpoint/2010/main" val="3243532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00" kern="1200">
        <a:solidFill>
          <a:schemeClr val="tx1"/>
        </a:solidFill>
        <a:latin typeface="+mn-lt"/>
        <a:ea typeface="+mn-ea"/>
        <a:cs typeface="+mn-cs"/>
      </a:defRPr>
    </a:lvl1pPr>
    <a:lvl2pPr marL="801688" algn="l" rtl="0" eaLnBrk="0" fontAlgn="base" hangingPunct="0">
      <a:spcBef>
        <a:spcPct val="30000"/>
      </a:spcBef>
      <a:spcAft>
        <a:spcPct val="0"/>
      </a:spcAft>
      <a:defRPr sz="2100" kern="1200">
        <a:solidFill>
          <a:schemeClr val="tx1"/>
        </a:solidFill>
        <a:latin typeface="+mn-lt"/>
        <a:ea typeface="+mn-ea"/>
        <a:cs typeface="+mn-cs"/>
      </a:defRPr>
    </a:lvl2pPr>
    <a:lvl3pPr marL="1604963" algn="l" rtl="0" eaLnBrk="0" fontAlgn="base" hangingPunct="0">
      <a:spcBef>
        <a:spcPct val="30000"/>
      </a:spcBef>
      <a:spcAft>
        <a:spcPct val="0"/>
      </a:spcAft>
      <a:defRPr sz="2100" kern="1200">
        <a:solidFill>
          <a:schemeClr val="tx1"/>
        </a:solidFill>
        <a:latin typeface="+mn-lt"/>
        <a:ea typeface="+mn-ea"/>
        <a:cs typeface="+mn-cs"/>
      </a:defRPr>
    </a:lvl3pPr>
    <a:lvl4pPr marL="2408238" algn="l" rtl="0" eaLnBrk="0" fontAlgn="base" hangingPunct="0">
      <a:spcBef>
        <a:spcPct val="30000"/>
      </a:spcBef>
      <a:spcAft>
        <a:spcPct val="0"/>
      </a:spcAft>
      <a:defRPr sz="2100" kern="1200">
        <a:solidFill>
          <a:schemeClr val="tx1"/>
        </a:solidFill>
        <a:latin typeface="+mn-lt"/>
        <a:ea typeface="+mn-ea"/>
        <a:cs typeface="+mn-cs"/>
      </a:defRPr>
    </a:lvl4pPr>
    <a:lvl5pPr marL="3211513" algn="l" rtl="0" eaLnBrk="0" fontAlgn="base" hangingPunct="0">
      <a:spcBef>
        <a:spcPct val="30000"/>
      </a:spcBef>
      <a:spcAft>
        <a:spcPct val="0"/>
      </a:spcAft>
      <a:defRPr sz="2100" kern="1200">
        <a:solidFill>
          <a:schemeClr val="tx1"/>
        </a:solidFill>
        <a:latin typeface="+mn-lt"/>
        <a:ea typeface="+mn-ea"/>
        <a:cs typeface="+mn-cs"/>
      </a:defRPr>
    </a:lvl5pPr>
    <a:lvl6pPr marL="4016344" algn="l" defTabSz="1606538" rtl="0" eaLnBrk="1" latinLnBrk="0" hangingPunct="1">
      <a:defRPr sz="2100" kern="1200">
        <a:solidFill>
          <a:schemeClr val="tx1"/>
        </a:solidFill>
        <a:latin typeface="+mn-lt"/>
        <a:ea typeface="+mn-ea"/>
        <a:cs typeface="+mn-cs"/>
      </a:defRPr>
    </a:lvl6pPr>
    <a:lvl7pPr marL="4819613" algn="l" defTabSz="1606538" rtl="0" eaLnBrk="1" latinLnBrk="0" hangingPunct="1">
      <a:defRPr sz="2100" kern="1200">
        <a:solidFill>
          <a:schemeClr val="tx1"/>
        </a:solidFill>
        <a:latin typeface="+mn-lt"/>
        <a:ea typeface="+mn-ea"/>
        <a:cs typeface="+mn-cs"/>
      </a:defRPr>
    </a:lvl7pPr>
    <a:lvl8pPr marL="5622882" algn="l" defTabSz="1606538" rtl="0" eaLnBrk="1" latinLnBrk="0" hangingPunct="1">
      <a:defRPr sz="2100" kern="1200">
        <a:solidFill>
          <a:schemeClr val="tx1"/>
        </a:solidFill>
        <a:latin typeface="+mn-lt"/>
        <a:ea typeface="+mn-ea"/>
        <a:cs typeface="+mn-cs"/>
      </a:defRPr>
    </a:lvl8pPr>
    <a:lvl9pPr marL="6426151" algn="l" defTabSz="1606538"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50000"/>
              </a:lnSpc>
              <a:spcBef>
                <a:spcPct val="0"/>
              </a:spcBef>
            </a:pPr>
            <a:r>
              <a:rPr lang="en-US" altLang="en-US">
                <a:latin typeface="Times New Roman" pitchFamily="18" charset="0"/>
                <a:cs typeface="Times New Roman" pitchFamily="18" charset="0"/>
              </a:rPr>
              <a:t>- Yêu cầu cần đạt ở bài học này là: </a:t>
            </a:r>
            <a:endParaRPr lang="en-US" altLang="en-US" sz="1000">
              <a:latin typeface="Arial" pitchFamily="34" charset="0"/>
              <a:cs typeface="Times New Roman" pitchFamily="18" charset="0"/>
            </a:endParaRPr>
          </a:p>
          <a:p>
            <a:pPr algn="just" eaLnBrk="1" hangingPunct="1">
              <a:lnSpc>
                <a:spcPct val="115000"/>
              </a:lnSpc>
              <a:spcBef>
                <a:spcPct val="0"/>
              </a:spcBef>
            </a:pPr>
            <a:r>
              <a:rPr lang="en-US" altLang="en-US">
                <a:latin typeface="Times New Roman" pitchFamily="18" charset="0"/>
                <a:cs typeface="Times New Roman" pitchFamily="18" charset="0"/>
              </a:rPr>
              <a:t>+ Hiểu được khái niệm danh từ chung và danh từ riêng.</a:t>
            </a:r>
            <a:endParaRPr lang="en-US" altLang="en-US" sz="1000">
              <a:latin typeface="Arial" pitchFamily="34" charset="0"/>
              <a:cs typeface="Times New Roman" pitchFamily="18" charset="0"/>
            </a:endParaRPr>
          </a:p>
          <a:p>
            <a:pPr algn="just" eaLnBrk="1" hangingPunct="1">
              <a:lnSpc>
                <a:spcPct val="115000"/>
              </a:lnSpc>
              <a:spcBef>
                <a:spcPct val="0"/>
              </a:spcBef>
            </a:pPr>
            <a:r>
              <a:rPr lang="en-US" altLang="en-US">
                <a:latin typeface="Times New Roman" pitchFamily="18" charset="0"/>
                <a:cs typeface="Times New Roman" pitchFamily="18" charset="0"/>
              </a:rPr>
              <a:t>+ Nhận biết được danh từ chung và danh từ riêng dựa trên dấu hiệu về ý nghĩa khái quát của chúng, nắm được quy tắc viết hoa danh từ riêng và bước đầu vận dụng quy tắc đó vào thực tế</a:t>
            </a:r>
            <a:endParaRPr lang="en-US" altLang="en-US" sz="1000">
              <a:latin typeface="Arial" pitchFamily="34" charset="0"/>
              <a:cs typeface="Times New Roman" pitchFamily="18" charset="0"/>
            </a:endParaRPr>
          </a:p>
          <a:p>
            <a:pPr eaLnBrk="1" hangingPunct="1">
              <a:spcBef>
                <a:spcPct val="0"/>
              </a:spcBef>
            </a:pPr>
            <a:endParaRPr lang="en-US" altLang="en-US">
              <a:latin typeface="Arial" pitchFamily="34" charset="0"/>
            </a:endParaRPr>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6857856E-930C-44C1-A9BC-080EF71A3AE0}" type="slidenum">
              <a:rPr lang="en-US" altLang="en-US" smtClean="0">
                <a:latin typeface="Arial" pitchFamily="34" charset="0"/>
              </a:rPr>
              <a:pPr eaLnBrk="1" hangingPunct="1"/>
              <a:t>1</a:t>
            </a:fld>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74E8C5E-F6F4-407A-9EEB-6DD9BEE5308C}" type="slidenum">
              <a:rPr lang="zh-CN" altLang="en-US" smtClean="0">
                <a:latin typeface="VNI-Times" pitchFamily="2" charset="0"/>
              </a:rPr>
              <a:pPr eaLnBrk="1" hangingPunct="1"/>
              <a:t>4</a:t>
            </a:fld>
            <a:endParaRPr lang="zh-CN" altLang="en-US">
              <a:latin typeface="VNI-Times" pitchFamily="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7339" y="4879115"/>
            <a:ext cx="14011948" cy="2168627"/>
          </a:xfrm>
        </p:spPr>
        <p:txBody>
          <a:bodyPr anchor="b"/>
          <a:lstStyle>
            <a:lvl1pPr>
              <a:defRPr sz="7000"/>
            </a:lvl1pPr>
          </a:lstStyle>
          <a:p>
            <a:r>
              <a:rPr lang="en-US"/>
              <a:t>Click to edit Master title style</a:t>
            </a:r>
          </a:p>
        </p:txBody>
      </p:sp>
      <p:sp>
        <p:nvSpPr>
          <p:cNvPr id="3" name="Subtitle 2"/>
          <p:cNvSpPr>
            <a:spLocks noGrp="1"/>
          </p:cNvSpPr>
          <p:nvPr>
            <p:ph type="subTitle" idx="1"/>
          </p:nvPr>
        </p:nvSpPr>
        <p:spPr>
          <a:xfrm>
            <a:off x="1987339" y="7047742"/>
            <a:ext cx="14011948" cy="1270794"/>
          </a:xfrm>
        </p:spPr>
        <p:txBody>
          <a:bodyPr anchor="t">
            <a:normAutofit/>
          </a:bodyPr>
          <a:lstStyle>
            <a:lvl1pPr marL="0" indent="0" algn="l">
              <a:buNone/>
              <a:defRPr sz="3500">
                <a:solidFill>
                  <a:schemeClr val="tx2">
                    <a:lumMod val="25000"/>
                  </a:schemeClr>
                </a:solidFill>
              </a:defRPr>
            </a:lvl1pPr>
            <a:lvl2pPr marL="803392" indent="0" algn="ctr">
              <a:buNone/>
              <a:defRPr>
                <a:solidFill>
                  <a:schemeClr val="tx1">
                    <a:tint val="75000"/>
                  </a:schemeClr>
                </a:solidFill>
              </a:defRPr>
            </a:lvl2pPr>
            <a:lvl3pPr marL="1606784" indent="0" algn="ctr">
              <a:buNone/>
              <a:defRPr>
                <a:solidFill>
                  <a:schemeClr val="tx1">
                    <a:tint val="75000"/>
                  </a:schemeClr>
                </a:solidFill>
              </a:defRPr>
            </a:lvl3pPr>
            <a:lvl4pPr marL="2410176" indent="0" algn="ctr">
              <a:buNone/>
              <a:defRPr>
                <a:solidFill>
                  <a:schemeClr val="tx1">
                    <a:tint val="75000"/>
                  </a:schemeClr>
                </a:solidFill>
              </a:defRPr>
            </a:lvl4pPr>
            <a:lvl5pPr marL="3213567" indent="0" algn="ctr">
              <a:buNone/>
              <a:defRPr>
                <a:solidFill>
                  <a:schemeClr val="tx1">
                    <a:tint val="75000"/>
                  </a:schemeClr>
                </a:solidFill>
              </a:defRPr>
            </a:lvl5pPr>
            <a:lvl6pPr marL="4016959" indent="0" algn="ctr">
              <a:buNone/>
              <a:defRPr>
                <a:solidFill>
                  <a:schemeClr val="tx1">
                    <a:tint val="75000"/>
                  </a:schemeClr>
                </a:solidFill>
              </a:defRPr>
            </a:lvl6pPr>
            <a:lvl7pPr marL="4820351" indent="0" algn="ctr">
              <a:buNone/>
              <a:defRPr>
                <a:solidFill>
                  <a:schemeClr val="tx1">
                    <a:tint val="75000"/>
                  </a:schemeClr>
                </a:solidFill>
              </a:defRPr>
            </a:lvl7pPr>
            <a:lvl8pPr marL="5623743" indent="0" algn="ctr">
              <a:buNone/>
              <a:defRPr>
                <a:solidFill>
                  <a:schemeClr val="tx1">
                    <a:tint val="75000"/>
                  </a:schemeClr>
                </a:solidFill>
              </a:defRPr>
            </a:lvl8pPr>
            <a:lvl9pPr marL="64271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7B7B13-C648-4370-B335-416CC258A8A7}" type="datetimeFigureOut">
              <a:rPr lang="zh-CN" altLang="en-US"/>
              <a:pPr>
                <a:defRPr/>
              </a:pPr>
              <a:t>2022/1/19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A3DA977-F57A-4F45-8986-5B051CC6FE03}" type="slidenum">
              <a:rPr lang="zh-CN" altLang="en-US"/>
              <a:pPr>
                <a:defRPr/>
              </a:pPr>
              <a:t>‹#›</a:t>
            </a:fld>
            <a:endParaRPr lang="zh-CN" altLang="en-US"/>
          </a:p>
        </p:txBody>
      </p:sp>
    </p:spTree>
    <p:extLst>
      <p:ext uri="{BB962C8B-B14F-4D97-AF65-F5344CB8AC3E}">
        <p14:creationId xmlns:p14="http://schemas.microsoft.com/office/powerpoint/2010/main" val="61294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87341" y="2666277"/>
            <a:ext cx="14023564" cy="59768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09B749-96D6-4A05-8054-4C78808E78D3}" type="datetimeFigureOut">
              <a:rPr lang="zh-CN" altLang="en-US"/>
              <a:pPr>
                <a:defRPr/>
              </a:pPr>
              <a:t>2022/1/19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6F0BC3F-8C7A-4D2D-8AE6-8D9C0C4908DC}" type="slidenum">
              <a:rPr lang="zh-CN" altLang="en-US"/>
              <a:pPr>
                <a:defRPr/>
              </a:pPr>
              <a:t>‹#›</a:t>
            </a:fld>
            <a:endParaRPr lang="zh-CN" altLang="en-US"/>
          </a:p>
        </p:txBody>
      </p:sp>
    </p:spTree>
    <p:extLst>
      <p:ext uri="{BB962C8B-B14F-4D97-AF65-F5344CB8AC3E}">
        <p14:creationId xmlns:p14="http://schemas.microsoft.com/office/powerpoint/2010/main" val="334547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1011" y="996848"/>
            <a:ext cx="2899894" cy="76495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7340" y="996849"/>
            <a:ext cx="10764253" cy="76495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3179BC-C4C0-4C26-8E42-7985465B9628}" type="datetimeFigureOut">
              <a:rPr lang="zh-CN" altLang="en-US"/>
              <a:pPr>
                <a:defRPr/>
              </a:pPr>
              <a:t>2022/1/19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ED142B7-6DAB-47BF-A4DE-A7E53B38892B}" type="slidenum">
              <a:rPr lang="zh-CN" altLang="en-US"/>
              <a:pPr>
                <a:defRPr/>
              </a:pPr>
              <a:t>‹#›</a:t>
            </a:fld>
            <a:endParaRPr lang="zh-CN" altLang="en-US"/>
          </a:p>
        </p:txBody>
      </p:sp>
    </p:spTree>
    <p:extLst>
      <p:ext uri="{BB962C8B-B14F-4D97-AF65-F5344CB8AC3E}">
        <p14:creationId xmlns:p14="http://schemas.microsoft.com/office/powerpoint/2010/main" val="27670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91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00113" y="405156"/>
            <a:ext cx="16202025" cy="8632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9D90A70-F502-4EF9-AD60-B087237E78C6}" type="slidenum">
              <a:rPr lang="en-US"/>
              <a:pPr>
                <a:defRPr/>
              </a:pPr>
              <a:t>‹#›</a:t>
            </a:fld>
            <a:endParaRPr lang="en-US"/>
          </a:p>
        </p:txBody>
      </p:sp>
    </p:spTree>
    <p:extLst>
      <p:ext uri="{BB962C8B-B14F-4D97-AF65-F5344CB8AC3E}">
        <p14:creationId xmlns:p14="http://schemas.microsoft.com/office/powerpoint/2010/main" val="3797485856"/>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DA7EFB-6E08-42A7-A431-258233A14D31}" type="datetimeFigureOut">
              <a:rPr lang="zh-CN" altLang="en-US"/>
              <a:pPr>
                <a:defRPr/>
              </a:pPr>
              <a:t>2022/1/19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2093FEF-1FC1-4B7C-8D95-384538FDC652}" type="slidenum">
              <a:rPr lang="zh-CN" altLang="en-US"/>
              <a:pPr>
                <a:defRPr/>
              </a:pPr>
              <a:t>‹#›</a:t>
            </a:fld>
            <a:endParaRPr lang="zh-CN" altLang="en-US"/>
          </a:p>
        </p:txBody>
      </p:sp>
    </p:spTree>
    <p:extLst>
      <p:ext uri="{BB962C8B-B14F-4D97-AF65-F5344CB8AC3E}">
        <p14:creationId xmlns:p14="http://schemas.microsoft.com/office/powerpoint/2010/main" val="2684997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7341" y="4880923"/>
            <a:ext cx="14011944" cy="2166820"/>
          </a:xfrm>
        </p:spPr>
        <p:txBody>
          <a:bodyPr anchor="b"/>
          <a:lstStyle>
            <a:lvl1pPr algn="r">
              <a:defRPr sz="5600" b="0" cap="none"/>
            </a:lvl1pPr>
          </a:lstStyle>
          <a:p>
            <a:r>
              <a:rPr lang="en-US"/>
              <a:t>Click to edit Master title style</a:t>
            </a:r>
          </a:p>
        </p:txBody>
      </p:sp>
      <p:sp>
        <p:nvSpPr>
          <p:cNvPr id="3" name="Text Placeholder 2"/>
          <p:cNvSpPr>
            <a:spLocks noGrp="1"/>
          </p:cNvSpPr>
          <p:nvPr>
            <p:ph type="body" idx="1"/>
          </p:nvPr>
        </p:nvSpPr>
        <p:spPr>
          <a:xfrm>
            <a:off x="1987341" y="7047743"/>
            <a:ext cx="14011944" cy="1269289"/>
          </a:xfrm>
        </p:spPr>
        <p:txBody>
          <a:bodyPr anchor="t">
            <a:normAutofit/>
          </a:bodyPr>
          <a:lstStyle>
            <a:lvl1pPr marL="0" indent="0" algn="r">
              <a:buNone/>
              <a:defRPr sz="3200">
                <a:solidFill>
                  <a:schemeClr val="tx2">
                    <a:lumMod val="25000"/>
                  </a:schemeClr>
                </a:solidFill>
              </a:defRPr>
            </a:lvl1pPr>
            <a:lvl2pPr marL="803392" indent="0">
              <a:buNone/>
              <a:defRPr sz="3200">
                <a:solidFill>
                  <a:schemeClr val="tx1">
                    <a:tint val="75000"/>
                  </a:schemeClr>
                </a:solidFill>
              </a:defRPr>
            </a:lvl2pPr>
            <a:lvl3pPr marL="1606784" indent="0">
              <a:buNone/>
              <a:defRPr sz="2800">
                <a:solidFill>
                  <a:schemeClr val="tx1">
                    <a:tint val="75000"/>
                  </a:schemeClr>
                </a:solidFill>
              </a:defRPr>
            </a:lvl3pPr>
            <a:lvl4pPr marL="2410176" indent="0">
              <a:buNone/>
              <a:defRPr sz="2500">
                <a:solidFill>
                  <a:schemeClr val="tx1">
                    <a:tint val="75000"/>
                  </a:schemeClr>
                </a:solidFill>
              </a:defRPr>
            </a:lvl4pPr>
            <a:lvl5pPr marL="3213567" indent="0">
              <a:buNone/>
              <a:defRPr sz="2500">
                <a:solidFill>
                  <a:schemeClr val="tx1">
                    <a:tint val="75000"/>
                  </a:schemeClr>
                </a:solidFill>
              </a:defRPr>
            </a:lvl5pPr>
            <a:lvl6pPr marL="4016959" indent="0">
              <a:buNone/>
              <a:defRPr sz="2500">
                <a:solidFill>
                  <a:schemeClr val="tx1">
                    <a:tint val="75000"/>
                  </a:schemeClr>
                </a:solidFill>
              </a:defRPr>
            </a:lvl6pPr>
            <a:lvl7pPr marL="4820351" indent="0">
              <a:buNone/>
              <a:defRPr sz="2500">
                <a:solidFill>
                  <a:schemeClr val="tx1">
                    <a:tint val="75000"/>
                  </a:schemeClr>
                </a:solidFill>
              </a:defRPr>
            </a:lvl7pPr>
            <a:lvl8pPr marL="5623743" indent="0">
              <a:buNone/>
              <a:defRPr sz="2500">
                <a:solidFill>
                  <a:schemeClr val="tx1">
                    <a:tint val="75000"/>
                  </a:schemeClr>
                </a:solidFill>
              </a:defRPr>
            </a:lvl8pPr>
            <a:lvl9pPr marL="6427135"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B61E4FE-427F-4120-9448-56670D7B9048}" type="datetimeFigureOut">
              <a:rPr lang="zh-CN" altLang="en-US"/>
              <a:pPr>
                <a:defRPr/>
              </a:pPr>
              <a:t>2022/1/19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6867B64-159B-46AE-93C0-6A2F36C57B5C}" type="slidenum">
              <a:rPr lang="zh-CN" altLang="en-US"/>
              <a:pPr>
                <a:defRPr/>
              </a:pPr>
              <a:t>‹#›</a:t>
            </a:fld>
            <a:endParaRPr lang="zh-CN" altLang="en-US"/>
          </a:p>
        </p:txBody>
      </p:sp>
    </p:spTree>
    <p:extLst>
      <p:ext uri="{BB962C8B-B14F-4D97-AF65-F5344CB8AC3E}">
        <p14:creationId xmlns:p14="http://schemas.microsoft.com/office/powerpoint/2010/main" val="95742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7341" y="996850"/>
            <a:ext cx="14023564" cy="1363815"/>
          </a:xfrm>
        </p:spPr>
        <p:txBody>
          <a:bodyPr/>
          <a:lstStyle/>
          <a:p>
            <a:r>
              <a:rPr lang="en-US"/>
              <a:t>Click to edit Master title style</a:t>
            </a:r>
          </a:p>
        </p:txBody>
      </p:sp>
      <p:sp>
        <p:nvSpPr>
          <p:cNvPr id="3" name="Content Placeholder 2"/>
          <p:cNvSpPr>
            <a:spLocks noGrp="1"/>
          </p:cNvSpPr>
          <p:nvPr>
            <p:ph sz="half" idx="1"/>
          </p:nvPr>
        </p:nvSpPr>
        <p:spPr>
          <a:xfrm>
            <a:off x="1987340" y="2669800"/>
            <a:ext cx="6834077" cy="5976607"/>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80835" y="2669799"/>
            <a:ext cx="6830070" cy="597660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CA96D15-217F-4B16-9918-880494D12D22}" type="datetimeFigureOut">
              <a:rPr lang="zh-CN" altLang="en-US"/>
              <a:pPr>
                <a:defRPr/>
              </a:pPr>
              <a:t>2022/1/19</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FFEF076-EA65-4082-8754-98BAB50D172D}" type="slidenum">
              <a:rPr lang="zh-CN" altLang="en-US"/>
              <a:pPr>
                <a:defRPr/>
              </a:pPr>
              <a:t>‹#›</a:t>
            </a:fld>
            <a:endParaRPr lang="zh-CN" altLang="en-US"/>
          </a:p>
        </p:txBody>
      </p:sp>
    </p:spTree>
    <p:extLst>
      <p:ext uri="{BB962C8B-B14F-4D97-AF65-F5344CB8AC3E}">
        <p14:creationId xmlns:p14="http://schemas.microsoft.com/office/powerpoint/2010/main" val="421437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54316" y="2674487"/>
            <a:ext cx="6167098"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a:t>Click to edit Master text styles</a:t>
            </a:r>
          </a:p>
        </p:txBody>
      </p:sp>
      <p:sp>
        <p:nvSpPr>
          <p:cNvPr id="4" name="Content Placeholder 3"/>
          <p:cNvSpPr>
            <a:spLocks noGrp="1"/>
          </p:cNvSpPr>
          <p:nvPr>
            <p:ph sz="half" idx="2"/>
          </p:nvPr>
        </p:nvSpPr>
        <p:spPr>
          <a:xfrm>
            <a:off x="1987340" y="3524608"/>
            <a:ext cx="6834077"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846652" y="2674487"/>
            <a:ext cx="6168251"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a:t>Click to edit Master text styles</a:t>
            </a:r>
          </a:p>
        </p:txBody>
      </p:sp>
      <p:sp>
        <p:nvSpPr>
          <p:cNvPr id="6" name="Content Placeholder 5"/>
          <p:cNvSpPr>
            <a:spLocks noGrp="1"/>
          </p:cNvSpPr>
          <p:nvPr>
            <p:ph sz="quarter" idx="4"/>
          </p:nvPr>
        </p:nvSpPr>
        <p:spPr>
          <a:xfrm>
            <a:off x="9180833" y="3524608"/>
            <a:ext cx="6834073"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356797-4828-4BF4-BCD9-5DF0AE6F724F}" type="datetimeFigureOut">
              <a:rPr lang="zh-CN" altLang="en-US"/>
              <a:pPr>
                <a:defRPr/>
              </a:pPr>
              <a:t>2022/1/19</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F796DFF-C1CF-4536-BAC5-37030392DCD1}" type="slidenum">
              <a:rPr lang="zh-CN" altLang="en-US"/>
              <a:pPr>
                <a:defRPr/>
              </a:pPr>
              <a:t>‹#›</a:t>
            </a:fld>
            <a:endParaRPr lang="zh-CN" altLang="en-US"/>
          </a:p>
        </p:txBody>
      </p:sp>
    </p:spTree>
    <p:extLst>
      <p:ext uri="{BB962C8B-B14F-4D97-AF65-F5344CB8AC3E}">
        <p14:creationId xmlns:p14="http://schemas.microsoft.com/office/powerpoint/2010/main" val="45424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8E2D449-C9AD-4181-9583-8ED53EE6B106}" type="datetimeFigureOut">
              <a:rPr lang="zh-CN" altLang="en-US"/>
              <a:pPr>
                <a:defRPr/>
              </a:pPr>
              <a:t>2022/1/19</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CB124509-1B69-45C7-9B33-655280BEA559}" type="slidenum">
              <a:rPr lang="zh-CN" altLang="en-US"/>
              <a:pPr>
                <a:defRPr/>
              </a:pPr>
              <a:t>‹#›</a:t>
            </a:fld>
            <a:endParaRPr lang="zh-CN" altLang="en-US"/>
          </a:p>
        </p:txBody>
      </p:sp>
    </p:spTree>
    <p:extLst>
      <p:ext uri="{BB962C8B-B14F-4D97-AF65-F5344CB8AC3E}">
        <p14:creationId xmlns:p14="http://schemas.microsoft.com/office/powerpoint/2010/main" val="215421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4623DA-C334-4599-A89C-44457861FB46}" type="datetimeFigureOut">
              <a:rPr lang="zh-CN" altLang="en-US"/>
              <a:pPr>
                <a:defRPr/>
              </a:pPr>
              <a:t>2022/1/19</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68EF4388-DCE1-46E4-9E90-2F3E3A4F47D2}" type="slidenum">
              <a:rPr lang="zh-CN" altLang="en-US"/>
              <a:pPr>
                <a:defRPr/>
              </a:pPr>
              <a:t>‹#›</a:t>
            </a:fld>
            <a:endParaRPr lang="zh-CN" altLang="en-US"/>
          </a:p>
        </p:txBody>
      </p:sp>
    </p:spTree>
    <p:extLst>
      <p:ext uri="{BB962C8B-B14F-4D97-AF65-F5344CB8AC3E}">
        <p14:creationId xmlns:p14="http://schemas.microsoft.com/office/powerpoint/2010/main" val="351818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7339" y="658082"/>
            <a:ext cx="5238155" cy="1749420"/>
          </a:xfrm>
        </p:spPr>
        <p:txBody>
          <a:bodyPr anchor="b"/>
          <a:lstStyle>
            <a:lvl1pPr algn="l">
              <a:defRPr sz="4200" b="0"/>
            </a:lvl1pPr>
          </a:lstStyle>
          <a:p>
            <a:r>
              <a:rPr lang="en-US"/>
              <a:t>Click to edit Master title style</a:t>
            </a:r>
          </a:p>
        </p:txBody>
      </p:sp>
      <p:sp>
        <p:nvSpPr>
          <p:cNvPr id="3" name="Content Placeholder 2"/>
          <p:cNvSpPr>
            <a:spLocks noGrp="1"/>
          </p:cNvSpPr>
          <p:nvPr>
            <p:ph idx="1"/>
          </p:nvPr>
        </p:nvSpPr>
        <p:spPr>
          <a:xfrm>
            <a:off x="7584914" y="658082"/>
            <a:ext cx="8425992" cy="7988324"/>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87339" y="2407504"/>
            <a:ext cx="5238155" cy="6238900"/>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B5F181-910B-41C3-A2FC-4B4B1FE39E77}" type="datetimeFigureOut">
              <a:rPr lang="zh-CN" altLang="en-US"/>
              <a:pPr>
                <a:defRPr/>
              </a:pPr>
              <a:t>2022/1/19</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98C97D3D-C73C-4005-AE25-7FA77727401C}" type="slidenum">
              <a:rPr lang="zh-CN" altLang="en-US"/>
              <a:pPr>
                <a:defRPr/>
              </a:pPr>
              <a:t>‹#›</a:t>
            </a:fld>
            <a:endParaRPr lang="zh-CN" altLang="en-US"/>
          </a:p>
        </p:txBody>
      </p:sp>
    </p:spTree>
    <p:extLst>
      <p:ext uri="{BB962C8B-B14F-4D97-AF65-F5344CB8AC3E}">
        <p14:creationId xmlns:p14="http://schemas.microsoft.com/office/powerpoint/2010/main" val="125904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Oval 4"/>
          <p:cNvSpPr/>
          <p:nvPr/>
        </p:nvSpPr>
        <p:spPr>
          <a:xfrm>
            <a:off x="10787269" y="2119703"/>
            <a:ext cx="2139348" cy="1603065"/>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6" name="Oval 5"/>
          <p:cNvSpPr/>
          <p:nvPr/>
        </p:nvSpPr>
        <p:spPr>
          <a:xfrm>
            <a:off x="11124504" y="2082719"/>
            <a:ext cx="1634781" cy="1224981"/>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7" name="Oval 6"/>
          <p:cNvSpPr/>
          <p:nvPr/>
        </p:nvSpPr>
        <p:spPr>
          <a:xfrm>
            <a:off x="10348112" y="2794759"/>
            <a:ext cx="1185904" cy="88862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8" name="Oval 7"/>
          <p:cNvSpPr/>
          <p:nvPr/>
        </p:nvSpPr>
        <p:spPr>
          <a:xfrm>
            <a:off x="10678786" y="2672106"/>
            <a:ext cx="963876" cy="722256"/>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9" name="Oval 8"/>
          <p:cNvSpPr/>
          <p:nvPr/>
        </p:nvSpPr>
        <p:spPr>
          <a:xfrm>
            <a:off x="9290064" y="307353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0" name="Oval 9"/>
          <p:cNvSpPr/>
          <p:nvPr/>
        </p:nvSpPr>
        <p:spPr>
          <a:xfrm>
            <a:off x="12072555" y="146501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1" name="Oval 10"/>
          <p:cNvSpPr/>
          <p:nvPr/>
        </p:nvSpPr>
        <p:spPr>
          <a:xfrm>
            <a:off x="9961081" y="2794759"/>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2" name="Oval 11"/>
          <p:cNvSpPr/>
          <p:nvPr/>
        </p:nvSpPr>
        <p:spPr>
          <a:xfrm>
            <a:off x="12105453" y="1564621"/>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2" name="Title 1"/>
          <p:cNvSpPr>
            <a:spLocks noGrp="1"/>
          </p:cNvSpPr>
          <p:nvPr>
            <p:ph type="title"/>
          </p:nvPr>
        </p:nvSpPr>
        <p:spPr>
          <a:xfrm>
            <a:off x="1987340" y="2046232"/>
            <a:ext cx="6853981" cy="1642307"/>
          </a:xfrm>
        </p:spPr>
        <p:txBody>
          <a:bodyPr anchor="b">
            <a:normAutofit/>
          </a:bodyPr>
          <a:lstStyle>
            <a:lvl1pPr algn="l">
              <a:defRPr sz="4200" b="0"/>
            </a:lvl1pPr>
          </a:lstStyle>
          <a:p>
            <a:r>
              <a:rPr lang="en-US"/>
              <a:t>Click to edit Master title style</a:t>
            </a:r>
          </a:p>
        </p:txBody>
      </p:sp>
      <p:sp>
        <p:nvSpPr>
          <p:cNvPr id="4" name="Text Placeholder 3"/>
          <p:cNvSpPr>
            <a:spLocks noGrp="1"/>
          </p:cNvSpPr>
          <p:nvPr>
            <p:ph type="body" sz="half" idx="2"/>
          </p:nvPr>
        </p:nvSpPr>
        <p:spPr>
          <a:xfrm>
            <a:off x="1987340" y="3688539"/>
            <a:ext cx="6853981" cy="3732631"/>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a:t>Click to edit Master text styles</a:t>
            </a:r>
          </a:p>
        </p:txBody>
      </p:sp>
      <p:sp>
        <p:nvSpPr>
          <p:cNvPr id="18" name="Picture Placeholder 17"/>
          <p:cNvSpPr>
            <a:spLocks noGrp="1"/>
          </p:cNvSpPr>
          <p:nvPr>
            <p:ph type="pic" sz="quarter" idx="14"/>
          </p:nvPr>
        </p:nvSpPr>
        <p:spPr>
          <a:xfrm>
            <a:off x="9601200" y="2360666"/>
            <a:ext cx="6750844" cy="5058569"/>
          </a:xfrm>
          <a:prstGeom prst="ellipse">
            <a:avLst/>
          </a:prstGeom>
          <a:ln w="76200">
            <a:solidFill>
              <a:schemeClr val="bg2">
                <a:lumMod val="75000"/>
              </a:schemeClr>
            </a:solidFill>
          </a:ln>
        </p:spPr>
        <p:txBody>
          <a:bodyPr rtlCol="0">
            <a:normAutofit/>
          </a:bodyPr>
          <a:lstStyle/>
          <a:p>
            <a:pPr lvl="0"/>
            <a:r>
              <a:rPr lang="en-US" noProof="0"/>
              <a:t>Click icon to add picture</a:t>
            </a:r>
          </a:p>
        </p:txBody>
      </p:sp>
      <p:sp>
        <p:nvSpPr>
          <p:cNvPr id="13" name="Date Placeholder 4"/>
          <p:cNvSpPr>
            <a:spLocks noGrp="1"/>
          </p:cNvSpPr>
          <p:nvPr>
            <p:ph type="dt" sz="half" idx="15"/>
          </p:nvPr>
        </p:nvSpPr>
        <p:spPr/>
        <p:txBody>
          <a:bodyPr/>
          <a:lstStyle>
            <a:lvl1pPr>
              <a:defRPr/>
            </a:lvl1pPr>
          </a:lstStyle>
          <a:p>
            <a:pPr>
              <a:defRPr/>
            </a:pPr>
            <a:fld id="{338A3AB7-013B-44C9-8DBB-0999AA0748AB}" type="datetimeFigureOut">
              <a:rPr lang="zh-CN" altLang="en-US"/>
              <a:pPr>
                <a:defRPr/>
              </a:pPr>
              <a:t>2022/1/19</a:t>
            </a:fld>
            <a:endParaRPr lang="zh-CN" altLang="en-US"/>
          </a:p>
        </p:txBody>
      </p:sp>
      <p:sp>
        <p:nvSpPr>
          <p:cNvPr id="14" name="Footer Placeholder 5"/>
          <p:cNvSpPr>
            <a:spLocks noGrp="1"/>
          </p:cNvSpPr>
          <p:nvPr>
            <p:ph type="ftr" sz="quarter" idx="16"/>
          </p:nvPr>
        </p:nvSpPr>
        <p:spPr/>
        <p:txBody>
          <a:bodyPr/>
          <a:lstStyle>
            <a:lvl1pPr>
              <a:defRPr/>
            </a:lvl1pPr>
          </a:lstStyle>
          <a:p>
            <a:pPr>
              <a:defRPr/>
            </a:pPr>
            <a:endParaRPr lang="zh-CN" altLang="en-US"/>
          </a:p>
        </p:txBody>
      </p:sp>
      <p:sp>
        <p:nvSpPr>
          <p:cNvPr id="15" name="Slide Number Placeholder 6"/>
          <p:cNvSpPr>
            <a:spLocks noGrp="1"/>
          </p:cNvSpPr>
          <p:nvPr>
            <p:ph type="sldNum" sz="quarter" idx="17"/>
          </p:nvPr>
        </p:nvSpPr>
        <p:spPr/>
        <p:txBody>
          <a:bodyPr/>
          <a:lstStyle>
            <a:lvl1pPr>
              <a:defRPr/>
            </a:lvl1pPr>
          </a:lstStyle>
          <a:p>
            <a:pPr>
              <a:defRPr/>
            </a:pPr>
            <a:fld id="{C09F51CD-A528-499B-936B-B4DC72A35B0D}" type="slidenum">
              <a:rPr lang="zh-CN" altLang="en-US"/>
              <a:pPr>
                <a:defRPr/>
              </a:pPr>
              <a:t>‹#›</a:t>
            </a:fld>
            <a:endParaRPr lang="zh-CN" altLang="en-US"/>
          </a:p>
        </p:txBody>
      </p:sp>
    </p:spTree>
    <p:extLst>
      <p:ext uri="{BB962C8B-B14F-4D97-AF65-F5344CB8AC3E}">
        <p14:creationId xmlns:p14="http://schemas.microsoft.com/office/powerpoint/2010/main" val="29704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218"/>
          <p:cNvGrpSpPr>
            <a:grpSpLocks/>
          </p:cNvGrpSpPr>
          <p:nvPr/>
        </p:nvGrpSpPr>
        <p:grpSpPr bwMode="auto">
          <a:xfrm>
            <a:off x="12911138" y="98425"/>
            <a:ext cx="5070475" cy="10026650"/>
            <a:chOff x="6558164" y="66319"/>
            <a:chExt cx="2575511" cy="6797067"/>
          </a:xfrm>
        </p:grpSpPr>
        <p:grpSp>
          <p:nvGrpSpPr>
            <p:cNvPr id="1032" name="Group 62"/>
            <p:cNvGrpSpPr>
              <a:grpSpLocks/>
            </p:cNvGrpSpPr>
            <p:nvPr/>
          </p:nvGrpSpPr>
          <p:grpSpPr bwMode="auto">
            <a:xfrm>
              <a:off x="6924386" y="66319"/>
              <a:ext cx="2173634" cy="6673398"/>
              <a:chOff x="6924386" y="66319"/>
              <a:chExt cx="2173634" cy="6673398"/>
            </a:xfrm>
          </p:grpSpPr>
          <p:grpSp>
            <p:nvGrpSpPr>
              <p:cNvPr id="1040" name="Group 44"/>
              <p:cNvGrpSpPr>
                <a:grpSpLocks/>
              </p:cNvGrpSpPr>
              <p:nvPr/>
            </p:nvGrpSpPr>
            <p:grpSpPr bwMode="auto">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defTabSz="803392">
                    <a:defRPr/>
                  </a:pPr>
                  <a:endParaRPr lang="en-US" sz="3200">
                    <a:latin typeface="+mn-lt"/>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p:spPr>
              <p:txBody>
                <a:bodyPr/>
                <a:lstStyle/>
                <a:p>
                  <a:pPr eaLnBrk="0" hangingPunct="0">
                    <a:defRPr/>
                  </a:pPr>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p:spPr>
              <p:txBody>
                <a:bodyPr/>
                <a:lstStyle/>
                <a:p>
                  <a:pPr eaLnBrk="0" hangingPunct="0">
                    <a:defRPr/>
                  </a:pPr>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grpSp>
          <p:grpSp>
            <p:nvGrpSpPr>
              <p:cNvPr id="1041" name="Group 50"/>
              <p:cNvGrpSpPr>
                <a:grpSpLocks/>
              </p:cNvGrpSpPr>
              <p:nvPr/>
            </p:nvGrpSpPr>
            <p:grpSpPr bwMode="auto">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p:spPr>
              <p:txBody>
                <a:bodyPr/>
                <a:lstStyle/>
                <a:p>
                  <a:pPr defTabSz="803392">
                    <a:defRPr/>
                  </a:pPr>
                  <a:endParaRPr lang="en-US" sz="3200">
                    <a:latin typeface="+mn-lt"/>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p:spPr>
              <p:txBody>
                <a:bodyPr/>
                <a:lstStyle/>
                <a:p>
                  <a:pPr defTabSz="803392">
                    <a:defRPr/>
                  </a:pPr>
                  <a:endParaRPr lang="en-US" sz="3200">
                    <a:latin typeface="+mn-lt"/>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eaLnBrk="0" hangingPunct="0">
                    <a:defRPr/>
                  </a:pPr>
                  <a:endParaRPr lang="en-US"/>
                </a:p>
              </p:txBody>
            </p:sp>
            <p:sp>
              <p:nvSpPr>
                <p:cNvPr id="1056" name="Freeform 53"/>
                <p:cNvSpPr>
                  <a:spLocks noChangeAspect="1"/>
                </p:cNvSpPr>
                <p:nvPr/>
              </p:nvSpPr>
              <p:spPr bwMode="auto">
                <a:xfrm rot="1160251">
                  <a:off x="8324628" y="3308607"/>
                  <a:ext cx="491754" cy="561254"/>
                </a:xfrm>
                <a:custGeom>
                  <a:avLst/>
                  <a:gdLst>
                    <a:gd name="T0" fmla="*/ 435366 w 750"/>
                    <a:gd name="T1" fmla="*/ 373732 h 856"/>
                    <a:gd name="T2" fmla="*/ 381601 w 750"/>
                    <a:gd name="T3" fmla="*/ 344883 h 856"/>
                    <a:gd name="T4" fmla="*/ 321279 w 750"/>
                    <a:gd name="T5" fmla="*/ 314722 h 856"/>
                    <a:gd name="T6" fmla="*/ 322591 w 750"/>
                    <a:gd name="T7" fmla="*/ 249155 h 856"/>
                    <a:gd name="T8" fmla="*/ 478641 w 750"/>
                    <a:gd name="T9" fmla="*/ 239975 h 856"/>
                    <a:gd name="T10" fmla="*/ 487820 w 750"/>
                    <a:gd name="T11" fmla="*/ 200635 h 856"/>
                    <a:gd name="T12" fmla="*/ 490443 w 750"/>
                    <a:gd name="T13" fmla="*/ 149493 h 856"/>
                    <a:gd name="T14" fmla="*/ 483886 w 750"/>
                    <a:gd name="T15" fmla="*/ 135068 h 856"/>
                    <a:gd name="T16" fmla="*/ 441923 w 750"/>
                    <a:gd name="T17" fmla="*/ 114087 h 856"/>
                    <a:gd name="T18" fmla="*/ 382912 w 750"/>
                    <a:gd name="T19" fmla="*/ 186210 h 856"/>
                    <a:gd name="T20" fmla="*/ 361931 w 750"/>
                    <a:gd name="T21" fmla="*/ 200635 h 856"/>
                    <a:gd name="T22" fmla="*/ 260957 w 750"/>
                    <a:gd name="T23" fmla="*/ 258334 h 856"/>
                    <a:gd name="T24" fmla="*/ 258335 w 750"/>
                    <a:gd name="T25" fmla="*/ 139002 h 856"/>
                    <a:gd name="T26" fmla="*/ 260957 w 750"/>
                    <a:gd name="T27" fmla="*/ 112775 h 856"/>
                    <a:gd name="T28" fmla="*/ 260957 w 750"/>
                    <a:gd name="T29" fmla="*/ 57699 h 856"/>
                    <a:gd name="T30" fmla="*/ 251778 w 750"/>
                    <a:gd name="T31" fmla="*/ 0 h 856"/>
                    <a:gd name="T32" fmla="*/ 233419 w 750"/>
                    <a:gd name="T33" fmla="*/ 30161 h 856"/>
                    <a:gd name="T34" fmla="*/ 230797 w 750"/>
                    <a:gd name="T35" fmla="*/ 70812 h 856"/>
                    <a:gd name="T36" fmla="*/ 233419 w 750"/>
                    <a:gd name="T37" fmla="*/ 131134 h 856"/>
                    <a:gd name="T38" fmla="*/ 237353 w 750"/>
                    <a:gd name="T39" fmla="*/ 198013 h 856"/>
                    <a:gd name="T40" fmla="*/ 179654 w 750"/>
                    <a:gd name="T41" fmla="*/ 230796 h 856"/>
                    <a:gd name="T42" fmla="*/ 94417 w 750"/>
                    <a:gd name="T43" fmla="*/ 99662 h 856"/>
                    <a:gd name="T44" fmla="*/ 55076 w 750"/>
                    <a:gd name="T45" fmla="*/ 111464 h 856"/>
                    <a:gd name="T46" fmla="*/ 9179 w 750"/>
                    <a:gd name="T47" fmla="*/ 135068 h 856"/>
                    <a:gd name="T48" fmla="*/ 1311 w 750"/>
                    <a:gd name="T49" fmla="*/ 145559 h 856"/>
                    <a:gd name="T50" fmla="*/ 45897 w 750"/>
                    <a:gd name="T51" fmla="*/ 182276 h 856"/>
                    <a:gd name="T52" fmla="*/ 74747 w 750"/>
                    <a:gd name="T53" fmla="*/ 199324 h 856"/>
                    <a:gd name="T54" fmla="*/ 110153 w 750"/>
                    <a:gd name="T55" fmla="*/ 216371 h 856"/>
                    <a:gd name="T56" fmla="*/ 194079 w 750"/>
                    <a:gd name="T57" fmla="*/ 262268 h 856"/>
                    <a:gd name="T58" fmla="*/ 142936 w 750"/>
                    <a:gd name="T59" fmla="*/ 326524 h 856"/>
                    <a:gd name="T60" fmla="*/ 10491 w 750"/>
                    <a:gd name="T61" fmla="*/ 329147 h 856"/>
                    <a:gd name="T62" fmla="*/ 3934 w 750"/>
                    <a:gd name="T63" fmla="*/ 361930 h 856"/>
                    <a:gd name="T64" fmla="*/ 1311 w 750"/>
                    <a:gd name="T65" fmla="*/ 411761 h 856"/>
                    <a:gd name="T66" fmla="*/ 6557 w 750"/>
                    <a:gd name="T67" fmla="*/ 426186 h 856"/>
                    <a:gd name="T68" fmla="*/ 48520 w 750"/>
                    <a:gd name="T69" fmla="*/ 448479 h 856"/>
                    <a:gd name="T70" fmla="*/ 107530 w 750"/>
                    <a:gd name="T71" fmla="*/ 376355 h 856"/>
                    <a:gd name="T72" fmla="*/ 128512 w 750"/>
                    <a:gd name="T73" fmla="*/ 361930 h 856"/>
                    <a:gd name="T74" fmla="*/ 230797 w 750"/>
                    <a:gd name="T75" fmla="*/ 304231 h 856"/>
                    <a:gd name="T76" fmla="*/ 232108 w 750"/>
                    <a:gd name="T77" fmla="*/ 422252 h 856"/>
                    <a:gd name="T78" fmla="*/ 230797 w 750"/>
                    <a:gd name="T79" fmla="*/ 449790 h 856"/>
                    <a:gd name="T80" fmla="*/ 199324 w 750"/>
                    <a:gd name="T81" fmla="*/ 535027 h 856"/>
                    <a:gd name="T82" fmla="*/ 237353 w 750"/>
                    <a:gd name="T83" fmla="*/ 561254 h 856"/>
                    <a:gd name="T84" fmla="*/ 253089 w 750"/>
                    <a:gd name="T85" fmla="*/ 558631 h 856"/>
                    <a:gd name="T86" fmla="*/ 259646 w 750"/>
                    <a:gd name="T87" fmla="*/ 491753 h 856"/>
                    <a:gd name="T88" fmla="*/ 326525 w 750"/>
                    <a:gd name="T89" fmla="*/ 503555 h 856"/>
                    <a:gd name="T90" fmla="*/ 255712 w 750"/>
                    <a:gd name="T91" fmla="*/ 393402 h 856"/>
                    <a:gd name="T92" fmla="*/ 285873 w 750"/>
                    <a:gd name="T93" fmla="*/ 317345 h 856"/>
                    <a:gd name="T94" fmla="*/ 369799 w 750"/>
                    <a:gd name="T95" fmla="*/ 368487 h 856"/>
                    <a:gd name="T96" fmla="*/ 402583 w 750"/>
                    <a:gd name="T97" fmla="*/ 389468 h 856"/>
                    <a:gd name="T98" fmla="*/ 431432 w 750"/>
                    <a:gd name="T99" fmla="*/ 406516 h 856"/>
                    <a:gd name="T100" fmla="*/ 489131 w 750"/>
                    <a:gd name="T101" fmla="*/ 417006 h 856"/>
                    <a:gd name="T102" fmla="*/ 445857 w 750"/>
                    <a:gd name="T103" fmla="*/ 380289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53"/>
                <p:cNvSpPr>
                  <a:spLocks noChangeAspect="1"/>
                </p:cNvSpPr>
                <p:nvPr/>
              </p:nvSpPr>
              <p:spPr bwMode="auto">
                <a:xfrm rot="-608747">
                  <a:off x="8713407" y="888239"/>
                  <a:ext cx="384613" cy="438971"/>
                </a:xfrm>
                <a:custGeom>
                  <a:avLst/>
                  <a:gdLst>
                    <a:gd name="T0" fmla="*/ 340511 w 750"/>
                    <a:gd name="T1" fmla="*/ 292305 h 856"/>
                    <a:gd name="T2" fmla="*/ 298460 w 750"/>
                    <a:gd name="T3" fmla="*/ 269742 h 856"/>
                    <a:gd name="T4" fmla="*/ 251280 w 750"/>
                    <a:gd name="T5" fmla="*/ 246152 h 856"/>
                    <a:gd name="T6" fmla="*/ 252306 w 750"/>
                    <a:gd name="T7" fmla="*/ 194870 h 856"/>
                    <a:gd name="T8" fmla="*/ 374357 w 750"/>
                    <a:gd name="T9" fmla="*/ 187691 h 856"/>
                    <a:gd name="T10" fmla="*/ 381536 w 750"/>
                    <a:gd name="T11" fmla="*/ 156922 h 856"/>
                    <a:gd name="T12" fmla="*/ 383587 w 750"/>
                    <a:gd name="T13" fmla="*/ 116922 h 856"/>
                    <a:gd name="T14" fmla="*/ 378459 w 750"/>
                    <a:gd name="T15" fmla="*/ 105640 h 856"/>
                    <a:gd name="T16" fmla="*/ 345639 w 750"/>
                    <a:gd name="T17" fmla="*/ 89230 h 856"/>
                    <a:gd name="T18" fmla="*/ 299485 w 750"/>
                    <a:gd name="T19" fmla="*/ 145640 h 856"/>
                    <a:gd name="T20" fmla="*/ 283075 w 750"/>
                    <a:gd name="T21" fmla="*/ 156922 h 856"/>
                    <a:gd name="T22" fmla="*/ 204101 w 750"/>
                    <a:gd name="T23" fmla="*/ 202050 h 856"/>
                    <a:gd name="T24" fmla="*/ 202050 w 750"/>
                    <a:gd name="T25" fmla="*/ 108717 h 856"/>
                    <a:gd name="T26" fmla="*/ 204101 w 750"/>
                    <a:gd name="T27" fmla="*/ 88204 h 856"/>
                    <a:gd name="T28" fmla="*/ 204101 w 750"/>
                    <a:gd name="T29" fmla="*/ 45128 h 856"/>
                    <a:gd name="T30" fmla="*/ 196922 w 750"/>
                    <a:gd name="T31" fmla="*/ 0 h 856"/>
                    <a:gd name="T32" fmla="*/ 182563 w 750"/>
                    <a:gd name="T33" fmla="*/ 23590 h 856"/>
                    <a:gd name="T34" fmla="*/ 180512 w 750"/>
                    <a:gd name="T35" fmla="*/ 55384 h 856"/>
                    <a:gd name="T36" fmla="*/ 182563 w 750"/>
                    <a:gd name="T37" fmla="*/ 102563 h 856"/>
                    <a:gd name="T38" fmla="*/ 185640 w 750"/>
                    <a:gd name="T39" fmla="*/ 154871 h 856"/>
                    <a:gd name="T40" fmla="*/ 140512 w 750"/>
                    <a:gd name="T41" fmla="*/ 180511 h 856"/>
                    <a:gd name="T42" fmla="*/ 73846 w 750"/>
                    <a:gd name="T43" fmla="*/ 77948 h 856"/>
                    <a:gd name="T44" fmla="*/ 43077 w 750"/>
                    <a:gd name="T45" fmla="*/ 87179 h 856"/>
                    <a:gd name="T46" fmla="*/ 7179 w 750"/>
                    <a:gd name="T47" fmla="*/ 105640 h 856"/>
                    <a:gd name="T48" fmla="*/ 1026 w 750"/>
                    <a:gd name="T49" fmla="*/ 113845 h 856"/>
                    <a:gd name="T50" fmla="*/ 35897 w 750"/>
                    <a:gd name="T51" fmla="*/ 142563 h 856"/>
                    <a:gd name="T52" fmla="*/ 58461 w 750"/>
                    <a:gd name="T53" fmla="*/ 155896 h 856"/>
                    <a:gd name="T54" fmla="*/ 86153 w 750"/>
                    <a:gd name="T55" fmla="*/ 169229 h 856"/>
                    <a:gd name="T56" fmla="*/ 151794 w 750"/>
                    <a:gd name="T57" fmla="*/ 205127 h 856"/>
                    <a:gd name="T58" fmla="*/ 111794 w 750"/>
                    <a:gd name="T59" fmla="*/ 255383 h 856"/>
                    <a:gd name="T60" fmla="*/ 8205 w 750"/>
                    <a:gd name="T61" fmla="*/ 257434 h 856"/>
                    <a:gd name="T62" fmla="*/ 3077 w 750"/>
                    <a:gd name="T63" fmla="*/ 283075 h 856"/>
                    <a:gd name="T64" fmla="*/ 1026 w 750"/>
                    <a:gd name="T65" fmla="*/ 322049 h 856"/>
                    <a:gd name="T66" fmla="*/ 5128 w 750"/>
                    <a:gd name="T67" fmla="*/ 333331 h 856"/>
                    <a:gd name="T68" fmla="*/ 37948 w 750"/>
                    <a:gd name="T69" fmla="*/ 350767 h 856"/>
                    <a:gd name="T70" fmla="*/ 84102 w 750"/>
                    <a:gd name="T71" fmla="*/ 294357 h 856"/>
                    <a:gd name="T72" fmla="*/ 100512 w 750"/>
                    <a:gd name="T73" fmla="*/ 283075 h 856"/>
                    <a:gd name="T74" fmla="*/ 180512 w 750"/>
                    <a:gd name="T75" fmla="*/ 237947 h 856"/>
                    <a:gd name="T76" fmla="*/ 181537 w 750"/>
                    <a:gd name="T77" fmla="*/ 330254 h 856"/>
                    <a:gd name="T78" fmla="*/ 180512 w 750"/>
                    <a:gd name="T79" fmla="*/ 351792 h 856"/>
                    <a:gd name="T80" fmla="*/ 155896 w 750"/>
                    <a:gd name="T81" fmla="*/ 418458 h 856"/>
                    <a:gd name="T82" fmla="*/ 185640 w 750"/>
                    <a:gd name="T83" fmla="*/ 438971 h 856"/>
                    <a:gd name="T84" fmla="*/ 197947 w 750"/>
                    <a:gd name="T85" fmla="*/ 436920 h 856"/>
                    <a:gd name="T86" fmla="*/ 203076 w 750"/>
                    <a:gd name="T87" fmla="*/ 384612 h 856"/>
                    <a:gd name="T88" fmla="*/ 255383 w 750"/>
                    <a:gd name="T89" fmla="*/ 393843 h 856"/>
                    <a:gd name="T90" fmla="*/ 199999 w 750"/>
                    <a:gd name="T91" fmla="*/ 307690 h 856"/>
                    <a:gd name="T92" fmla="*/ 223588 w 750"/>
                    <a:gd name="T93" fmla="*/ 248203 h 856"/>
                    <a:gd name="T94" fmla="*/ 289229 w 750"/>
                    <a:gd name="T95" fmla="*/ 288203 h 856"/>
                    <a:gd name="T96" fmla="*/ 314870 w 750"/>
                    <a:gd name="T97" fmla="*/ 304613 h 856"/>
                    <a:gd name="T98" fmla="*/ 337434 w 750"/>
                    <a:gd name="T99" fmla="*/ 317946 h 856"/>
                    <a:gd name="T100" fmla="*/ 382562 w 750"/>
                    <a:gd name="T101" fmla="*/ 326151 h 856"/>
                    <a:gd name="T102" fmla="*/ 348716 w 750"/>
                    <a:gd name="T103" fmla="*/ 297434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42" name="Group 56"/>
              <p:cNvGrpSpPr>
                <a:grpSpLocks/>
              </p:cNvGrpSpPr>
              <p:nvPr/>
            </p:nvGrpSpPr>
            <p:grpSpPr bwMode="auto">
              <a:xfrm>
                <a:off x="7564131" y="154734"/>
                <a:ext cx="1470366" cy="5948886"/>
                <a:chOff x="7564131" y="154734"/>
                <a:chExt cx="1470366" cy="5948886"/>
              </a:xfrm>
            </p:grpSpPr>
            <p:sp>
              <p:nvSpPr>
                <p:cNvPr id="1043" name="Freeform 69"/>
                <p:cNvSpPr>
                  <a:spLocks noChangeAspect="1" noEditPoints="1"/>
                </p:cNvSpPr>
                <p:nvPr/>
              </p:nvSpPr>
              <p:spPr bwMode="auto">
                <a:xfrm rot="474405">
                  <a:off x="8001987" y="4921668"/>
                  <a:ext cx="1032510" cy="1181952"/>
                </a:xfrm>
                <a:custGeom>
                  <a:avLst/>
                  <a:gdLst>
                    <a:gd name="T0" fmla="*/ 893936 w 760"/>
                    <a:gd name="T1" fmla="*/ 796119 h 870"/>
                    <a:gd name="T2" fmla="*/ 989036 w 760"/>
                    <a:gd name="T3" fmla="*/ 714605 h 870"/>
                    <a:gd name="T4" fmla="*/ 760797 w 760"/>
                    <a:gd name="T5" fmla="*/ 633092 h 870"/>
                    <a:gd name="T6" fmla="*/ 682000 w 760"/>
                    <a:gd name="T7" fmla="*/ 592335 h 870"/>
                    <a:gd name="T8" fmla="*/ 760797 w 760"/>
                    <a:gd name="T9" fmla="*/ 551578 h 870"/>
                    <a:gd name="T10" fmla="*/ 989036 w 760"/>
                    <a:gd name="T11" fmla="*/ 470064 h 870"/>
                    <a:gd name="T12" fmla="*/ 899371 w 760"/>
                    <a:gd name="T13" fmla="*/ 388550 h 870"/>
                    <a:gd name="T14" fmla="*/ 934693 w 760"/>
                    <a:gd name="T15" fmla="*/ 369530 h 870"/>
                    <a:gd name="T16" fmla="*/ 915673 w 760"/>
                    <a:gd name="T17" fmla="*/ 347793 h 870"/>
                    <a:gd name="T18" fmla="*/ 880351 w 760"/>
                    <a:gd name="T19" fmla="*/ 366813 h 870"/>
                    <a:gd name="T20" fmla="*/ 858614 w 760"/>
                    <a:gd name="T21" fmla="*/ 241825 h 870"/>
                    <a:gd name="T22" fmla="*/ 673849 w 760"/>
                    <a:gd name="T23" fmla="*/ 402135 h 870"/>
                    <a:gd name="T24" fmla="*/ 600486 w 760"/>
                    <a:gd name="T25" fmla="*/ 456478 h 870"/>
                    <a:gd name="T26" fmla="*/ 603203 w 760"/>
                    <a:gd name="T27" fmla="*/ 361378 h 870"/>
                    <a:gd name="T28" fmla="*/ 646677 w 760"/>
                    <a:gd name="T29" fmla="*/ 122271 h 870"/>
                    <a:gd name="T30" fmla="*/ 532558 w 760"/>
                    <a:gd name="T31" fmla="*/ 157594 h 870"/>
                    <a:gd name="T32" fmla="*/ 532558 w 760"/>
                    <a:gd name="T33" fmla="*/ 116837 h 870"/>
                    <a:gd name="T34" fmla="*/ 505386 w 760"/>
                    <a:gd name="T35" fmla="*/ 122271 h 870"/>
                    <a:gd name="T36" fmla="*/ 505386 w 760"/>
                    <a:gd name="T37" fmla="*/ 163028 h 870"/>
                    <a:gd name="T38" fmla="*/ 383116 w 760"/>
                    <a:gd name="T39" fmla="*/ 122271 h 870"/>
                    <a:gd name="T40" fmla="*/ 429307 w 760"/>
                    <a:gd name="T41" fmla="*/ 361378 h 870"/>
                    <a:gd name="T42" fmla="*/ 437458 w 760"/>
                    <a:gd name="T43" fmla="*/ 456478 h 870"/>
                    <a:gd name="T44" fmla="*/ 358661 w 760"/>
                    <a:gd name="T45" fmla="*/ 402135 h 870"/>
                    <a:gd name="T46" fmla="*/ 173896 w 760"/>
                    <a:gd name="T47" fmla="*/ 241825 h 870"/>
                    <a:gd name="T48" fmla="*/ 149442 w 760"/>
                    <a:gd name="T49" fmla="*/ 361378 h 870"/>
                    <a:gd name="T50" fmla="*/ 114120 w 760"/>
                    <a:gd name="T51" fmla="*/ 342359 h 870"/>
                    <a:gd name="T52" fmla="*/ 103251 w 760"/>
                    <a:gd name="T53" fmla="*/ 366813 h 870"/>
                    <a:gd name="T54" fmla="*/ 138574 w 760"/>
                    <a:gd name="T55" fmla="*/ 388550 h 870"/>
                    <a:gd name="T56" fmla="*/ 40757 w 760"/>
                    <a:gd name="T57" fmla="*/ 470064 h 870"/>
                    <a:gd name="T58" fmla="*/ 271713 w 760"/>
                    <a:gd name="T59" fmla="*/ 551578 h 870"/>
                    <a:gd name="T60" fmla="*/ 355944 w 760"/>
                    <a:gd name="T61" fmla="*/ 592335 h 870"/>
                    <a:gd name="T62" fmla="*/ 271713 w 760"/>
                    <a:gd name="T63" fmla="*/ 633092 h 870"/>
                    <a:gd name="T64" fmla="*/ 40757 w 760"/>
                    <a:gd name="T65" fmla="*/ 714605 h 870"/>
                    <a:gd name="T66" fmla="*/ 133139 w 760"/>
                    <a:gd name="T67" fmla="*/ 796119 h 870"/>
                    <a:gd name="T68" fmla="*/ 97817 w 760"/>
                    <a:gd name="T69" fmla="*/ 815139 h 870"/>
                    <a:gd name="T70" fmla="*/ 114120 w 760"/>
                    <a:gd name="T71" fmla="*/ 836876 h 870"/>
                    <a:gd name="T72" fmla="*/ 149442 w 760"/>
                    <a:gd name="T73" fmla="*/ 817856 h 870"/>
                    <a:gd name="T74" fmla="*/ 173896 w 760"/>
                    <a:gd name="T75" fmla="*/ 942844 h 870"/>
                    <a:gd name="T76" fmla="*/ 358661 w 760"/>
                    <a:gd name="T77" fmla="*/ 782534 h 870"/>
                    <a:gd name="T78" fmla="*/ 437458 w 760"/>
                    <a:gd name="T79" fmla="*/ 728191 h 870"/>
                    <a:gd name="T80" fmla="*/ 429307 w 760"/>
                    <a:gd name="T81" fmla="*/ 823291 h 870"/>
                    <a:gd name="T82" fmla="*/ 383116 w 760"/>
                    <a:gd name="T83" fmla="*/ 1062398 h 870"/>
                    <a:gd name="T84" fmla="*/ 499952 w 760"/>
                    <a:gd name="T85" fmla="*/ 1024358 h 870"/>
                    <a:gd name="T86" fmla="*/ 499952 w 760"/>
                    <a:gd name="T87" fmla="*/ 1065115 h 870"/>
                    <a:gd name="T88" fmla="*/ 527124 w 760"/>
                    <a:gd name="T89" fmla="*/ 1059681 h 870"/>
                    <a:gd name="T90" fmla="*/ 527124 w 760"/>
                    <a:gd name="T91" fmla="*/ 1021641 h 870"/>
                    <a:gd name="T92" fmla="*/ 646677 w 760"/>
                    <a:gd name="T93" fmla="*/ 1062398 h 870"/>
                    <a:gd name="T94" fmla="*/ 603203 w 760"/>
                    <a:gd name="T95" fmla="*/ 823291 h 870"/>
                    <a:gd name="T96" fmla="*/ 600486 w 760"/>
                    <a:gd name="T97" fmla="*/ 728191 h 870"/>
                    <a:gd name="T98" fmla="*/ 673849 w 760"/>
                    <a:gd name="T99" fmla="*/ 782534 h 870"/>
                    <a:gd name="T100" fmla="*/ 858614 w 760"/>
                    <a:gd name="T101" fmla="*/ 942844 h 870"/>
                    <a:gd name="T102" fmla="*/ 883068 w 760"/>
                    <a:gd name="T103" fmla="*/ 823291 h 870"/>
                    <a:gd name="T104" fmla="*/ 918390 w 760"/>
                    <a:gd name="T105" fmla="*/ 842311 h 870"/>
                    <a:gd name="T106" fmla="*/ 926542 w 760"/>
                    <a:gd name="T107" fmla="*/ 817856 h 870"/>
                    <a:gd name="T108" fmla="*/ 470064 w 760"/>
                    <a:gd name="T109" fmla="*/ 673848 h 870"/>
                    <a:gd name="T110" fmla="*/ 567881 w 760"/>
                    <a:gd name="T111" fmla="*/ 510821 h 8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73"/>
                <p:cNvSpPr>
                  <a:spLocks noChangeAspect="1" noEditPoints="1"/>
                </p:cNvSpPr>
                <p:nvPr/>
              </p:nvSpPr>
              <p:spPr bwMode="auto">
                <a:xfrm rot="-1185563">
                  <a:off x="7564131" y="154734"/>
                  <a:ext cx="722936" cy="825205"/>
                </a:xfrm>
                <a:custGeom>
                  <a:avLst/>
                  <a:gdLst>
                    <a:gd name="T0" fmla="*/ 597745 w 820"/>
                    <a:gd name="T1" fmla="*/ 537794 h 936"/>
                    <a:gd name="T2" fmla="*/ 578349 w 820"/>
                    <a:gd name="T3" fmla="*/ 527214 h 936"/>
                    <a:gd name="T4" fmla="*/ 453157 w 820"/>
                    <a:gd name="T5" fmla="*/ 451394 h 936"/>
                    <a:gd name="T6" fmla="*/ 460210 w 820"/>
                    <a:gd name="T7" fmla="*/ 412603 h 936"/>
                    <a:gd name="T8" fmla="*/ 497239 w 820"/>
                    <a:gd name="T9" fmla="*/ 364995 h 936"/>
                    <a:gd name="T10" fmla="*/ 603034 w 820"/>
                    <a:gd name="T11" fmla="*/ 285648 h 936"/>
                    <a:gd name="T12" fmla="*/ 648879 w 820"/>
                    <a:gd name="T13" fmla="*/ 257436 h 936"/>
                    <a:gd name="T14" fmla="*/ 655932 w 820"/>
                    <a:gd name="T15" fmla="*/ 172799 h 936"/>
                    <a:gd name="T16" fmla="*/ 613614 w 820"/>
                    <a:gd name="T17" fmla="*/ 174563 h 936"/>
                    <a:gd name="T18" fmla="*/ 472553 w 820"/>
                    <a:gd name="T19" fmla="*/ 320913 h 936"/>
                    <a:gd name="T20" fmla="*/ 428472 w 820"/>
                    <a:gd name="T21" fmla="*/ 338546 h 936"/>
                    <a:gd name="T22" fmla="*/ 377337 w 820"/>
                    <a:gd name="T23" fmla="*/ 313860 h 936"/>
                    <a:gd name="T24" fmla="*/ 447868 w 820"/>
                    <a:gd name="T25" fmla="*/ 81110 h 936"/>
                    <a:gd name="T26" fmla="*/ 428472 w 820"/>
                    <a:gd name="T27" fmla="*/ 44081 h 936"/>
                    <a:gd name="T28" fmla="*/ 356178 w 820"/>
                    <a:gd name="T29" fmla="*/ 0 h 936"/>
                    <a:gd name="T30" fmla="*/ 354415 w 820"/>
                    <a:gd name="T31" fmla="*/ 105796 h 936"/>
                    <a:gd name="T32" fmla="*/ 352652 w 820"/>
                    <a:gd name="T33" fmla="*/ 162220 h 936"/>
                    <a:gd name="T34" fmla="*/ 350888 w 820"/>
                    <a:gd name="T35" fmla="*/ 313860 h 936"/>
                    <a:gd name="T36" fmla="*/ 299754 w 820"/>
                    <a:gd name="T37" fmla="*/ 336782 h 936"/>
                    <a:gd name="T38" fmla="*/ 148114 w 820"/>
                    <a:gd name="T39" fmla="*/ 275068 h 936"/>
                    <a:gd name="T40" fmla="*/ 98742 w 820"/>
                    <a:gd name="T41" fmla="*/ 246856 h 936"/>
                    <a:gd name="T42" fmla="*/ 8816 w 820"/>
                    <a:gd name="T43" fmla="*/ 197485 h 936"/>
                    <a:gd name="T44" fmla="*/ 8816 w 820"/>
                    <a:gd name="T45" fmla="*/ 285648 h 936"/>
                    <a:gd name="T46" fmla="*/ 31739 w 820"/>
                    <a:gd name="T47" fmla="*/ 320913 h 936"/>
                    <a:gd name="T48" fmla="*/ 234513 w 820"/>
                    <a:gd name="T49" fmla="*/ 350888 h 936"/>
                    <a:gd name="T50" fmla="*/ 266252 w 820"/>
                    <a:gd name="T51" fmla="*/ 412603 h 936"/>
                    <a:gd name="T52" fmla="*/ 232750 w 820"/>
                    <a:gd name="T53" fmla="*/ 469027 h 936"/>
                    <a:gd name="T54" fmla="*/ 29975 w 820"/>
                    <a:gd name="T55" fmla="*/ 511345 h 936"/>
                    <a:gd name="T56" fmla="*/ 7053 w 820"/>
                    <a:gd name="T57" fmla="*/ 546610 h 936"/>
                    <a:gd name="T58" fmla="*/ 84636 w 820"/>
                    <a:gd name="T59" fmla="*/ 580112 h 936"/>
                    <a:gd name="T60" fmla="*/ 134008 w 820"/>
                    <a:gd name="T61" fmla="*/ 553663 h 936"/>
                    <a:gd name="T62" fmla="*/ 153403 w 820"/>
                    <a:gd name="T63" fmla="*/ 543084 h 936"/>
                    <a:gd name="T64" fmla="*/ 285648 w 820"/>
                    <a:gd name="T65" fmla="*/ 469027 h 936"/>
                    <a:gd name="T66" fmla="*/ 345599 w 820"/>
                    <a:gd name="T67" fmla="*/ 506055 h 936"/>
                    <a:gd name="T68" fmla="*/ 275068 w 820"/>
                    <a:gd name="T69" fmla="*/ 742332 h 936"/>
                    <a:gd name="T70" fmla="*/ 294464 w 820"/>
                    <a:gd name="T71" fmla="*/ 779360 h 936"/>
                    <a:gd name="T72" fmla="*/ 366758 w 820"/>
                    <a:gd name="T73" fmla="*/ 825205 h 936"/>
                    <a:gd name="T74" fmla="*/ 370284 w 820"/>
                    <a:gd name="T75" fmla="*/ 717646 h 936"/>
                    <a:gd name="T76" fmla="*/ 370284 w 820"/>
                    <a:gd name="T77" fmla="*/ 661222 h 936"/>
                    <a:gd name="T78" fmla="*/ 373811 w 820"/>
                    <a:gd name="T79" fmla="*/ 507818 h 936"/>
                    <a:gd name="T80" fmla="*/ 424945 w 820"/>
                    <a:gd name="T81" fmla="*/ 486659 h 936"/>
                    <a:gd name="T82" fmla="*/ 574822 w 820"/>
                    <a:gd name="T83" fmla="*/ 548373 h 936"/>
                    <a:gd name="T84" fmla="*/ 624194 w 820"/>
                    <a:gd name="T85" fmla="*/ 576586 h 936"/>
                    <a:gd name="T86" fmla="*/ 715883 w 820"/>
                    <a:gd name="T87" fmla="*/ 625957 h 936"/>
                    <a:gd name="T88" fmla="*/ 363231 w 820"/>
                    <a:gd name="T89" fmla="*/ 481370 h 936"/>
                    <a:gd name="T90" fmla="*/ 324440 w 820"/>
                    <a:gd name="T91" fmla="*/ 469027 h 936"/>
                    <a:gd name="T92" fmla="*/ 296227 w 820"/>
                    <a:gd name="T93" fmla="*/ 424945 h 936"/>
                    <a:gd name="T94" fmla="*/ 299754 w 820"/>
                    <a:gd name="T95" fmla="*/ 384390 h 936"/>
                    <a:gd name="T96" fmla="*/ 336782 w 820"/>
                    <a:gd name="T97" fmla="*/ 347362 h 936"/>
                    <a:gd name="T98" fmla="*/ 377337 w 820"/>
                    <a:gd name="T99" fmla="*/ 343835 h 936"/>
                    <a:gd name="T100" fmla="*/ 421419 w 820"/>
                    <a:gd name="T101" fmla="*/ 373811 h 936"/>
                    <a:gd name="T102" fmla="*/ 431998 w 820"/>
                    <a:gd name="T103" fmla="*/ 412603 h 936"/>
                    <a:gd name="T104" fmla="*/ 412602 w 820"/>
                    <a:gd name="T105" fmla="*/ 460210 h 936"/>
                    <a:gd name="T106" fmla="*/ 363231 w 820"/>
                    <a:gd name="T107" fmla="*/ 481370 h 9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20" y="490"/>
                      </a:lnTo>
                      <a:lnTo>
                        <a:pt x="522" y="47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04" y="446"/>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6" y="452"/>
                      </a:lnTo>
                      <a:lnTo>
                        <a:pt x="340" y="436"/>
                      </a:lnTo>
                      <a:lnTo>
                        <a:pt x="348" y="424"/>
                      </a:lnTo>
                      <a:lnTo>
                        <a:pt x="358" y="412"/>
                      </a:lnTo>
                      <a:lnTo>
                        <a:pt x="368" y="402"/>
                      </a:lnTo>
                      <a:lnTo>
                        <a:pt x="382" y="394"/>
                      </a:lnTo>
                      <a:lnTo>
                        <a:pt x="396" y="390"/>
                      </a:lnTo>
                      <a:lnTo>
                        <a:pt x="412" y="388"/>
                      </a:lnTo>
                      <a:lnTo>
                        <a:pt x="428" y="390"/>
                      </a:lnTo>
                      <a:lnTo>
                        <a:pt x="442" y="394"/>
                      </a:lnTo>
                      <a:lnTo>
                        <a:pt x="456" y="402"/>
                      </a:lnTo>
                      <a:lnTo>
                        <a:pt x="468" y="412"/>
                      </a:lnTo>
                      <a:lnTo>
                        <a:pt x="478" y="424"/>
                      </a:lnTo>
                      <a:lnTo>
                        <a:pt x="484" y="436"/>
                      </a:lnTo>
                      <a:lnTo>
                        <a:pt x="490" y="452"/>
                      </a:lnTo>
                      <a:lnTo>
                        <a:pt x="490" y="468"/>
                      </a:lnTo>
                      <a:lnTo>
                        <a:pt x="490" y="482"/>
                      </a:lnTo>
                      <a:lnTo>
                        <a:pt x="484" y="498"/>
                      </a:lnTo>
                      <a:lnTo>
                        <a:pt x="478" y="510"/>
                      </a:lnTo>
                      <a:lnTo>
                        <a:pt x="468" y="522"/>
                      </a:lnTo>
                      <a:lnTo>
                        <a:pt x="456" y="532"/>
                      </a:lnTo>
                      <a:lnTo>
                        <a:pt x="442" y="540"/>
                      </a:lnTo>
                      <a:lnTo>
                        <a:pt x="428" y="544"/>
                      </a:lnTo>
                      <a:lnTo>
                        <a:pt x="412" y="54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77"/>
                <p:cNvSpPr>
                  <a:spLocks noChangeAspect="1" noEditPoints="1"/>
                </p:cNvSpPr>
                <p:nvPr/>
              </p:nvSpPr>
              <p:spPr bwMode="auto">
                <a:xfrm rot="-642487">
                  <a:off x="7869058" y="3830515"/>
                  <a:ext cx="639682" cy="729516"/>
                </a:xfrm>
                <a:custGeom>
                  <a:avLst/>
                  <a:gdLst>
                    <a:gd name="T0" fmla="*/ 556043 w 826"/>
                    <a:gd name="T1" fmla="*/ 490991 h 942"/>
                    <a:gd name="T2" fmla="*/ 610254 w 826"/>
                    <a:gd name="T3" fmla="*/ 441427 h 942"/>
                    <a:gd name="T4" fmla="*/ 419743 w 826"/>
                    <a:gd name="T5" fmla="*/ 365532 h 942"/>
                    <a:gd name="T6" fmla="*/ 610254 w 826"/>
                    <a:gd name="T7" fmla="*/ 291187 h 942"/>
                    <a:gd name="T8" fmla="*/ 559141 w 826"/>
                    <a:gd name="T9" fmla="*/ 243172 h 942"/>
                    <a:gd name="T10" fmla="*/ 579276 w 826"/>
                    <a:gd name="T11" fmla="*/ 230781 h 942"/>
                    <a:gd name="T12" fmla="*/ 565336 w 826"/>
                    <a:gd name="T13" fmla="*/ 213744 h 942"/>
                    <a:gd name="T14" fmla="*/ 545201 w 826"/>
                    <a:gd name="T15" fmla="*/ 224586 h 942"/>
                    <a:gd name="T16" fmla="*/ 529712 w 826"/>
                    <a:gd name="T17" fmla="*/ 151789 h 942"/>
                    <a:gd name="T18" fmla="*/ 370179 w 826"/>
                    <a:gd name="T19" fmla="*/ 278796 h 942"/>
                    <a:gd name="T20" fmla="*/ 399608 w 826"/>
                    <a:gd name="T21" fmla="*/ 77443 h 942"/>
                    <a:gd name="T22" fmla="*/ 333006 w 826"/>
                    <a:gd name="T23" fmla="*/ 96030 h 942"/>
                    <a:gd name="T24" fmla="*/ 333006 w 826"/>
                    <a:gd name="T25" fmla="*/ 72797 h 942"/>
                    <a:gd name="T26" fmla="*/ 311322 w 826"/>
                    <a:gd name="T27" fmla="*/ 75894 h 942"/>
                    <a:gd name="T28" fmla="*/ 309773 w 826"/>
                    <a:gd name="T29" fmla="*/ 99127 h 942"/>
                    <a:gd name="T30" fmla="*/ 240074 w 826"/>
                    <a:gd name="T31" fmla="*/ 77443 h 942"/>
                    <a:gd name="T32" fmla="*/ 272601 w 826"/>
                    <a:gd name="T33" fmla="*/ 278796 h 942"/>
                    <a:gd name="T34" fmla="*/ 109970 w 826"/>
                    <a:gd name="T35" fmla="*/ 151789 h 942"/>
                    <a:gd name="T36" fmla="*/ 92932 w 826"/>
                    <a:gd name="T37" fmla="*/ 219939 h 942"/>
                    <a:gd name="T38" fmla="*/ 72797 w 826"/>
                    <a:gd name="T39" fmla="*/ 209097 h 942"/>
                    <a:gd name="T40" fmla="*/ 65052 w 826"/>
                    <a:gd name="T41" fmla="*/ 229232 h 942"/>
                    <a:gd name="T42" fmla="*/ 85188 w 826"/>
                    <a:gd name="T43" fmla="*/ 241623 h 942"/>
                    <a:gd name="T44" fmla="*/ 30977 w 826"/>
                    <a:gd name="T45" fmla="*/ 291187 h 942"/>
                    <a:gd name="T46" fmla="*/ 224586 w 826"/>
                    <a:gd name="T47" fmla="*/ 365532 h 942"/>
                    <a:gd name="T48" fmla="*/ 30977 w 826"/>
                    <a:gd name="T49" fmla="*/ 441427 h 942"/>
                    <a:gd name="T50" fmla="*/ 80541 w 826"/>
                    <a:gd name="T51" fmla="*/ 489442 h 942"/>
                    <a:gd name="T52" fmla="*/ 61955 w 826"/>
                    <a:gd name="T53" fmla="*/ 501833 h 942"/>
                    <a:gd name="T54" fmla="*/ 74346 w 826"/>
                    <a:gd name="T55" fmla="*/ 518870 h 942"/>
                    <a:gd name="T56" fmla="*/ 94481 w 826"/>
                    <a:gd name="T57" fmla="*/ 508028 h 942"/>
                    <a:gd name="T58" fmla="*/ 109970 w 826"/>
                    <a:gd name="T59" fmla="*/ 579276 h 942"/>
                    <a:gd name="T60" fmla="*/ 272601 w 826"/>
                    <a:gd name="T61" fmla="*/ 452269 h 942"/>
                    <a:gd name="T62" fmla="*/ 240074 w 826"/>
                    <a:gd name="T63" fmla="*/ 655170 h 942"/>
                    <a:gd name="T64" fmla="*/ 306676 w 826"/>
                    <a:gd name="T65" fmla="*/ 635035 h 942"/>
                    <a:gd name="T66" fmla="*/ 308224 w 826"/>
                    <a:gd name="T67" fmla="*/ 658268 h 942"/>
                    <a:gd name="T68" fmla="*/ 329909 w 826"/>
                    <a:gd name="T69" fmla="*/ 655170 h 942"/>
                    <a:gd name="T70" fmla="*/ 329909 w 826"/>
                    <a:gd name="T71" fmla="*/ 631937 h 942"/>
                    <a:gd name="T72" fmla="*/ 399608 w 826"/>
                    <a:gd name="T73" fmla="*/ 653622 h 942"/>
                    <a:gd name="T74" fmla="*/ 370179 w 826"/>
                    <a:gd name="T75" fmla="*/ 452269 h 942"/>
                    <a:gd name="T76" fmla="*/ 529712 w 826"/>
                    <a:gd name="T77" fmla="*/ 579276 h 942"/>
                    <a:gd name="T78" fmla="*/ 546750 w 826"/>
                    <a:gd name="T79" fmla="*/ 511126 h 942"/>
                    <a:gd name="T80" fmla="*/ 566885 w 826"/>
                    <a:gd name="T81" fmla="*/ 521968 h 942"/>
                    <a:gd name="T82" fmla="*/ 574630 w 826"/>
                    <a:gd name="T83" fmla="*/ 501833 h 942"/>
                    <a:gd name="T84" fmla="*/ 291187 w 826"/>
                    <a:gd name="T85" fmla="*/ 421292 h 942"/>
                    <a:gd name="T86" fmla="*/ 353142 w 826"/>
                    <a:gd name="T87" fmla="*/ 309773 h 9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w="9525">
                  <a:solidFill>
                    <a:srgbClr val="FEFFFF">
                      <a:alpha val="2588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81"/>
                <p:cNvSpPr>
                  <a:spLocks noChangeAspect="1" noEditPoints="1"/>
                </p:cNvSpPr>
                <p:nvPr/>
              </p:nvSpPr>
              <p:spPr bwMode="auto">
                <a:xfrm rot="924218">
                  <a:off x="8027251" y="1799143"/>
                  <a:ext cx="766532" cy="869062"/>
                </a:xfrm>
                <a:custGeom>
                  <a:avLst/>
                  <a:gdLst>
                    <a:gd name="T0" fmla="*/ 666443 w 628"/>
                    <a:gd name="T1" fmla="*/ 585884 h 712"/>
                    <a:gd name="T2" fmla="*/ 729914 w 628"/>
                    <a:gd name="T3" fmla="*/ 524855 h 712"/>
                    <a:gd name="T4" fmla="*/ 488237 w 628"/>
                    <a:gd name="T5" fmla="*/ 456502 h 712"/>
                    <a:gd name="T6" fmla="*/ 490678 w 628"/>
                    <a:gd name="T7" fmla="*/ 432090 h 712"/>
                    <a:gd name="T8" fmla="*/ 620061 w 628"/>
                    <a:gd name="T9" fmla="*/ 310031 h 712"/>
                    <a:gd name="T10" fmla="*/ 639590 w 628"/>
                    <a:gd name="T11" fmla="*/ 300266 h 712"/>
                    <a:gd name="T12" fmla="*/ 756767 w 628"/>
                    <a:gd name="T13" fmla="*/ 288060 h 712"/>
                    <a:gd name="T14" fmla="*/ 756767 w 628"/>
                    <a:gd name="T15" fmla="*/ 207501 h 712"/>
                    <a:gd name="T16" fmla="*/ 681091 w 628"/>
                    <a:gd name="T17" fmla="*/ 175765 h 712"/>
                    <a:gd name="T18" fmla="*/ 649355 w 628"/>
                    <a:gd name="T19" fmla="*/ 180648 h 712"/>
                    <a:gd name="T20" fmla="*/ 549267 w 628"/>
                    <a:gd name="T21" fmla="*/ 322236 h 712"/>
                    <a:gd name="T22" fmla="*/ 439413 w 628"/>
                    <a:gd name="T23" fmla="*/ 339325 h 712"/>
                    <a:gd name="T24" fmla="*/ 395472 w 628"/>
                    <a:gd name="T25" fmla="*/ 166001 h 712"/>
                    <a:gd name="T26" fmla="*/ 395472 w 628"/>
                    <a:gd name="T27" fmla="*/ 144030 h 712"/>
                    <a:gd name="T28" fmla="*/ 446737 w 628"/>
                    <a:gd name="T29" fmla="*/ 36618 h 712"/>
                    <a:gd name="T30" fmla="*/ 375942 w 628"/>
                    <a:gd name="T31" fmla="*/ 0 h 712"/>
                    <a:gd name="T32" fmla="*/ 310030 w 628"/>
                    <a:gd name="T33" fmla="*/ 43941 h 712"/>
                    <a:gd name="T34" fmla="*/ 297825 w 628"/>
                    <a:gd name="T35" fmla="*/ 75677 h 712"/>
                    <a:gd name="T36" fmla="*/ 371060 w 628"/>
                    <a:gd name="T37" fmla="*/ 231913 h 712"/>
                    <a:gd name="T38" fmla="*/ 332001 w 628"/>
                    <a:gd name="T39" fmla="*/ 339325 h 712"/>
                    <a:gd name="T40" fmla="*/ 158677 w 628"/>
                    <a:gd name="T41" fmla="*/ 285619 h 712"/>
                    <a:gd name="T42" fmla="*/ 139148 w 628"/>
                    <a:gd name="T43" fmla="*/ 275854 h 712"/>
                    <a:gd name="T44" fmla="*/ 70794 w 628"/>
                    <a:gd name="T45" fmla="*/ 178207 h 712"/>
                    <a:gd name="T46" fmla="*/ 0 w 628"/>
                    <a:gd name="T47" fmla="*/ 219707 h 712"/>
                    <a:gd name="T48" fmla="*/ 9765 w 628"/>
                    <a:gd name="T49" fmla="*/ 300266 h 712"/>
                    <a:gd name="T50" fmla="*/ 31735 w 628"/>
                    <a:gd name="T51" fmla="*/ 327119 h 712"/>
                    <a:gd name="T52" fmla="*/ 202618 w 628"/>
                    <a:gd name="T53" fmla="*/ 341766 h 712"/>
                    <a:gd name="T54" fmla="*/ 278295 w 628"/>
                    <a:gd name="T55" fmla="*/ 432090 h 712"/>
                    <a:gd name="T56" fmla="*/ 197736 w 628"/>
                    <a:gd name="T57" fmla="*/ 519972 h 712"/>
                    <a:gd name="T58" fmla="*/ 31735 w 628"/>
                    <a:gd name="T59" fmla="*/ 537061 h 712"/>
                    <a:gd name="T60" fmla="*/ 9765 w 628"/>
                    <a:gd name="T61" fmla="*/ 563914 h 712"/>
                    <a:gd name="T62" fmla="*/ 0 w 628"/>
                    <a:gd name="T63" fmla="*/ 642032 h 712"/>
                    <a:gd name="T64" fmla="*/ 70794 w 628"/>
                    <a:gd name="T65" fmla="*/ 685973 h 712"/>
                    <a:gd name="T66" fmla="*/ 139148 w 628"/>
                    <a:gd name="T67" fmla="*/ 583443 h 712"/>
                    <a:gd name="T68" fmla="*/ 161118 w 628"/>
                    <a:gd name="T69" fmla="*/ 571237 h 712"/>
                    <a:gd name="T70" fmla="*/ 312472 w 628"/>
                    <a:gd name="T71" fmla="*/ 510208 h 712"/>
                    <a:gd name="T72" fmla="*/ 366178 w 628"/>
                    <a:gd name="T73" fmla="*/ 637149 h 712"/>
                    <a:gd name="T74" fmla="*/ 297825 w 628"/>
                    <a:gd name="T75" fmla="*/ 788503 h 712"/>
                    <a:gd name="T76" fmla="*/ 310030 w 628"/>
                    <a:gd name="T77" fmla="*/ 820238 h 712"/>
                    <a:gd name="T78" fmla="*/ 371060 w 628"/>
                    <a:gd name="T79" fmla="*/ 869062 h 712"/>
                    <a:gd name="T80" fmla="*/ 446737 w 628"/>
                    <a:gd name="T81" fmla="*/ 827562 h 712"/>
                    <a:gd name="T82" fmla="*/ 393031 w 628"/>
                    <a:gd name="T83" fmla="*/ 717709 h 712"/>
                    <a:gd name="T84" fmla="*/ 393031 w 628"/>
                    <a:gd name="T85" fmla="*/ 693297 h 712"/>
                    <a:gd name="T86" fmla="*/ 415001 w 628"/>
                    <a:gd name="T87" fmla="*/ 534620 h 712"/>
                    <a:gd name="T88" fmla="*/ 551708 w 628"/>
                    <a:gd name="T89" fmla="*/ 546826 h 712"/>
                    <a:gd name="T90" fmla="*/ 649355 w 628"/>
                    <a:gd name="T91" fmla="*/ 683532 h 712"/>
                    <a:gd name="T92" fmla="*/ 681091 w 628"/>
                    <a:gd name="T93" fmla="*/ 688414 h 712"/>
                    <a:gd name="T94" fmla="*/ 754326 w 628"/>
                    <a:gd name="T95" fmla="*/ 659120 h 712"/>
                    <a:gd name="T96" fmla="*/ 756767 w 628"/>
                    <a:gd name="T97" fmla="*/ 573679 h 712"/>
                    <a:gd name="T98" fmla="*/ 371060 w 628"/>
                    <a:gd name="T99" fmla="*/ 498002 h 712"/>
                    <a:gd name="T100" fmla="*/ 336883 w 628"/>
                    <a:gd name="T101" fmla="*/ 480914 h 712"/>
                    <a:gd name="T102" fmla="*/ 317354 w 628"/>
                    <a:gd name="T103" fmla="*/ 444296 h 712"/>
                    <a:gd name="T104" fmla="*/ 317354 w 628"/>
                    <a:gd name="T105" fmla="*/ 417443 h 712"/>
                    <a:gd name="T106" fmla="*/ 336883 w 628"/>
                    <a:gd name="T107" fmla="*/ 383266 h 712"/>
                    <a:gd name="T108" fmla="*/ 371060 w 628"/>
                    <a:gd name="T109" fmla="*/ 366178 h 712"/>
                    <a:gd name="T110" fmla="*/ 397913 w 628"/>
                    <a:gd name="T111" fmla="*/ 366178 h 712"/>
                    <a:gd name="T112" fmla="*/ 432090 w 628"/>
                    <a:gd name="T113" fmla="*/ 383266 h 712"/>
                    <a:gd name="T114" fmla="*/ 451619 w 628"/>
                    <a:gd name="T115" fmla="*/ 417443 h 712"/>
                    <a:gd name="T116" fmla="*/ 451619 w 628"/>
                    <a:gd name="T117" fmla="*/ 444296 h 712"/>
                    <a:gd name="T118" fmla="*/ 432090 w 628"/>
                    <a:gd name="T119" fmla="*/ 480914 h 712"/>
                    <a:gd name="T120" fmla="*/ 397913 w 628"/>
                    <a:gd name="T121" fmla="*/ 498002 h 7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42"/>
                      </a:lnTo>
                      <a:lnTo>
                        <a:pt x="264" y="332"/>
                      </a:lnTo>
                      <a:lnTo>
                        <a:pt x="268" y="322"/>
                      </a:lnTo>
                      <a:lnTo>
                        <a:pt x="276" y="314"/>
                      </a:lnTo>
                      <a:lnTo>
                        <a:pt x="284" y="308"/>
                      </a:lnTo>
                      <a:lnTo>
                        <a:pt x="294" y="302"/>
                      </a:lnTo>
                      <a:lnTo>
                        <a:pt x="304" y="300"/>
                      </a:lnTo>
                      <a:lnTo>
                        <a:pt x="314" y="298"/>
                      </a:lnTo>
                      <a:lnTo>
                        <a:pt x="326" y="300"/>
                      </a:lnTo>
                      <a:lnTo>
                        <a:pt x="336" y="302"/>
                      </a:lnTo>
                      <a:lnTo>
                        <a:pt x="346" y="308"/>
                      </a:lnTo>
                      <a:lnTo>
                        <a:pt x="354" y="314"/>
                      </a:lnTo>
                      <a:lnTo>
                        <a:pt x="362" y="322"/>
                      </a:lnTo>
                      <a:lnTo>
                        <a:pt x="366" y="332"/>
                      </a:lnTo>
                      <a:lnTo>
                        <a:pt x="370" y="342"/>
                      </a:lnTo>
                      <a:lnTo>
                        <a:pt x="370" y="354"/>
                      </a:lnTo>
                      <a:lnTo>
                        <a:pt x="370" y="364"/>
                      </a:lnTo>
                      <a:lnTo>
                        <a:pt x="366" y="376"/>
                      </a:lnTo>
                      <a:lnTo>
                        <a:pt x="362" y="384"/>
                      </a:lnTo>
                      <a:lnTo>
                        <a:pt x="354" y="394"/>
                      </a:lnTo>
                      <a:lnTo>
                        <a:pt x="346" y="400"/>
                      </a:lnTo>
                      <a:lnTo>
                        <a:pt x="336" y="406"/>
                      </a:lnTo>
                      <a:lnTo>
                        <a:pt x="326" y="408"/>
                      </a:lnTo>
                      <a:lnTo>
                        <a:pt x="314" y="41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p:spPr>
          <p:txBody>
            <a:bodyPr/>
            <a:lstStyle/>
            <a:p>
              <a:pPr defTabSz="803392">
                <a:defRPr/>
              </a:pPr>
              <a:endParaRPr lang="en-US" sz="3200">
                <a:latin typeface="+mn-lt"/>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p:spPr>
          <p:txBody>
            <a:bodyPr/>
            <a:lstStyle/>
            <a:p>
              <a:pPr eaLnBrk="0" hangingPunct="0">
                <a:defRPr/>
              </a:pPr>
              <a:endParaRPr lang="en-US"/>
            </a:p>
          </p:txBody>
        </p:sp>
        <p:sp>
          <p:nvSpPr>
            <p:cNvPr id="1039" name="Freeform 16"/>
            <p:cNvSpPr>
              <a:spLocks noChangeAspect="1"/>
            </p:cNvSpPr>
            <p:nvPr/>
          </p:nvSpPr>
          <p:spPr bwMode="auto">
            <a:xfrm>
              <a:off x="8126715" y="6307559"/>
              <a:ext cx="976330" cy="550441"/>
            </a:xfrm>
            <a:custGeom>
              <a:avLst/>
              <a:gdLst>
                <a:gd name="T0" fmla="*/ 966285 w 972"/>
                <a:gd name="T1" fmla="*/ 345532 h 548"/>
                <a:gd name="T2" fmla="*/ 863831 w 972"/>
                <a:gd name="T3" fmla="*/ 233033 h 548"/>
                <a:gd name="T4" fmla="*/ 976330 w 972"/>
                <a:gd name="T5" fmla="*/ 210935 h 548"/>
                <a:gd name="T6" fmla="*/ 958250 w 972"/>
                <a:gd name="T7" fmla="*/ 122543 h 548"/>
                <a:gd name="T8" fmla="*/ 857804 w 972"/>
                <a:gd name="T9" fmla="*/ 200891 h 548"/>
                <a:gd name="T10" fmla="*/ 837715 w 972"/>
                <a:gd name="T11" fmla="*/ 98437 h 548"/>
                <a:gd name="T12" fmla="*/ 745305 w 972"/>
                <a:gd name="T13" fmla="*/ 321425 h 548"/>
                <a:gd name="T14" fmla="*/ 717181 w 972"/>
                <a:gd name="T15" fmla="*/ 122543 h 548"/>
                <a:gd name="T16" fmla="*/ 638833 w 972"/>
                <a:gd name="T17" fmla="*/ 435933 h 548"/>
                <a:gd name="T18" fmla="*/ 616735 w 972"/>
                <a:gd name="T19" fmla="*/ 423880 h 548"/>
                <a:gd name="T20" fmla="*/ 578566 w 972"/>
                <a:gd name="T21" fmla="*/ 413835 h 548"/>
                <a:gd name="T22" fmla="*/ 554459 w 972"/>
                <a:gd name="T23" fmla="*/ 413835 h 548"/>
                <a:gd name="T24" fmla="*/ 504236 w 972"/>
                <a:gd name="T25" fmla="*/ 313390 h 548"/>
                <a:gd name="T26" fmla="*/ 590619 w 972"/>
                <a:gd name="T27" fmla="*/ 100445 h 548"/>
                <a:gd name="T28" fmla="*/ 441960 w 972"/>
                <a:gd name="T29" fmla="*/ 132588 h 548"/>
                <a:gd name="T30" fmla="*/ 480129 w 972"/>
                <a:gd name="T31" fmla="*/ 24107 h 548"/>
                <a:gd name="T32" fmla="*/ 395755 w 972"/>
                <a:gd name="T33" fmla="*/ 0 h 548"/>
                <a:gd name="T34" fmla="*/ 411826 w 972"/>
                <a:gd name="T35" fmla="*/ 124552 h 548"/>
                <a:gd name="T36" fmla="*/ 313390 w 972"/>
                <a:gd name="T37" fmla="*/ 88392 h 548"/>
                <a:gd name="T38" fmla="*/ 460040 w 972"/>
                <a:gd name="T39" fmla="*/ 279238 h 548"/>
                <a:gd name="T40" fmla="*/ 273212 w 972"/>
                <a:gd name="T41" fmla="*/ 204909 h 548"/>
                <a:gd name="T42" fmla="*/ 504236 w 972"/>
                <a:gd name="T43" fmla="*/ 427898 h 548"/>
                <a:gd name="T44" fmla="*/ 492183 w 972"/>
                <a:gd name="T45" fmla="*/ 433924 h 548"/>
                <a:gd name="T46" fmla="*/ 472094 w 972"/>
                <a:gd name="T47" fmla="*/ 449996 h 548"/>
                <a:gd name="T48" fmla="*/ 454014 w 972"/>
                <a:gd name="T49" fmla="*/ 470085 h 548"/>
                <a:gd name="T50" fmla="*/ 441960 w 972"/>
                <a:gd name="T51" fmla="*/ 492183 h 548"/>
                <a:gd name="T52" fmla="*/ 333479 w 972"/>
                <a:gd name="T53" fmla="*/ 484147 h 548"/>
                <a:gd name="T54" fmla="*/ 190846 w 972"/>
                <a:gd name="T55" fmla="*/ 303345 h 548"/>
                <a:gd name="T56" fmla="*/ 142633 w 972"/>
                <a:gd name="T57" fmla="*/ 447987 h 548"/>
                <a:gd name="T58" fmla="*/ 70312 w 972"/>
                <a:gd name="T59" fmla="*/ 361604 h 548"/>
                <a:gd name="T60" fmla="*/ 2009 w 972"/>
                <a:gd name="T61" fmla="*/ 421871 h 548"/>
                <a:gd name="T62" fmla="*/ 0 w 972"/>
                <a:gd name="T63" fmla="*/ 441960 h 548"/>
                <a:gd name="T64" fmla="*/ 34151 w 972"/>
                <a:gd name="T65" fmla="*/ 528343 h 548"/>
                <a:gd name="T66" fmla="*/ 142633 w 972"/>
                <a:gd name="T67" fmla="*/ 474102 h 548"/>
                <a:gd name="T68" fmla="*/ 214953 w 972"/>
                <a:gd name="T69" fmla="*/ 550441 h 548"/>
                <a:gd name="T70" fmla="*/ 311381 w 972"/>
                <a:gd name="T71" fmla="*/ 514281 h 548"/>
                <a:gd name="T72" fmla="*/ 429907 w 972"/>
                <a:gd name="T73" fmla="*/ 540396 h 548"/>
                <a:gd name="T74" fmla="*/ 466067 w 972"/>
                <a:gd name="T75" fmla="*/ 550441 h 548"/>
                <a:gd name="T76" fmla="*/ 468076 w 972"/>
                <a:gd name="T77" fmla="*/ 534370 h 548"/>
                <a:gd name="T78" fmla="*/ 476112 w 972"/>
                <a:gd name="T79" fmla="*/ 506245 h 548"/>
                <a:gd name="T80" fmla="*/ 494192 w 972"/>
                <a:gd name="T81" fmla="*/ 480129 h 548"/>
                <a:gd name="T82" fmla="*/ 518299 w 972"/>
                <a:gd name="T83" fmla="*/ 462049 h 548"/>
                <a:gd name="T84" fmla="*/ 534370 w 972"/>
                <a:gd name="T85" fmla="*/ 456022 h 548"/>
                <a:gd name="T86" fmla="*/ 572539 w 972"/>
                <a:gd name="T87" fmla="*/ 452004 h 548"/>
                <a:gd name="T88" fmla="*/ 608700 w 972"/>
                <a:gd name="T89" fmla="*/ 462049 h 548"/>
                <a:gd name="T90" fmla="*/ 636824 w 972"/>
                <a:gd name="T91" fmla="*/ 484147 h 548"/>
                <a:gd name="T92" fmla="*/ 656913 w 972"/>
                <a:gd name="T93" fmla="*/ 518298 h 548"/>
                <a:gd name="T94" fmla="*/ 660931 w 972"/>
                <a:gd name="T95" fmla="*/ 534370 h 548"/>
                <a:gd name="T96" fmla="*/ 699100 w 972"/>
                <a:gd name="T97" fmla="*/ 550441 h 548"/>
                <a:gd name="T98" fmla="*/ 697092 w 972"/>
                <a:gd name="T99" fmla="*/ 528343 h 548"/>
                <a:gd name="T100" fmla="*/ 693074 w 972"/>
                <a:gd name="T101" fmla="*/ 506245 h 548"/>
                <a:gd name="T102" fmla="*/ 683029 w 972"/>
                <a:gd name="T103" fmla="*/ 482138 h 548"/>
                <a:gd name="T104" fmla="*/ 666958 w 972"/>
                <a:gd name="T105" fmla="*/ 460040 h 548"/>
                <a:gd name="T106" fmla="*/ 966285 w 972"/>
                <a:gd name="T107" fmla="*/ 361604 h 5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6" y="548"/>
                  </a:lnTo>
                  <a:lnTo>
                    <a:pt x="464" y="548"/>
                  </a:lnTo>
                  <a:lnTo>
                    <a:pt x="466" y="532"/>
                  </a:lnTo>
                  <a:lnTo>
                    <a:pt x="468" y="518"/>
                  </a:lnTo>
                  <a:lnTo>
                    <a:pt x="474" y="504"/>
                  </a:lnTo>
                  <a:lnTo>
                    <a:pt x="482" y="490"/>
                  </a:lnTo>
                  <a:lnTo>
                    <a:pt x="492" y="478"/>
                  </a:lnTo>
                  <a:lnTo>
                    <a:pt x="504" y="468"/>
                  </a:lnTo>
                  <a:lnTo>
                    <a:pt x="516" y="460"/>
                  </a:lnTo>
                  <a:lnTo>
                    <a:pt x="532" y="454"/>
                  </a:lnTo>
                  <a:lnTo>
                    <a:pt x="550" y="450"/>
                  </a:lnTo>
                  <a:lnTo>
                    <a:pt x="570" y="450"/>
                  </a:lnTo>
                  <a:lnTo>
                    <a:pt x="588" y="454"/>
                  </a:lnTo>
                  <a:lnTo>
                    <a:pt x="606" y="460"/>
                  </a:lnTo>
                  <a:lnTo>
                    <a:pt x="622" y="470"/>
                  </a:lnTo>
                  <a:lnTo>
                    <a:pt x="634" y="482"/>
                  </a:lnTo>
                  <a:lnTo>
                    <a:pt x="646" y="498"/>
                  </a:lnTo>
                  <a:lnTo>
                    <a:pt x="654" y="516"/>
                  </a:lnTo>
                  <a:lnTo>
                    <a:pt x="658" y="532"/>
                  </a:lnTo>
                  <a:lnTo>
                    <a:pt x="658" y="548"/>
                  </a:lnTo>
                  <a:lnTo>
                    <a:pt x="696" y="548"/>
                  </a:lnTo>
                  <a:lnTo>
                    <a:pt x="694" y="526"/>
                  </a:lnTo>
                  <a:lnTo>
                    <a:pt x="690" y="504"/>
                  </a:lnTo>
                  <a:lnTo>
                    <a:pt x="686" y="492"/>
                  </a:lnTo>
                  <a:lnTo>
                    <a:pt x="680" y="480"/>
                  </a:lnTo>
                  <a:lnTo>
                    <a:pt x="672" y="470"/>
                  </a:lnTo>
                  <a:lnTo>
                    <a:pt x="664" y="458"/>
                  </a:lnTo>
                  <a:lnTo>
                    <a:pt x="736" y="376"/>
                  </a:lnTo>
                  <a:lnTo>
                    <a:pt x="962" y="36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Title Placeholder 1"/>
          <p:cNvSpPr>
            <a:spLocks noGrp="1"/>
          </p:cNvSpPr>
          <p:nvPr>
            <p:ph type="title"/>
          </p:nvPr>
        </p:nvSpPr>
        <p:spPr bwMode="auto">
          <a:xfrm>
            <a:off x="1987550" y="996950"/>
            <a:ext cx="1402715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87550" y="2667000"/>
            <a:ext cx="140271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673013" y="8780463"/>
            <a:ext cx="4200525" cy="538162"/>
          </a:xfrm>
          <a:prstGeom prst="rect">
            <a:avLst/>
          </a:prstGeom>
        </p:spPr>
        <p:txBody>
          <a:bodyPr vert="horz" lIns="160678" tIns="80339" rIns="160678" bIns="80339" rtlCol="0" anchor="b"/>
          <a:lstStyle>
            <a:lvl1pPr algn="r" eaLnBrk="0" hangingPunct="0">
              <a:defRPr sz="1600" smtClean="0">
                <a:solidFill>
                  <a:schemeClr val="tx1">
                    <a:tint val="75000"/>
                  </a:schemeClr>
                </a:solidFill>
              </a:defRPr>
            </a:lvl1pPr>
          </a:lstStyle>
          <a:p>
            <a:pPr>
              <a:defRPr/>
            </a:pPr>
            <a:fld id="{E682C2CA-22E3-46D9-B64C-A382615ACEFA}" type="datetimeFigureOut">
              <a:rPr lang="zh-CN" altLang="en-US"/>
              <a:pPr>
                <a:defRPr/>
              </a:pPr>
              <a:t>2022/1/19</a:t>
            </a:fld>
            <a:endParaRPr lang="zh-CN" altLang="en-US"/>
          </a:p>
        </p:txBody>
      </p:sp>
      <p:sp>
        <p:nvSpPr>
          <p:cNvPr id="5" name="Footer Placeholder 4"/>
          <p:cNvSpPr>
            <a:spLocks noGrp="1"/>
          </p:cNvSpPr>
          <p:nvPr>
            <p:ph type="ftr" sz="quarter" idx="3"/>
          </p:nvPr>
        </p:nvSpPr>
        <p:spPr>
          <a:xfrm>
            <a:off x="2325688" y="8780463"/>
            <a:ext cx="10347325" cy="538162"/>
          </a:xfrm>
          <a:prstGeom prst="rect">
            <a:avLst/>
          </a:prstGeom>
        </p:spPr>
        <p:txBody>
          <a:bodyPr vert="horz" lIns="160678" tIns="80339" rIns="160678" bIns="80339" rtlCol="0" anchor="b"/>
          <a:lstStyle>
            <a:lvl1pPr algn="l" eaLnBrk="0" hangingPunct="0">
              <a:defRPr sz="16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1127125" y="8780463"/>
            <a:ext cx="1198563" cy="538162"/>
          </a:xfrm>
          <a:prstGeom prst="rect">
            <a:avLst/>
          </a:prstGeom>
        </p:spPr>
        <p:txBody>
          <a:bodyPr vert="horz" lIns="160678" tIns="80339" rIns="160678" bIns="80339" rtlCol="0" anchor="b"/>
          <a:lstStyle>
            <a:lvl1pPr algn="l" eaLnBrk="0" hangingPunct="0">
              <a:defRPr sz="3200" smtClean="0">
                <a:solidFill>
                  <a:schemeClr val="tx1">
                    <a:tint val="75000"/>
                  </a:schemeClr>
                </a:solidFill>
              </a:defRPr>
            </a:lvl1pPr>
          </a:lstStyle>
          <a:p>
            <a:pPr>
              <a:defRPr/>
            </a:pPr>
            <a:fld id="{650F2570-82EB-44D5-87EE-033CF6A4753A}" type="slidenum">
              <a:rPr lang="zh-CN" altLang="en-US"/>
              <a:pPr>
                <a:defRPr/>
              </a:pPr>
              <a:t>‹#›</a:t>
            </a:fld>
            <a:endParaRPr lang="zh-CN" altLang="en-US"/>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80" r:id="rId9"/>
    <p:sldLayoutId id="2147483778" r:id="rId10"/>
    <p:sldLayoutId id="2147483779" r:id="rId11"/>
    <p:sldLayoutId id="2147483781" r:id="rId12"/>
    <p:sldLayoutId id="2147483782" r:id="rId13"/>
  </p:sldLayoutIdLst>
  <p:txStyles>
    <p:titleStyle>
      <a:lvl1pPr algn="l" defTabSz="803275" rtl="0" eaLnBrk="1" fontAlgn="base" hangingPunct="1">
        <a:spcBef>
          <a:spcPct val="0"/>
        </a:spcBef>
        <a:spcAft>
          <a:spcPct val="0"/>
        </a:spcAft>
        <a:defRPr sz="5600" kern="1200">
          <a:solidFill>
            <a:schemeClr val="tx1"/>
          </a:solidFill>
          <a:latin typeface="+mj-lt"/>
          <a:ea typeface="Trebuchet MS" pitchFamily="34" charset="0"/>
          <a:cs typeface="Trebuchet MS"/>
        </a:defRPr>
      </a:lvl1pPr>
      <a:lvl2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2pPr>
      <a:lvl3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3pPr>
      <a:lvl4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4pPr>
      <a:lvl5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01663" indent="-601663" algn="l" defTabSz="803275" rtl="0" eaLnBrk="1" fontAlgn="base" hangingPunct="1">
        <a:spcBef>
          <a:spcPct val="20000"/>
        </a:spcBef>
        <a:spcAft>
          <a:spcPts val="1050"/>
        </a:spcAft>
        <a:buClr>
          <a:schemeClr val="tx2"/>
        </a:buClr>
        <a:buFont typeface="Wingdings 2" pitchFamily="18" charset="2"/>
        <a:buChar char=""/>
        <a:defRPr sz="3200" kern="1200">
          <a:solidFill>
            <a:schemeClr val="tx1"/>
          </a:solidFill>
          <a:latin typeface="+mn-lt"/>
          <a:ea typeface="+mn-ea"/>
          <a:cs typeface="+mn-cs"/>
        </a:defRPr>
      </a:lvl1pPr>
      <a:lvl2pPr marL="1304925" indent="-501650" algn="l" defTabSz="803275" rtl="0" eaLnBrk="1" fontAlgn="base" hangingPunct="1">
        <a:spcBef>
          <a:spcPct val="20000"/>
        </a:spcBef>
        <a:spcAft>
          <a:spcPts val="1050"/>
        </a:spcAft>
        <a:buClr>
          <a:schemeClr val="tx2"/>
        </a:buClr>
        <a:buFont typeface="Wingdings 2" pitchFamily="18" charset="2"/>
        <a:buChar char=""/>
        <a:defRPr sz="2800" kern="1200">
          <a:solidFill>
            <a:schemeClr val="tx1"/>
          </a:solidFill>
          <a:latin typeface="+mn-lt"/>
          <a:ea typeface="+mn-ea"/>
          <a:cs typeface="+mn-cs"/>
        </a:defRPr>
      </a:lvl2pPr>
      <a:lvl3pPr marL="2008188" indent="-401638" algn="l" defTabSz="803275" rtl="0" eaLnBrk="1" fontAlgn="base" hangingPunct="1">
        <a:spcBef>
          <a:spcPct val="20000"/>
        </a:spcBef>
        <a:spcAft>
          <a:spcPts val="1050"/>
        </a:spcAft>
        <a:buClr>
          <a:schemeClr val="tx2"/>
        </a:buClr>
        <a:buFont typeface="Wingdings 2" pitchFamily="18" charset="2"/>
        <a:buChar char=""/>
        <a:defRPr sz="2500" kern="1200">
          <a:solidFill>
            <a:schemeClr val="tx1"/>
          </a:solidFill>
          <a:latin typeface="+mn-lt"/>
          <a:ea typeface="+mn-ea"/>
          <a:cs typeface="+mn-cs"/>
        </a:defRPr>
      </a:lvl3pPr>
      <a:lvl4pPr marL="2811463"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4pPr>
      <a:lvl5pPr marL="3614738"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5pPr>
      <a:lvl6pPr marL="4418655" indent="-401696" algn="l" defTabSz="803392" rtl="0" eaLnBrk="1" latinLnBrk="0" hangingPunct="1">
        <a:spcBef>
          <a:spcPct val="20000"/>
        </a:spcBef>
        <a:buFont typeface="Arial"/>
        <a:buChar char="•"/>
        <a:defRPr sz="3500" kern="1200">
          <a:solidFill>
            <a:schemeClr val="tx1"/>
          </a:solidFill>
          <a:latin typeface="+mn-lt"/>
          <a:ea typeface="+mn-ea"/>
          <a:cs typeface="+mn-cs"/>
        </a:defRPr>
      </a:lvl6pPr>
      <a:lvl7pPr marL="5222047" indent="-401696" algn="l" defTabSz="803392" rtl="0" eaLnBrk="1" latinLnBrk="0" hangingPunct="1">
        <a:spcBef>
          <a:spcPct val="20000"/>
        </a:spcBef>
        <a:buFont typeface="Arial"/>
        <a:buChar char="•"/>
        <a:defRPr sz="3500" kern="1200">
          <a:solidFill>
            <a:schemeClr val="tx1"/>
          </a:solidFill>
          <a:latin typeface="+mn-lt"/>
          <a:ea typeface="+mn-ea"/>
          <a:cs typeface="+mn-cs"/>
        </a:defRPr>
      </a:lvl7pPr>
      <a:lvl8pPr marL="6025439" indent="-401696" algn="l" defTabSz="803392" rtl="0" eaLnBrk="1" latinLnBrk="0" hangingPunct="1">
        <a:spcBef>
          <a:spcPct val="20000"/>
        </a:spcBef>
        <a:buFont typeface="Arial"/>
        <a:buChar char="•"/>
        <a:defRPr sz="3500" kern="1200">
          <a:solidFill>
            <a:schemeClr val="tx1"/>
          </a:solidFill>
          <a:latin typeface="+mn-lt"/>
          <a:ea typeface="+mn-ea"/>
          <a:cs typeface="+mn-cs"/>
        </a:defRPr>
      </a:lvl8pPr>
      <a:lvl9pPr marL="6828831" indent="-401696" algn="l" defTabSz="803392" rtl="0" eaLnBrk="1" latinLnBrk="0" hangingPunct="1">
        <a:spcBef>
          <a:spcPct val="20000"/>
        </a:spcBef>
        <a:buFont typeface="Arial"/>
        <a:buChar char="•"/>
        <a:defRPr sz="3500" kern="1200">
          <a:solidFill>
            <a:schemeClr val="tx1"/>
          </a:solidFill>
          <a:latin typeface="+mn-lt"/>
          <a:ea typeface="+mn-ea"/>
          <a:cs typeface="+mn-cs"/>
        </a:defRPr>
      </a:lvl9pPr>
    </p:bodyStyle>
    <p:otherStyle>
      <a:defPPr>
        <a:defRPr lang="en-US"/>
      </a:defPPr>
      <a:lvl1pPr marL="0" algn="l" defTabSz="803392" rtl="0" eaLnBrk="1" latinLnBrk="0" hangingPunct="1">
        <a:defRPr sz="3200" kern="1200">
          <a:solidFill>
            <a:schemeClr val="tx1"/>
          </a:solidFill>
          <a:latin typeface="+mn-lt"/>
          <a:ea typeface="+mn-ea"/>
          <a:cs typeface="+mn-cs"/>
        </a:defRPr>
      </a:lvl1pPr>
      <a:lvl2pPr marL="803392" algn="l" defTabSz="803392" rtl="0" eaLnBrk="1" latinLnBrk="0" hangingPunct="1">
        <a:defRPr sz="3200" kern="1200">
          <a:solidFill>
            <a:schemeClr val="tx1"/>
          </a:solidFill>
          <a:latin typeface="+mn-lt"/>
          <a:ea typeface="+mn-ea"/>
          <a:cs typeface="+mn-cs"/>
        </a:defRPr>
      </a:lvl2pPr>
      <a:lvl3pPr marL="1606784" algn="l" defTabSz="803392" rtl="0" eaLnBrk="1" latinLnBrk="0" hangingPunct="1">
        <a:defRPr sz="3200" kern="1200">
          <a:solidFill>
            <a:schemeClr val="tx1"/>
          </a:solidFill>
          <a:latin typeface="+mn-lt"/>
          <a:ea typeface="+mn-ea"/>
          <a:cs typeface="+mn-cs"/>
        </a:defRPr>
      </a:lvl3pPr>
      <a:lvl4pPr marL="2410176" algn="l" defTabSz="803392" rtl="0" eaLnBrk="1" latinLnBrk="0" hangingPunct="1">
        <a:defRPr sz="3200" kern="1200">
          <a:solidFill>
            <a:schemeClr val="tx1"/>
          </a:solidFill>
          <a:latin typeface="+mn-lt"/>
          <a:ea typeface="+mn-ea"/>
          <a:cs typeface="+mn-cs"/>
        </a:defRPr>
      </a:lvl4pPr>
      <a:lvl5pPr marL="3213567" algn="l" defTabSz="803392" rtl="0" eaLnBrk="1" latinLnBrk="0" hangingPunct="1">
        <a:defRPr sz="3200" kern="1200">
          <a:solidFill>
            <a:schemeClr val="tx1"/>
          </a:solidFill>
          <a:latin typeface="+mn-lt"/>
          <a:ea typeface="+mn-ea"/>
          <a:cs typeface="+mn-cs"/>
        </a:defRPr>
      </a:lvl5pPr>
      <a:lvl6pPr marL="4016959" algn="l" defTabSz="803392" rtl="0" eaLnBrk="1" latinLnBrk="0" hangingPunct="1">
        <a:defRPr sz="3200" kern="1200">
          <a:solidFill>
            <a:schemeClr val="tx1"/>
          </a:solidFill>
          <a:latin typeface="+mn-lt"/>
          <a:ea typeface="+mn-ea"/>
          <a:cs typeface="+mn-cs"/>
        </a:defRPr>
      </a:lvl6pPr>
      <a:lvl7pPr marL="4820351" algn="l" defTabSz="803392" rtl="0" eaLnBrk="1" latinLnBrk="0" hangingPunct="1">
        <a:defRPr sz="3200" kern="1200">
          <a:solidFill>
            <a:schemeClr val="tx1"/>
          </a:solidFill>
          <a:latin typeface="+mn-lt"/>
          <a:ea typeface="+mn-ea"/>
          <a:cs typeface="+mn-cs"/>
        </a:defRPr>
      </a:lvl7pPr>
      <a:lvl8pPr marL="5623743" algn="l" defTabSz="803392" rtl="0" eaLnBrk="1" latinLnBrk="0" hangingPunct="1">
        <a:defRPr sz="3200" kern="1200">
          <a:solidFill>
            <a:schemeClr val="tx1"/>
          </a:solidFill>
          <a:latin typeface="+mn-lt"/>
          <a:ea typeface="+mn-ea"/>
          <a:cs typeface="+mn-cs"/>
        </a:defRPr>
      </a:lvl8pPr>
      <a:lvl9pPr marL="6427135" algn="l" defTabSz="803392"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9.jpeg"/><Relationship Id="rId3" Type="http://schemas.openxmlformats.org/officeDocument/2006/relationships/video" Target="videoplayback_26%20(1).mpg" TargetMode="External"/><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video" Target="MVI_0606.MOV" TargetMode="External"/><Relationship Id="rId1" Type="http://schemas.openxmlformats.org/officeDocument/2006/relationships/video" Target="MVI_0608.MOV" TargetMode="External"/><Relationship Id="rId6" Type="http://schemas.openxmlformats.org/officeDocument/2006/relationships/slideLayout" Target="../slideLayouts/slideLayout7.xml"/><Relationship Id="rId11" Type="http://schemas.openxmlformats.org/officeDocument/2006/relationships/image" Target="../media/image17.jpeg"/><Relationship Id="rId5" Type="http://schemas.openxmlformats.org/officeDocument/2006/relationships/video" Target="videoplayback_25%20(1).mpg" TargetMode="External"/><Relationship Id="rId10" Type="http://schemas.openxmlformats.org/officeDocument/2006/relationships/image" Target="../media/image16.jpeg"/><Relationship Id="rId4" Type="http://schemas.openxmlformats.org/officeDocument/2006/relationships/video" Target="videoplayback_26.mpg" TargetMode="Externa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file:///C:\Users\Administrator\Downloads\VIDEO%20V&#7872;%20C&#7844;P%20&#272;&#7896;%20GI&#211;.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C:\Users\Administrator\Downloads\VIDEO%20V&#7872;%20&#7842;NH%20H&#431;&#7902;NG%20C&#7910;A%20B&#195;O.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25413"/>
            <a:ext cx="18002250" cy="101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286125" y="1903413"/>
            <a:ext cx="1022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vi-VN" altLang="en-US" sz="5311" b="1">
                <a:solidFill>
                  <a:srgbClr val="FF0000"/>
                </a:solidFill>
                <a:latin typeface="Times New Roman" panose="02020603050405020304" pitchFamily="18" charset="0"/>
                <a:cs typeface="Times New Roman" panose="02020603050405020304" pitchFamily="18" charset="0"/>
              </a:rPr>
              <a:t>                  </a:t>
            </a:r>
            <a:r>
              <a:rPr lang="en-US" altLang="en-US" sz="6000" b="1">
                <a:solidFill>
                  <a:srgbClr val="FF0000"/>
                </a:solidFill>
                <a:latin typeface="Times New Roman" panose="02020603050405020304" pitchFamily="18" charset="0"/>
                <a:cs typeface="Times New Roman" panose="02020603050405020304" pitchFamily="18" charset="0"/>
              </a:rPr>
              <a:t>Yêu cầu cần đạt</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Oval 3"/>
          <p:cNvSpPr/>
          <p:nvPr/>
        </p:nvSpPr>
        <p:spPr>
          <a:xfrm>
            <a:off x="2877068" y="4280080"/>
            <a:ext cx="877596" cy="1290803"/>
          </a:xfrm>
          <a:prstGeom prst="ellipse">
            <a:avLst/>
          </a:prstGeom>
          <a:gradFill flip="none" rotWithShape="1">
            <a:gsLst>
              <a:gs pos="0">
                <a:schemeClr val="accent6">
                  <a:lumMod val="7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52400" h="50800" prst="softRound"/>
          </a:sp3d>
        </p:spPr>
        <p:style>
          <a:lnRef idx="0">
            <a:schemeClr val="accent4"/>
          </a:lnRef>
          <a:fillRef idx="3">
            <a:schemeClr val="accent4"/>
          </a:fillRef>
          <a:effectRef idx="3">
            <a:schemeClr val="accent4"/>
          </a:effectRef>
          <a:fontRef idx="minor">
            <a:schemeClr val="lt1"/>
          </a:fontRef>
        </p:style>
        <p:txBody>
          <a:bodyPr lIns="90563" tIns="45282" rIns="90563" bIns="45282" anchor="ctr"/>
          <a:lstStyle/>
          <a:p>
            <a:pPr algn="ctr" eaLnBrk="0" hangingPunct="0">
              <a:buFont typeface="Arial" charset="0"/>
              <a:buNone/>
              <a:defRPr/>
            </a:pPr>
            <a:r>
              <a:rPr lang="en-US" sz="4400" b="1">
                <a:solidFill>
                  <a:schemeClr val="bg1"/>
                </a:solidFill>
                <a:latin typeface="Times New Roman" panose="02020603050405020304" pitchFamily="18" charset="0"/>
                <a:cs typeface="Times New Roman" panose="02020603050405020304" pitchFamily="18" charset="0"/>
              </a:rPr>
              <a:t>1</a:t>
            </a:r>
          </a:p>
        </p:txBody>
      </p:sp>
      <p:sp>
        <p:nvSpPr>
          <p:cNvPr id="5" name="Oval 4"/>
          <p:cNvSpPr/>
          <p:nvPr/>
        </p:nvSpPr>
        <p:spPr>
          <a:xfrm>
            <a:off x="3065385" y="6808115"/>
            <a:ext cx="877596" cy="1290803"/>
          </a:xfrm>
          <a:prstGeom prst="ellipse">
            <a:avLst/>
          </a:prstGeom>
          <a:gradFill flip="none" rotWithShape="1">
            <a:gsLst>
              <a:gs pos="0">
                <a:srgbClr val="FFFF00"/>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0563" tIns="45282" rIns="90563" bIns="45282" anchor="ctr"/>
          <a:lstStyle/>
          <a:p>
            <a:pPr algn="ctr" eaLnBrk="0" hangingPunct="0">
              <a:buFont typeface="Arial" charset="0"/>
              <a:buNone/>
              <a:defRPr/>
            </a:pPr>
            <a:r>
              <a:rPr lang="en-US" sz="4400" b="1">
                <a:latin typeface="Times New Roman" panose="02020603050405020304" pitchFamily="18" charset="0"/>
                <a:cs typeface="Times New Roman" panose="02020603050405020304" pitchFamily="18" charset="0"/>
              </a:rPr>
              <a:t>2</a:t>
            </a:r>
          </a:p>
        </p:txBody>
      </p:sp>
      <p:sp>
        <p:nvSpPr>
          <p:cNvPr id="6" name="Rounded Rectangle 5"/>
          <p:cNvSpPr/>
          <p:nvPr/>
        </p:nvSpPr>
        <p:spPr>
          <a:xfrm>
            <a:off x="3940889" y="3912515"/>
            <a:ext cx="10139649" cy="2025935"/>
          </a:xfrm>
          <a:prstGeom prst="roundRect">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buFont typeface="Arial" charset="0"/>
              <a:buNone/>
              <a:defRPr/>
            </a:pPr>
            <a:r>
              <a:rPr lang="en-US" sz="4400" b="1">
                <a:solidFill>
                  <a:schemeClr val="bg1"/>
                </a:solidFill>
                <a:latin typeface="Times New Roman" panose="02020603050405020304" pitchFamily="18" charset="0"/>
                <a:cs typeface="Times New Roman" panose="02020603050405020304" pitchFamily="18" charset="0"/>
              </a:rPr>
              <a:t>-Phân biệt được gió nhẹ, gió khá mạnh, gió to, gió dữ.</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040476" y="6430169"/>
            <a:ext cx="10040062" cy="1668749"/>
          </a:xfrm>
          <a:prstGeom prst="roundRect">
            <a:avLst/>
          </a:prstGeom>
          <a:gradFill flip="none" rotWithShape="1">
            <a:gsLst>
              <a:gs pos="1000">
                <a:srgbClr val="FFFF00"/>
              </a:gs>
              <a:gs pos="0">
                <a:schemeClr val="accent3">
                  <a:lumMod val="45000"/>
                  <a:lumOff val="55000"/>
                </a:schemeClr>
              </a:gs>
              <a:gs pos="5000">
                <a:schemeClr val="accent3">
                  <a:lumMod val="45000"/>
                  <a:lumOff val="55000"/>
                </a:schemeClr>
              </a:gs>
              <a:gs pos="100000">
                <a:srgbClr val="FFFF00"/>
              </a:gs>
            </a:gsLst>
            <a:lin ang="135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defRPr/>
            </a:pPr>
            <a:r>
              <a:rPr lang="en-US" sz="4400" b="1">
                <a:solidFill>
                  <a:schemeClr val="bg1"/>
                </a:solidFill>
                <a:latin typeface="Times New Roman" panose="02020603050405020304" pitchFamily="18" charset="0"/>
                <a:cs typeface="Times New Roman" panose="02020603050405020304" pitchFamily="18" charset="0"/>
              </a:rPr>
              <a:t>Nói được một số tác hại của bão gây ra và  </a:t>
            </a:r>
            <a:r>
              <a:rPr lang="en-US" sz="4400" b="1">
                <a:latin typeface="Times New Roman" panose="02020603050405020304" pitchFamily="18" charset="0"/>
                <a:cs typeface="Times New Roman" panose="02020603050405020304" pitchFamily="18" charset="0"/>
              </a:rPr>
              <a:t>cách phòng, chống bão</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7"/>
          <p:cNvSpPr txBox="1">
            <a:spLocks noChangeArrowheads="1"/>
          </p:cNvSpPr>
          <p:nvPr/>
        </p:nvSpPr>
        <p:spPr bwMode="auto">
          <a:xfrm>
            <a:off x="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0 : Trêi lÆng giã</a:t>
            </a:r>
          </a:p>
        </p:txBody>
      </p:sp>
      <p:pic>
        <p:nvPicPr>
          <p:cNvPr id="15363" name="Picture 3" descr="tinhpha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615156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4">
            <a:hlinkClick r:id="rId8" action="ppaction://hlinksldjump" highlightClick="1"/>
          </p:cNvPr>
          <p:cNvSpPr>
            <a:spLocks noChangeArrowheads="1"/>
          </p:cNvSpPr>
          <p:nvPr/>
        </p:nvSpPr>
        <p:spPr bwMode="auto">
          <a:xfrm>
            <a:off x="17102138" y="9555163"/>
            <a:ext cx="900112" cy="561975"/>
          </a:xfrm>
          <a:prstGeom prst="actionButtonBackPrevious">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13315" name="MVI_0608.MOV">
            <a:hlinkClick r:id="" action="ppaction://media"/>
          </p:cNvPr>
          <p:cNvPicPr>
            <a:picLocks noRot="1" noChangeAspect="1" noChangeArrowheads="1"/>
          </p:cNvPicPr>
          <p:nvPr>
            <a:videoFile r:link="rId1"/>
          </p:nvPr>
        </p:nvPicPr>
        <p:blipFill>
          <a:blip r:embed="rId9" cstate="print">
            <a:extLst>
              <a:ext uri="{28A0092B-C50C-407E-A947-70E740481C1C}">
                <a14:useLocalDpi xmlns:a14="http://schemas.microsoft.com/office/drawing/2010/main" val="0"/>
              </a:ext>
            </a:extLst>
          </a:blip>
          <a:srcRect/>
          <a:stretch>
            <a:fillRect/>
          </a:stretch>
        </p:blipFill>
        <p:spPr bwMode="auto">
          <a:xfrm>
            <a:off x="6151563" y="0"/>
            <a:ext cx="570071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600075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2 : Giã nhÑ</a:t>
            </a:r>
            <a:endParaRPr lang="en-US" altLang="en-US" sz="3900">
              <a:solidFill>
                <a:srgbClr val="0000FF"/>
              </a:solidFill>
              <a:latin typeface=".VnTime" pitchFamily="34" charset="0"/>
            </a:endParaRPr>
          </a:p>
        </p:txBody>
      </p:sp>
      <p:pic>
        <p:nvPicPr>
          <p:cNvPr id="14340" name="MVI_0606.MOV">
            <a:hlinkClick r:id="" action="ppaction://media"/>
          </p:cNvPr>
          <p:cNvPicPr>
            <a:picLocks noRot="1" noChangeAspect="1" noChangeArrowheads="1"/>
          </p:cNvPicPr>
          <p:nvPr>
            <a:videoFile r:link="rId2"/>
          </p:nvPr>
        </p:nvPicPr>
        <p:blipFill>
          <a:blip r:embed="rId10" cstate="print">
            <a:extLst>
              <a:ext uri="{28A0092B-C50C-407E-A947-70E740481C1C}">
                <a14:useLocalDpi xmlns:a14="http://schemas.microsoft.com/office/drawing/2010/main" val="0"/>
              </a:ext>
            </a:extLst>
          </a:blip>
          <a:srcRect/>
          <a:stretch>
            <a:fillRect/>
          </a:stretch>
        </p:blipFill>
        <p:spPr bwMode="auto">
          <a:xfrm>
            <a:off x="11850688" y="0"/>
            <a:ext cx="615156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p:cNvSpPr txBox="1">
            <a:spLocks noChangeArrowheads="1"/>
          </p:cNvSpPr>
          <p:nvPr/>
        </p:nvSpPr>
        <p:spPr bwMode="auto">
          <a:xfrm>
            <a:off x="12450763" y="4608513"/>
            <a:ext cx="555148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5: Giã kh¸ m¹nh</a:t>
            </a:r>
            <a:endParaRPr lang="en-US" altLang="en-US" sz="3900">
              <a:solidFill>
                <a:srgbClr val="0000FF"/>
              </a:solidFill>
              <a:latin typeface=".VnTime" pitchFamily="34" charset="0"/>
            </a:endParaRPr>
          </a:p>
        </p:txBody>
      </p:sp>
      <p:pic>
        <p:nvPicPr>
          <p:cNvPr id="3" name="videoplayback_26 (1).mpg">
            <a:hlinkClick r:id="" action="ppaction://media"/>
          </p:cNvPr>
          <p:cNvPicPr>
            <a:picLocks noRot="1" noChangeAspect="1" noChangeArrowheads="1"/>
          </p:cNvPicPr>
          <p:nvPr>
            <a:videoFile r:link="rId3"/>
          </p:nvPr>
        </p:nvPicPr>
        <p:blipFill>
          <a:blip r:embed="rId11" cstate="print">
            <a:extLst>
              <a:ext uri="{28A0092B-C50C-407E-A947-70E740481C1C}">
                <a14:useLocalDpi xmlns:a14="http://schemas.microsoft.com/office/drawing/2010/main" val="0"/>
              </a:ext>
            </a:extLst>
          </a:blip>
          <a:srcRect/>
          <a:stretch>
            <a:fillRect/>
          </a:stretch>
        </p:blipFill>
        <p:spPr bwMode="auto">
          <a:xfrm>
            <a:off x="0" y="5395913"/>
            <a:ext cx="61515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0" y="9351963"/>
            <a:ext cx="54006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500" b="1">
                <a:solidFill>
                  <a:srgbClr val="0000FF"/>
                </a:solidFill>
                <a:latin typeface=".VnTime" pitchFamily="34" charset="0"/>
              </a:rPr>
              <a:t>CÊp 7: Giã to</a:t>
            </a:r>
            <a:endParaRPr lang="en-US" altLang="en-US" sz="3500">
              <a:solidFill>
                <a:srgbClr val="0000FF"/>
              </a:solidFill>
              <a:latin typeface=".VnTime" pitchFamily="34" charset="0"/>
            </a:endParaRPr>
          </a:p>
        </p:txBody>
      </p:sp>
      <p:sp>
        <p:nvSpPr>
          <p:cNvPr id="16386" name="Text Box 2"/>
          <p:cNvSpPr txBox="1">
            <a:spLocks noChangeArrowheads="1"/>
          </p:cNvSpPr>
          <p:nvPr/>
        </p:nvSpPr>
        <p:spPr bwMode="auto">
          <a:xfrm>
            <a:off x="5249863" y="9351963"/>
            <a:ext cx="7651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VnTime" pitchFamily="34" charset="0"/>
              </a:rPr>
              <a:t>CÊp 9: Giã d÷</a:t>
            </a:r>
          </a:p>
        </p:txBody>
      </p:sp>
      <p:pic>
        <p:nvPicPr>
          <p:cNvPr id="16387" name="videoplayback_26.mpg">
            <a:hlinkClick r:id="" action="ppaction://media"/>
          </p:cNvPr>
          <p:cNvPicPr>
            <a:picLocks noRot="1" noChangeAspect="1" noChangeArrowheads="1"/>
          </p:cNvPicPr>
          <p:nvPr>
            <a:videoFile r:link="rId4"/>
          </p:nvPr>
        </p:nvPicPr>
        <p:blipFill>
          <a:blip r:embed="rId12" cstate="print">
            <a:extLst>
              <a:ext uri="{28A0092B-C50C-407E-A947-70E740481C1C}">
                <a14:useLocalDpi xmlns:a14="http://schemas.microsoft.com/office/drawing/2010/main" val="0"/>
              </a:ext>
            </a:extLst>
          </a:blip>
          <a:srcRect/>
          <a:stretch>
            <a:fillRect/>
          </a:stretch>
        </p:blipFill>
        <p:spPr bwMode="auto">
          <a:xfrm>
            <a:off x="6151563" y="5395913"/>
            <a:ext cx="57007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videoplayback_25 (1).mpg">
            <a:hlinkClick r:id="" action="ppaction://media"/>
          </p:cNvPr>
          <p:cNvPicPr>
            <a:picLocks noRot="1" noChangeAspect="1" noChangeArrowheads="1"/>
          </p:cNvPicPr>
          <p:nvPr>
            <a:videoFile r:link="rId5"/>
          </p:nvPr>
        </p:nvPicPr>
        <p:blipFill>
          <a:blip r:embed="rId13" cstate="print">
            <a:extLst>
              <a:ext uri="{28A0092B-C50C-407E-A947-70E740481C1C}">
                <a14:useLocalDpi xmlns:a14="http://schemas.microsoft.com/office/drawing/2010/main" val="0"/>
              </a:ext>
            </a:extLst>
          </a:blip>
          <a:srcRect/>
          <a:stretch>
            <a:fillRect/>
          </a:stretch>
        </p:blipFill>
        <p:spPr bwMode="auto">
          <a:xfrm>
            <a:off x="11850688" y="5395913"/>
            <a:ext cx="61515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15"/>
          <p:cNvSpPr txBox="1">
            <a:spLocks noChangeArrowheads="1"/>
          </p:cNvSpPr>
          <p:nvPr/>
        </p:nvSpPr>
        <p:spPr bwMode="auto">
          <a:xfrm>
            <a:off x="11850688" y="9351963"/>
            <a:ext cx="6751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Times New Roman" pitchFamily="18" charset="0"/>
              </a:rPr>
              <a:t>Cấp 12 : Bão lớn</a:t>
            </a:r>
            <a:endParaRPr lang="en-US" altLang="en-US" sz="3900">
              <a:solidFill>
                <a:srgbClr val="0000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9"/>
                                        </p:tgtEl>
                                        <p:attrNameLst>
                                          <p:attrName>style.visibility</p:attrName>
                                        </p:attrNameLst>
                                      </p:cBhvr>
                                      <p:to>
                                        <p:strVal val="visible"/>
                                      </p:to>
                                    </p:set>
                                    <p:anim calcmode="lin" valueType="num">
                                      <p:cBhvr additive="base">
                                        <p:cTn id="19" dur="500" fill="hold"/>
                                        <p:tgtEl>
                                          <p:spTgt spid="10249"/>
                                        </p:tgtEl>
                                        <p:attrNameLst>
                                          <p:attrName>ppt_x</p:attrName>
                                        </p:attrNameLst>
                                      </p:cBhvr>
                                      <p:tavLst>
                                        <p:tav tm="0">
                                          <p:val>
                                            <p:strVal val="#ppt_x"/>
                                          </p:val>
                                        </p:tav>
                                        <p:tav tm="100000">
                                          <p:val>
                                            <p:strVal val="#ppt_x"/>
                                          </p:val>
                                        </p:tav>
                                      </p:tavLst>
                                    </p:anim>
                                    <p:anim calcmode="lin" valueType="num">
                                      <p:cBhvr additive="base">
                                        <p:cTn id="20"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51"/>
                                        </p:tgtEl>
                                        <p:attrNameLst>
                                          <p:attrName>style.visibility</p:attrName>
                                        </p:attrNameLst>
                                      </p:cBhvr>
                                      <p:to>
                                        <p:strVal val="visible"/>
                                      </p:to>
                                    </p:set>
                                    <p:anim calcmode="lin" valueType="num">
                                      <p:cBhvr additive="base">
                                        <p:cTn id="25" dur="500" fill="hold"/>
                                        <p:tgtEl>
                                          <p:spTgt spid="10251"/>
                                        </p:tgtEl>
                                        <p:attrNameLst>
                                          <p:attrName>ppt_x</p:attrName>
                                        </p:attrNameLst>
                                      </p:cBhvr>
                                      <p:tavLst>
                                        <p:tav tm="0">
                                          <p:val>
                                            <p:strVal val="#ppt_x"/>
                                          </p:val>
                                        </p:tav>
                                        <p:tav tm="100000">
                                          <p:val>
                                            <p:strVal val="#ppt_x"/>
                                          </p:val>
                                        </p:tav>
                                      </p:tavLst>
                                    </p:anim>
                                    <p:anim calcmode="lin" valueType="num">
                                      <p:cBhvr additive="base">
                                        <p:cTn id="26"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6"/>
                                        </p:tgtEl>
                                        <p:attrNameLst>
                                          <p:attrName>style.visibility</p:attrName>
                                        </p:attrNameLst>
                                      </p:cBhvr>
                                      <p:to>
                                        <p:strVal val="visible"/>
                                      </p:to>
                                    </p:set>
                                    <p:anim calcmode="lin" valueType="num">
                                      <p:cBhvr additive="base">
                                        <p:cTn id="31" dur="500" fill="hold"/>
                                        <p:tgtEl>
                                          <p:spTgt spid="16386"/>
                                        </p:tgtEl>
                                        <p:attrNameLst>
                                          <p:attrName>ppt_x</p:attrName>
                                        </p:attrNameLst>
                                      </p:cBhvr>
                                      <p:tavLst>
                                        <p:tav tm="0">
                                          <p:val>
                                            <p:strVal val="#ppt_x"/>
                                          </p:val>
                                        </p:tav>
                                        <p:tav tm="100000">
                                          <p:val>
                                            <p:strVal val="#ppt_x"/>
                                          </p:val>
                                        </p:tav>
                                      </p:tavLst>
                                    </p:anim>
                                    <p:anim calcmode="lin" valueType="num">
                                      <p:cBhvr additive="base">
                                        <p:cTn id="3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55"/>
                                        </p:tgtEl>
                                        <p:attrNameLst>
                                          <p:attrName>style.visibility</p:attrName>
                                        </p:attrNameLst>
                                      </p:cBhvr>
                                      <p:to>
                                        <p:strVal val="visible"/>
                                      </p:to>
                                    </p:set>
                                    <p:anim calcmode="lin" valueType="num">
                                      <p:cBhvr additive="base">
                                        <p:cTn id="37" dur="500" fill="hold"/>
                                        <p:tgtEl>
                                          <p:spTgt spid="10255"/>
                                        </p:tgtEl>
                                        <p:attrNameLst>
                                          <p:attrName>ppt_x</p:attrName>
                                        </p:attrNameLst>
                                      </p:cBhvr>
                                      <p:tavLst>
                                        <p:tav tm="0">
                                          <p:val>
                                            <p:strVal val="#ppt_x"/>
                                          </p:val>
                                        </p:tav>
                                        <p:tav tm="100000">
                                          <p:val>
                                            <p:strVal val="#ppt_x"/>
                                          </p:val>
                                        </p:tav>
                                      </p:tavLst>
                                    </p:anim>
                                    <p:anim calcmode="lin" valueType="num">
                                      <p:cBhvr additive="base">
                                        <p:cTn id="38" dur="500" fill="hold"/>
                                        <p:tgtEl>
                                          <p:spTgt spid="10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9" fill="hold" display="0">
                  <p:stCondLst>
                    <p:cond delay="indefinite"/>
                  </p:stCondLst>
                  <p:endCondLst>
                    <p:cond evt="onNext" delay="0">
                      <p:tgtEl>
                        <p:sldTgt/>
                      </p:tgtEl>
                    </p:cond>
                    <p:cond evt="onPrev" delay="0">
                      <p:tgtEl>
                        <p:sldTgt/>
                      </p:tgtEl>
                    </p:cond>
                  </p:endCondLst>
                </p:cTn>
                <p:tgtEl>
                  <p:spTgt spid="13315"/>
                </p:tgtEl>
              </p:cMediaNode>
            </p:video>
            <p:video>
              <p:cMediaNode>
                <p:cTn id="40" fill="hold" display="0">
                  <p:stCondLst>
                    <p:cond delay="indefinite"/>
                  </p:stCondLst>
                  <p:endCondLst>
                    <p:cond evt="onNext" delay="0">
                      <p:tgtEl>
                        <p:sldTgt/>
                      </p:tgtEl>
                    </p:cond>
                    <p:cond evt="onPrev" delay="0">
                      <p:tgtEl>
                        <p:sldTgt/>
                      </p:tgtEl>
                    </p:cond>
                  </p:endCondLst>
                </p:cTn>
                <p:tgtEl>
                  <p:spTgt spid="14340"/>
                </p:tgtEl>
              </p:cMediaNode>
            </p:video>
            <p:video>
              <p:cMediaNode>
                <p:cTn id="41" fill="hold" display="0">
                  <p:stCondLst>
                    <p:cond delay="indefinite"/>
                  </p:stCondLst>
                  <p:endCondLst>
                    <p:cond evt="onNext" delay="0">
                      <p:tgtEl>
                        <p:sldTgt/>
                      </p:tgtEl>
                    </p:cond>
                    <p:cond evt="onPrev" delay="0">
                      <p:tgtEl>
                        <p:sldTgt/>
                      </p:tgtEl>
                    </p:cond>
                  </p:endCondLst>
                </p:cTn>
                <p:tgtEl>
                  <p:spTgt spid="3"/>
                </p:tgtEl>
              </p:cMediaNode>
            </p:video>
            <p:video>
              <p:cMediaNode>
                <p:cTn id="42" fill="hold" display="0">
                  <p:stCondLst>
                    <p:cond delay="indefinite"/>
                  </p:stCondLst>
                  <p:endCondLst>
                    <p:cond evt="onNext" delay="0">
                      <p:tgtEl>
                        <p:sldTgt/>
                      </p:tgtEl>
                    </p:cond>
                    <p:cond evt="onPrev" delay="0">
                      <p:tgtEl>
                        <p:sldTgt/>
                      </p:tgtEl>
                    </p:cond>
                  </p:endCondLst>
                </p:cTn>
                <p:tgtEl>
                  <p:spTgt spid="16387"/>
                </p:tgtEl>
              </p:cMediaNode>
            </p:video>
            <p:video>
              <p:cMediaNode>
                <p:cTn id="43" fill="hold" display="0">
                  <p:stCondLst>
                    <p:cond delay="indefinite"/>
                  </p:stCondLst>
                  <p:endCondLst>
                    <p:cond evt="onNext" delay="0">
                      <p:tgtEl>
                        <p:sldTgt/>
                      </p:tgtEl>
                    </p:cond>
                    <p:cond evt="onPrev" delay="0">
                      <p:tgtEl>
                        <p:sldTgt/>
                      </p:tgtEl>
                    </p:cond>
                  </p:endCondLst>
                </p:cTn>
                <p:tgtEl>
                  <p:spTgt spid="17411"/>
                </p:tgtEl>
              </p:cMediaNode>
            </p:video>
          </p:childTnLst>
        </p:cTn>
      </p:par>
    </p:tnLst>
    <p:bldLst>
      <p:bldP spid="10247" grpId="0"/>
      <p:bldP spid="2" grpId="0"/>
      <p:bldP spid="10249" grpId="0"/>
      <p:bldP spid="10251" grpId="0"/>
      <p:bldP spid="16386" grpId="0"/>
      <p:bldP spid="102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VỀ CẤP ĐỘ GIÓ.mp4">
            <a:hlinkClick r:id="" action="ppaction://media"/>
          </p:cNvPr>
          <p:cNvPicPr>
            <a:picLocks noRot="1" noChangeAspect="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840325"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1741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pPr>
            <a:r>
              <a:rPr lang="en-US" altLang="en-US" sz="8800" b="1" u="sng">
                <a:solidFill>
                  <a:srgbClr val="FF0000"/>
                </a:solidFill>
                <a:latin typeface="Times New Roman" pitchFamily="18" charset="0"/>
                <a:ea typeface="宋体" pitchFamily="2" charset="-122"/>
                <a:cs typeface="Times New Roman" pitchFamily="18" charset="0"/>
              </a:rPr>
              <a:t> </a:t>
            </a: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2:</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8800" b="1">
                <a:solidFill>
                  <a:srgbClr val="0000FF"/>
                </a:solidFill>
                <a:latin typeface="Times New Roman" pitchFamily="18" charset="0"/>
                <a:cs typeface="Times New Roman" pitchFamily="18" charset="0"/>
              </a:rPr>
              <a:t>Thiệt hại do bão gây ra.</a:t>
            </a:r>
            <a:endParaRPr lang="en-US" altLang="vi-VN" sz="8800">
              <a:solidFill>
                <a:srgbClr val="0000FF"/>
              </a:solidFill>
              <a:latin typeface="Times New Roman" pitchFamily="18" charset="0"/>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cs typeface="Trebuchet MS" pitchFamily="34" charset="0"/>
            </a:endParaRPr>
          </a:p>
        </p:txBody>
      </p:sp>
      <p:pic>
        <p:nvPicPr>
          <p:cNvPr id="4" name="VIDEO VỀ ẢNH HƯỞNG CỦA BÃO.mp4">
            <a:hlinkClick r:id="" action="ppaction://media"/>
          </p:cNvPr>
          <p:cNvPicPr>
            <a:picLocks noGrp="1" noRot="1" noChangeAspect="1"/>
          </p:cNvPicPr>
          <p:nvPr>
            <p:ph idx="1"/>
            <a:videoFile r:link="rId1"/>
          </p:nvPr>
        </p:nvPicPr>
        <p:blipFill>
          <a:blip r:embed="rId3" cstate="print">
            <a:extLst>
              <a:ext uri="{28A0092B-C50C-407E-A947-70E740481C1C}">
                <a14:useLocalDpi xmlns:a14="http://schemas.microsoft.com/office/drawing/2010/main" val="0"/>
              </a:ext>
            </a:extLst>
          </a:blip>
          <a:srcRect/>
          <a:stretch>
            <a:fillRect/>
          </a:stretch>
        </p:blipFill>
        <p:spPr>
          <a:xfrm>
            <a:off x="0" y="-350838"/>
            <a:ext cx="18002250" cy="1046797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Administrator\My Documents\My Music\Baolu-cf9d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898525"/>
            <a:ext cx="77644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Documents and Settings\Administrator\My Documents\My Music\1_lut_s13.10.15-2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838" y="2473325"/>
            <a:ext cx="80772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
          <p:cNvSpPr>
            <a:spLocks noChangeArrowheads="1"/>
          </p:cNvSpPr>
          <p:nvPr/>
        </p:nvSpPr>
        <p:spPr bwMode="auto">
          <a:xfrm>
            <a:off x="541338" y="6762750"/>
            <a:ext cx="7466012" cy="2674938"/>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Nhà cửa chìm trong</a:t>
            </a:r>
          </a:p>
          <a:p>
            <a:pPr algn="ctr">
              <a:spcBef>
                <a:spcPct val="50000"/>
              </a:spcBef>
              <a:defRPr/>
            </a:pPr>
            <a:r>
              <a:rPr lang="en-US" altLang="en-US" sz="6600" b="1">
                <a:solidFill>
                  <a:srgbClr val="FF0000"/>
                </a:solidFill>
                <a:latin typeface="Times New Roman" pitchFamily="18" charset="0"/>
              </a:rPr>
              <a:t> biển nước</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Tháp truyền hình ở TP Nam Định đổ sập. Ảnh: Trọng Nghiệ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3838" y="1798638"/>
            <a:ext cx="84391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63" y="787400"/>
            <a:ext cx="8226425" cy="66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47738" y="8093075"/>
            <a:ext cx="71008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Hư hại đường điện</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Tac hai cua ba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088" y="1011238"/>
            <a:ext cx="7539037" cy="56165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5" descr="HouseDestroy40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9450388" y="2809875"/>
            <a:ext cx="7877175" cy="5837238"/>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344488" y="8093075"/>
            <a:ext cx="83073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Cây cối, nhà cửa bị đổ</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4193023_p9280229_houses_flood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0483" name="Text Box 3"/>
          <p:cNvSpPr txBox="1">
            <a:spLocks noChangeArrowheads="1"/>
          </p:cNvSpPr>
          <p:nvPr/>
        </p:nvSpPr>
        <p:spPr bwMode="auto">
          <a:xfrm>
            <a:off x="3600450" y="8662988"/>
            <a:ext cx="108013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a:solidFill>
                  <a:srgbClr val="FFFF00"/>
                </a:solidFill>
                <a:latin typeface="VNI-Times" pitchFamily="2" charset="0"/>
              </a:rPr>
              <a:t>Ñöôøng xaù ngaäp luït</a:t>
            </a:r>
          </a:p>
        </p:txBody>
      </p:sp>
    </p:spTree>
  </p:cSld>
  <p:clrMapOvr>
    <a:masterClrMapping/>
  </p:clrMapOvr>
  <p:transition advClick="0" advTm="5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193041_p9280235-dam_colaps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1507" name="Text Box 3"/>
          <p:cNvSpPr txBox="1">
            <a:spLocks noChangeArrowheads="1"/>
          </p:cNvSpPr>
          <p:nvPr/>
        </p:nvSpPr>
        <p:spPr bwMode="auto">
          <a:xfrm>
            <a:off x="2249488" y="8543925"/>
            <a:ext cx="130524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a:solidFill>
                  <a:srgbClr val="FFFF00"/>
                </a:solidFill>
                <a:latin typeface="VNI-Times" pitchFamily="2" charset="0"/>
              </a:rPr>
              <a:t>Heä thoáng ñeâ vôõ</a:t>
            </a:r>
          </a:p>
        </p:txBody>
      </p:sp>
    </p:spTree>
  </p:cSld>
  <p:clrMapOvr>
    <a:masterClrMapping/>
  </p:clrMapOvr>
  <p:transition advClick="0" advTm="500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strVal val="#ppt_w+.3"/>
                                          </p:val>
                                        </p:tav>
                                        <p:tav tm="100000">
                                          <p:val>
                                            <p:strVal val="#ppt_w"/>
                                          </p:val>
                                        </p:tav>
                                      </p:tavLst>
                                    </p:anim>
                                    <p:anim calcmode="lin" valueType="num">
                                      <p:cBhvr>
                                        <p:cTn id="8" dur="1000" fill="hold"/>
                                        <p:tgtEl>
                                          <p:spTgt spid="21506"/>
                                        </p:tgtEl>
                                        <p:attrNameLst>
                                          <p:attrName>ppt_h</p:attrName>
                                        </p:attrNameLst>
                                      </p:cBhvr>
                                      <p:tavLst>
                                        <p:tav tm="0">
                                          <p:val>
                                            <p:strVal val="#ppt_h"/>
                                          </p:val>
                                        </p:tav>
                                        <p:tav tm="100000">
                                          <p:val>
                                            <p:strVal val="#ppt_h"/>
                                          </p:val>
                                        </p:tav>
                                      </p:tavLst>
                                    </p:anim>
                                    <p:animEffect transition="in" filter="fade">
                                      <p:cBhvr>
                                        <p:cTn id="9" dur="1000"/>
                                        <p:tgtEl>
                                          <p:spTgt spid="2150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1000" fill="hold"/>
                                        <p:tgtEl>
                                          <p:spTgt spid="21507"/>
                                        </p:tgtEl>
                                        <p:attrNameLst>
                                          <p:attrName>ppt_w</p:attrName>
                                        </p:attrNameLst>
                                      </p:cBhvr>
                                      <p:tavLst>
                                        <p:tav tm="0">
                                          <p:val>
                                            <p:strVal val="#ppt_w+.3"/>
                                          </p:val>
                                        </p:tav>
                                        <p:tav tm="100000">
                                          <p:val>
                                            <p:strVal val="#ppt_w"/>
                                          </p:val>
                                        </p:tav>
                                      </p:tavLst>
                                    </p:anim>
                                    <p:anim calcmode="lin" valueType="num">
                                      <p:cBhvr>
                                        <p:cTn id="13" dur="1000" fill="hold"/>
                                        <p:tgtEl>
                                          <p:spTgt spid="21507"/>
                                        </p:tgtEl>
                                        <p:attrNameLst>
                                          <p:attrName>ppt_h</p:attrName>
                                        </p:attrNameLst>
                                      </p:cBhvr>
                                      <p:tavLst>
                                        <p:tav tm="0">
                                          <p:val>
                                            <p:strVal val="#ppt_h"/>
                                          </p:val>
                                        </p:tav>
                                        <p:tav tm="100000">
                                          <p:val>
                                            <p:strVal val="#ppt_h"/>
                                          </p:val>
                                        </p:tav>
                                      </p:tavLst>
                                    </p:anim>
                                    <p:animEffect transition="in" filter="fade">
                                      <p:cBhvr>
                                        <p:cTn id="14"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aolutmienbac2[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2531" name="Text Box 3"/>
          <p:cNvSpPr txBox="1">
            <a:spLocks noChangeArrowheads="1"/>
          </p:cNvSpPr>
          <p:nvPr/>
        </p:nvSpPr>
        <p:spPr bwMode="auto">
          <a:xfrm>
            <a:off x="1203325" y="8351838"/>
            <a:ext cx="1605121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a:solidFill>
                  <a:srgbClr val="FFFF00"/>
                </a:solidFill>
                <a:latin typeface="VNI-Times" pitchFamily="2" charset="0"/>
              </a:rPr>
              <a:t>Ñaát ñai, nhaø cöûa hö haïi naëng</a:t>
            </a:r>
          </a:p>
        </p:txBody>
      </p:sp>
    </p:spTree>
  </p:cSld>
  <p:clrMapOvr>
    <a:masterClrMapping/>
  </p:clrMapOvr>
  <p:transition advClick="0" advTm="5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2531"/>
                                        </p:tgtEl>
                                        <p:attrNameLst>
                                          <p:attrName>style.visibility</p:attrName>
                                        </p:attrNameLst>
                                      </p:cBhvr>
                                      <p:to>
                                        <p:strVal val="visible"/>
                                      </p:to>
                                    </p:set>
                                    <p:anim calcmode="lin" valueType="num">
                                      <p:cBhvr>
                                        <p:cTn id="13" dur="1000" fill="hold"/>
                                        <p:tgtEl>
                                          <p:spTgt spid="22531"/>
                                        </p:tgtEl>
                                        <p:attrNameLst>
                                          <p:attrName>ppt_w</p:attrName>
                                        </p:attrNameLst>
                                      </p:cBhvr>
                                      <p:tavLst>
                                        <p:tav tm="0">
                                          <p:val>
                                            <p:fltVal val="0"/>
                                          </p:val>
                                        </p:tav>
                                        <p:tav tm="100000">
                                          <p:val>
                                            <p:strVal val="#ppt_w"/>
                                          </p:val>
                                        </p:tav>
                                      </p:tavLst>
                                    </p:anim>
                                    <p:anim calcmode="lin" valueType="num">
                                      <p:cBhvr>
                                        <p:cTn id="14" dur="1000" fill="hold"/>
                                        <p:tgtEl>
                                          <p:spTgt spid="22531"/>
                                        </p:tgtEl>
                                        <p:attrNameLst>
                                          <p:attrName>ppt_h</p:attrName>
                                        </p:attrNameLst>
                                      </p:cBhvr>
                                      <p:tavLst>
                                        <p:tav tm="0">
                                          <p:val>
                                            <p:fltVal val="0"/>
                                          </p:val>
                                        </p:tav>
                                        <p:tav tm="100000">
                                          <p:val>
                                            <p:strVal val="#ppt_h"/>
                                          </p:val>
                                        </p:tav>
                                      </p:tavLst>
                                    </p:anim>
                                    <p:anim calcmode="lin" valueType="num">
                                      <p:cBhvr>
                                        <p:cTn id="15" dur="1000" fill="hold"/>
                                        <p:tgtEl>
                                          <p:spTgt spid="22531"/>
                                        </p:tgtEl>
                                        <p:attrNameLst>
                                          <p:attrName>style.rotation</p:attrName>
                                        </p:attrNameLst>
                                      </p:cBhvr>
                                      <p:tavLst>
                                        <p:tav tm="0">
                                          <p:val>
                                            <p:fltVal val="90"/>
                                          </p:val>
                                        </p:tav>
                                        <p:tav tm="100000">
                                          <p:val>
                                            <p:fltVal val="0"/>
                                          </p:val>
                                        </p:tav>
                                      </p:tavLst>
                                    </p:anim>
                                    <p:animEffect transition="in" filter="fade">
                                      <p:cBhvr>
                                        <p:cTn id="16"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B2F5-B98E-4A7C-BFD9-D8F066760CC7}"/>
              </a:ext>
            </a:extLst>
          </p:cNvPr>
          <p:cNvSpPr>
            <a:spLocks noGrp="1"/>
          </p:cNvSpPr>
          <p:nvPr>
            <p:ph type="title"/>
          </p:nvPr>
        </p:nvSpPr>
        <p:spPr/>
        <p:txBody>
          <a:bodyPr/>
          <a:lstStyle/>
          <a:p>
            <a:pPr algn="ctr"/>
            <a:br>
              <a:rPr lang="en-US">
                <a:solidFill>
                  <a:srgbClr val="FF0000"/>
                </a:solidFill>
                <a:latin typeface="Times New Roman" panose="02020603050405020304" pitchFamily="18" charset="0"/>
                <a:cs typeface="Times New Roman" panose="02020603050405020304" pitchFamily="18" charset="0"/>
              </a:rPr>
            </a:br>
            <a:br>
              <a:rPr lang="en-US">
                <a:solidFill>
                  <a:srgbClr val="FF0000"/>
                </a:solidFill>
                <a:latin typeface="Times New Roman" panose="02020603050405020304" pitchFamily="18" charset="0"/>
                <a:cs typeface="Times New Roman" panose="02020603050405020304" pitchFamily="18" charset="0"/>
              </a:rPr>
            </a:br>
            <a:br>
              <a:rPr lang="en-US">
                <a:solidFill>
                  <a:srgbClr val="FF0000"/>
                </a:solidFill>
                <a:latin typeface="Times New Roman" panose="02020603050405020304" pitchFamily="18" charset="0"/>
                <a:cs typeface="Times New Roman" panose="02020603050405020304" pitchFamily="18" charset="0"/>
              </a:rPr>
            </a:br>
            <a:br>
              <a:rPr lang="en-US">
                <a:solidFill>
                  <a:srgbClr val="FF0000"/>
                </a:solidFill>
                <a:latin typeface="Times New Roman" panose="02020603050405020304" pitchFamily="18" charset="0"/>
                <a:cs typeface="Times New Roman" panose="02020603050405020304" pitchFamily="18" charset="0"/>
              </a:rPr>
            </a:br>
            <a:br>
              <a:rPr lang="en-US">
                <a:solidFill>
                  <a:srgbClr val="FF0000"/>
                </a:solidFill>
                <a:latin typeface="Times New Roman" panose="02020603050405020304" pitchFamily="18" charset="0"/>
                <a:cs typeface="Times New Roman" panose="02020603050405020304" pitchFamily="18" charset="0"/>
              </a:rPr>
            </a:br>
            <a:r>
              <a:rPr lang="en-US">
                <a:solidFill>
                  <a:srgbClr val="FF0000"/>
                </a:solidFill>
                <a:latin typeface="Times New Roman" panose="02020603050405020304" pitchFamily="18" charset="0"/>
                <a:cs typeface="Times New Roman" panose="02020603050405020304" pitchFamily="18" charset="0"/>
              </a:rPr>
              <a:t>Thứ tư ngày 19 tháng  1  năm 2022</a:t>
            </a:r>
            <a:br>
              <a:rPr lang="en-US"/>
            </a:br>
            <a:r>
              <a:rPr lang="en-US">
                <a:solidFill>
                  <a:srgbClr val="FF0000"/>
                </a:solidFill>
                <a:latin typeface="Times New Roman" panose="02020603050405020304" pitchFamily="18" charset="0"/>
                <a:cs typeface="Times New Roman" panose="02020603050405020304" pitchFamily="18" charset="0"/>
              </a:rPr>
              <a:t>Khoa học</a:t>
            </a:r>
            <a:br>
              <a:rPr lang="en-US">
                <a:solidFill>
                  <a:srgbClr val="FF0000"/>
                </a:solidFill>
                <a:latin typeface="Times New Roman" panose="02020603050405020304" pitchFamily="18" charset="0"/>
                <a:cs typeface="Times New Roman" panose="02020603050405020304" pitchFamily="18" charset="0"/>
              </a:rPr>
            </a:br>
            <a:r>
              <a:rPr lang="en-US">
                <a:solidFill>
                  <a:srgbClr val="FF0000"/>
                </a:solidFill>
                <a:latin typeface="Times New Roman" panose="02020603050405020304" pitchFamily="18" charset="0"/>
                <a:cs typeface="Times New Roman" panose="02020603050405020304" pitchFamily="18" charset="0"/>
              </a:rPr>
              <a:t>Gió nhẹ, gió mạnh, phòng chống bão</a:t>
            </a:r>
          </a:p>
        </p:txBody>
      </p:sp>
      <p:sp>
        <p:nvSpPr>
          <p:cNvPr id="3" name="Content Placeholder 2">
            <a:extLst>
              <a:ext uri="{FF2B5EF4-FFF2-40B4-BE49-F238E27FC236}">
                <a16:creationId xmlns:a16="http://schemas.microsoft.com/office/drawing/2014/main" id="{B284BEFD-EE90-4833-B00F-652671FAAEF4}"/>
              </a:ext>
            </a:extLst>
          </p:cNvPr>
          <p:cNvSpPr>
            <a:spLocks noGrp="1"/>
          </p:cNvSpPr>
          <p:nvPr>
            <p:ph idx="1"/>
          </p:nvPr>
        </p:nvSpPr>
        <p:spPr>
          <a:xfrm>
            <a:off x="771525" y="8182769"/>
            <a:ext cx="14027150" cy="5975350"/>
          </a:xfrm>
        </p:spPr>
        <p:txBody>
          <a:bodyPr/>
          <a:lstStyle/>
          <a:p>
            <a:endParaRPr lang="en-US"/>
          </a:p>
        </p:txBody>
      </p:sp>
    </p:spTree>
    <p:extLst>
      <p:ext uri="{BB962C8B-B14F-4D97-AF65-F5344CB8AC3E}">
        <p14:creationId xmlns:p14="http://schemas.microsoft.com/office/powerpoint/2010/main" val="838064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4194121_p9290276_aftermath400big[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3555" name="Text Box 3"/>
          <p:cNvSpPr txBox="1">
            <a:spLocks noChangeArrowheads="1"/>
          </p:cNvSpPr>
          <p:nvPr/>
        </p:nvSpPr>
        <p:spPr bwMode="auto">
          <a:xfrm>
            <a:off x="2551113" y="8767763"/>
            <a:ext cx="136509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7700" b="1">
                <a:solidFill>
                  <a:srgbClr val="FFFF00"/>
                </a:solidFill>
                <a:latin typeface="VNI-Times" pitchFamily="2" charset="0"/>
              </a:rPr>
              <a:t>Gaây oâ nhieãm moâi tröôøng</a:t>
            </a:r>
          </a:p>
        </p:txBody>
      </p:sp>
    </p:spTree>
  </p:cSld>
  <p:clrMapOvr>
    <a:masterClrMapping/>
  </p:clrMapOvr>
  <p:transition advClick="0" advTm="5000">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1000"/>
                                        <p:tgtEl>
                                          <p:spTgt spid="23555"/>
                                        </p:tgtEl>
                                      </p:cBhvr>
                                    </p:animEffect>
                                    <p:anim calcmode="lin" valueType="num">
                                      <p:cBhvr>
                                        <p:cTn id="13" dur="1000" fill="hold"/>
                                        <p:tgtEl>
                                          <p:spTgt spid="23555"/>
                                        </p:tgtEl>
                                        <p:attrNameLst>
                                          <p:attrName>ppt_x</p:attrName>
                                        </p:attrNameLst>
                                      </p:cBhvr>
                                      <p:tavLst>
                                        <p:tav tm="0">
                                          <p:val>
                                            <p:strVal val="#ppt_x"/>
                                          </p:val>
                                        </p:tav>
                                        <p:tav tm="100000">
                                          <p:val>
                                            <p:strVal val="#ppt_x"/>
                                          </p:val>
                                        </p:tav>
                                      </p:tavLst>
                                    </p:anim>
                                    <p:anim calcmode="lin" valueType="num">
                                      <p:cBhvr>
                                        <p:cTn id="14"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238125" y="1857375"/>
            <a:ext cx="3678238" cy="6554788"/>
          </a:xfrm>
          <a:prstGeom prst="wedgeRoundRectCallout">
            <a:avLst>
              <a:gd name="adj1" fmla="val -33662"/>
              <a:gd name="adj2" fmla="val 44389"/>
              <a:gd name="adj3" fmla="val 16667"/>
            </a:avLst>
          </a:prstGeom>
          <a:solidFill>
            <a:schemeClr val="bg2">
              <a:lumMod val="50000"/>
            </a:schemeClr>
          </a:solidFill>
          <a:ln w="9525">
            <a:solidFill>
              <a:schemeClr val="tx1"/>
            </a:solidFill>
            <a:miter lim="800000"/>
            <a:headEnd/>
            <a:tailEnd/>
          </a:ln>
          <a:effectLst/>
        </p:spPr>
        <p:txBody>
          <a:bodyPr lIns="160678" tIns="80339" rIns="160678" bIns="80339"/>
          <a:lstStyle/>
          <a:p>
            <a:pPr algn="ctr" eaLnBrk="0" hangingPunct="0">
              <a:defRPr/>
            </a:pPr>
            <a:r>
              <a:rPr lang="en-US" sz="8000" b="1" i="1">
                <a:solidFill>
                  <a:srgbClr val="0000FF"/>
                </a:solidFill>
                <a:latin typeface="Times New Roman" pitchFamily="18" charset="0"/>
                <a:cs typeface="Times New Roman" pitchFamily="18" charset="0"/>
              </a:rPr>
              <a:t>Tác hại của bão </a:t>
            </a:r>
            <a:r>
              <a:rPr lang="en-US" sz="7700">
                <a:solidFill>
                  <a:srgbClr val="0000FF"/>
                </a:solidFill>
                <a:latin typeface="VNI-Times" pitchFamily="2" charset="0"/>
              </a:rPr>
              <a:t>:</a:t>
            </a:r>
          </a:p>
        </p:txBody>
      </p:sp>
      <p:sp>
        <p:nvSpPr>
          <p:cNvPr id="38915" name="Rectangle 5"/>
          <p:cNvSpPr>
            <a:spLocks noChangeArrowheads="1"/>
          </p:cNvSpPr>
          <p:nvPr/>
        </p:nvSpPr>
        <p:spPr bwMode="auto">
          <a:xfrm>
            <a:off x="5648325" y="1339850"/>
            <a:ext cx="11658600" cy="3049588"/>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người: Chết, mất </a:t>
            </a:r>
          </a:p>
          <a:p>
            <a:pPr eaLnBrk="0" hangingPunct="0">
              <a:defRPr/>
            </a:pPr>
            <a:r>
              <a:rPr lang="en-US" altLang="en-US" sz="6000">
                <a:solidFill>
                  <a:schemeClr val="bg1"/>
                </a:solidFill>
                <a:latin typeface="Times New Roman" pitchFamily="18" charset="0"/>
                <a:cs typeface="Times New Roman" pitchFamily="18" charset="0"/>
              </a:rPr>
              <a:t>tích, bị thương…</a:t>
            </a:r>
          </a:p>
        </p:txBody>
      </p:sp>
      <p:sp>
        <p:nvSpPr>
          <p:cNvPr id="38917" name="Rectangle 7"/>
          <p:cNvSpPr>
            <a:spLocks noChangeArrowheads="1"/>
          </p:cNvSpPr>
          <p:nvPr/>
        </p:nvSpPr>
        <p:spPr bwMode="auto">
          <a:xfrm>
            <a:off x="5648325" y="5668963"/>
            <a:ext cx="11658600" cy="2971800"/>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tài sản: Nhà cửa, cây</a:t>
            </a:r>
          </a:p>
          <a:p>
            <a:pPr eaLnBrk="0" hangingPunct="0">
              <a:defRPr/>
            </a:pPr>
            <a:r>
              <a:rPr lang="en-US" altLang="en-US" sz="6000">
                <a:solidFill>
                  <a:schemeClr val="bg1"/>
                </a:solidFill>
                <a:latin typeface="Times New Roman" pitchFamily="18" charset="0"/>
                <a:cs typeface="Times New Roman" pitchFamily="18" charset="0"/>
              </a:rPr>
              <a:t> trồng, vật nuôi, xe cộ …bị hư hại</a:t>
            </a:r>
          </a:p>
          <a:p>
            <a:pPr eaLnBrk="0" hangingPunct="0">
              <a:defRPr/>
            </a:pPr>
            <a:endParaRPr lang="en-US" sz="6000" b="1" i="1" u="sng">
              <a:solidFill>
                <a:schemeClr val="bg1"/>
              </a:solidFill>
              <a:latin typeface="Times New Roman" pitchFamily="18" charset="0"/>
              <a:cs typeface="Times New Roman" pitchFamily="18" charset="0"/>
            </a:endParaRPr>
          </a:p>
        </p:txBody>
      </p:sp>
      <p:sp>
        <p:nvSpPr>
          <p:cNvPr id="38918" name="Line 9"/>
          <p:cNvSpPr>
            <a:spLocks noChangeShapeType="1"/>
          </p:cNvSpPr>
          <p:nvPr/>
        </p:nvSpPr>
        <p:spPr bwMode="auto">
          <a:xfrm>
            <a:off x="3897313" y="5073650"/>
            <a:ext cx="1744662" cy="2665413"/>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19" name="Line 10"/>
          <p:cNvSpPr>
            <a:spLocks noChangeShapeType="1"/>
          </p:cNvSpPr>
          <p:nvPr/>
        </p:nvSpPr>
        <p:spPr bwMode="auto">
          <a:xfrm flipV="1">
            <a:off x="3897313" y="2863850"/>
            <a:ext cx="1874837" cy="2209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 calcmode="lin" valueType="num">
                                      <p:cBhvr additive="base">
                                        <p:cTn id="12" dur="500" fill="hold"/>
                                        <p:tgtEl>
                                          <p:spTgt spid="38919"/>
                                        </p:tgtEl>
                                        <p:attrNameLst>
                                          <p:attrName>ppt_x</p:attrName>
                                        </p:attrNameLst>
                                      </p:cBhvr>
                                      <p:tavLst>
                                        <p:tav tm="0">
                                          <p:val>
                                            <p:strVal val="#ppt_x"/>
                                          </p:val>
                                        </p:tav>
                                        <p:tav tm="100000">
                                          <p:val>
                                            <p:strVal val="#ppt_x"/>
                                          </p:val>
                                        </p:tav>
                                      </p:tavLst>
                                    </p:anim>
                                    <p:anim calcmode="lin" valueType="num">
                                      <p:cBhvr additive="base">
                                        <p:cTn id="13" dur="500" fill="hold"/>
                                        <p:tgtEl>
                                          <p:spTgt spid="389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8915"/>
                                        </p:tgtEl>
                                        <p:attrNameLst>
                                          <p:attrName>style.visibility</p:attrName>
                                        </p:attrNameLst>
                                      </p:cBhvr>
                                      <p:to>
                                        <p:strVal val="visible"/>
                                      </p:to>
                                    </p:set>
                                    <p:anim calcmode="lin" valueType="num">
                                      <p:cBhvr additive="base">
                                        <p:cTn id="16" dur="500" fill="hold"/>
                                        <p:tgtEl>
                                          <p:spTgt spid="38915"/>
                                        </p:tgtEl>
                                        <p:attrNameLst>
                                          <p:attrName>ppt_x</p:attrName>
                                        </p:attrNameLst>
                                      </p:cBhvr>
                                      <p:tavLst>
                                        <p:tav tm="0">
                                          <p:val>
                                            <p:strVal val="#ppt_x"/>
                                          </p:val>
                                        </p:tav>
                                        <p:tav tm="100000">
                                          <p:val>
                                            <p:strVal val="#ppt_x"/>
                                          </p:val>
                                        </p:tav>
                                      </p:tavLst>
                                    </p:anim>
                                    <p:anim calcmode="lin" valueType="num">
                                      <p:cBhvr additive="base">
                                        <p:cTn id="17"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barn(inVertical)">
                                      <p:cBhvr>
                                        <p:cTn id="22" dur="500"/>
                                        <p:tgtEl>
                                          <p:spTgt spid="389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barn(inVertical)">
                                      <p:cBhvr>
                                        <p:cTn id="25"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7" grpId="0" animBg="1"/>
      <p:bldP spid="38918" grpId="0" animBg="1"/>
      <p:bldP spid="389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2765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pP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3:</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9600" b="1">
                <a:solidFill>
                  <a:srgbClr val="0000FF"/>
                </a:solidFill>
                <a:latin typeface="Times New Roman" pitchFamily="18" charset="0"/>
                <a:cs typeface="Times New Roman" pitchFamily="18" charset="0"/>
              </a:rPr>
              <a:t>Cách phòng tránh bão</a:t>
            </a: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8675" name="TextBox 4"/>
          <p:cNvSpPr txBox="1">
            <a:spLocks noChangeArrowheads="1"/>
          </p:cNvSpPr>
          <p:nvPr/>
        </p:nvSpPr>
        <p:spPr bwMode="auto">
          <a:xfrm>
            <a:off x="2762250" y="7938"/>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063" y="1477963"/>
            <a:ext cx="15163800" cy="842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700" y="1933575"/>
            <a:ext cx="8556625" cy="8124825"/>
          </a:xfrm>
        </p:spPr>
      </p:pic>
      <p:sp>
        <p:nvSpPr>
          <p:cNvPr id="29699"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9700" name="TextBox 4"/>
          <p:cNvSpPr txBox="1">
            <a:spLocks noChangeArrowheads="1"/>
          </p:cNvSpPr>
          <p:nvPr/>
        </p:nvSpPr>
        <p:spPr bwMode="auto">
          <a:xfrm>
            <a:off x="2752725" y="334963"/>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97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3925" y="1852613"/>
            <a:ext cx="9144000" cy="818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819525" y="9105900"/>
            <a:ext cx="117459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Tìm cách bảo vệ, chằng chống nhà cửa</a:t>
            </a:r>
          </a:p>
        </p:txBody>
      </p:sp>
      <p:pic>
        <p:nvPicPr>
          <p:cNvPr id="17411" name="Picture 3" descr="ANd9GcQ9-_k5suXdaViB8q__SSE9evGnVHQWOggHh7G1EUX2FVEGS4F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325" y="0"/>
            <a:ext cx="8543925"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15605_167ba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3" y="-336550"/>
            <a:ext cx="9440862" cy="944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circle(in)">
                                      <p:cBhvr>
                                        <p:cTn id="7" dur="20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ircle(in)">
                                      <p:cBhvr>
                                        <p:cTn id="12" dur="2000"/>
                                        <p:tgtEl>
                                          <p:spTgt spid="174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wipe(down)">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US">
              <a:cs typeface="Trebuchet MS" pitchFamily="34" charset="0"/>
            </a:endParaRPr>
          </a:p>
        </p:txBody>
      </p:sp>
      <p:pic>
        <p:nvPicPr>
          <p:cNvPr id="80900" name="Picture 4" descr="tau cap ben"/>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0"/>
            <a:ext cx="8772525" cy="9174163"/>
          </a:xfrm>
          <a:noFill/>
        </p:spPr>
      </p:pic>
      <p:sp>
        <p:nvSpPr>
          <p:cNvPr id="4" name="Text Box 5"/>
          <p:cNvSpPr txBox="1">
            <a:spLocks noChangeArrowheads="1"/>
          </p:cNvSpPr>
          <p:nvPr/>
        </p:nvSpPr>
        <p:spPr bwMode="auto">
          <a:xfrm>
            <a:off x="6181725" y="9023350"/>
            <a:ext cx="67611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en-US" sz="6000" b="1">
                <a:solidFill>
                  <a:srgbClr val="FF0000"/>
                </a:solidFill>
                <a:latin typeface="Times New Roman" pitchFamily="18" charset="0"/>
              </a:rPr>
              <a:t>Neo đậu tàu thuyền</a:t>
            </a:r>
          </a:p>
        </p:txBody>
      </p:sp>
      <p:pic>
        <p:nvPicPr>
          <p:cNvPr id="5" name="Picture 3"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2525" y="142875"/>
            <a:ext cx="9229725" cy="888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1000"/>
                                        <p:tgtEl>
                                          <p:spTgt spid="80900"/>
                                        </p:tgtEl>
                                      </p:cBhvr>
                                    </p:animEffect>
                                    <p:anim calcmode="lin" valueType="num">
                                      <p:cBhvr>
                                        <p:cTn id="8" dur="1000" fill="hold"/>
                                        <p:tgtEl>
                                          <p:spTgt spid="80900"/>
                                        </p:tgtEl>
                                        <p:attrNameLst>
                                          <p:attrName>ppt_x</p:attrName>
                                        </p:attrNameLst>
                                      </p:cBhvr>
                                      <p:tavLst>
                                        <p:tav tm="0">
                                          <p:val>
                                            <p:strVal val="#ppt_x"/>
                                          </p:val>
                                        </p:tav>
                                        <p:tav tm="100000">
                                          <p:val>
                                            <p:strVal val="#ppt_x"/>
                                          </p:val>
                                        </p:tav>
                                      </p:tavLst>
                                    </p:anim>
                                    <p:anim calcmode="lin" valueType="num">
                                      <p:cBhvr>
                                        <p:cTn id="9" dur="1000" fill="hold"/>
                                        <p:tgtEl>
                                          <p:spTgt spid="8090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hlinkClick r:id="" action="ppaction://noaction" highlightClick="1"/>
          </p:cNvPr>
          <p:cNvSpPr>
            <a:spLocks noChangeArrowheads="1"/>
          </p:cNvSpPr>
          <p:nvPr/>
        </p:nvSpPr>
        <p:spPr bwMode="auto">
          <a:xfrm>
            <a:off x="16802100" y="9442450"/>
            <a:ext cx="1200150" cy="674688"/>
          </a:xfrm>
          <a:prstGeom prst="actionButtonBackPrevious">
            <a:avLst/>
          </a:prstGeom>
          <a:solidFill>
            <a:srgbClr val="A7EF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28675" name="Picture 3" descr="nguoiduatin-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20325" cy="876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Oval 4"/>
          <p:cNvSpPr>
            <a:spLocks noChangeArrowheads="1"/>
          </p:cNvSpPr>
          <p:nvPr/>
        </p:nvSpPr>
        <p:spPr bwMode="auto">
          <a:xfrm>
            <a:off x="16952913" y="112713"/>
            <a:ext cx="900112" cy="561975"/>
          </a:xfrm>
          <a:prstGeom prst="ellipse">
            <a:avLst/>
          </a:prstGeom>
          <a:solidFill>
            <a:schemeClr val="bg1"/>
          </a:solidFill>
          <a:ln w="9525">
            <a:solidFill>
              <a:schemeClr val="tx1"/>
            </a:solidFill>
            <a:round/>
            <a:headEnd/>
            <a:tailEnd/>
          </a:ln>
        </p:spPr>
        <p:txBody>
          <a:bodyPr wrap="none" lIns="160678" tIns="80339" rIns="160678" bIns="80339" anchor="ctr"/>
          <a:lstStyle/>
          <a:p>
            <a:pPr algn="ctr" eaLnBrk="0" hangingPunct="0"/>
            <a:r>
              <a:rPr lang="en-US" altLang="en-US" b="1">
                <a:solidFill>
                  <a:srgbClr val="0000FF"/>
                </a:solidFill>
              </a:rPr>
              <a:t>4</a:t>
            </a:r>
          </a:p>
        </p:txBody>
      </p:sp>
      <p:sp>
        <p:nvSpPr>
          <p:cNvPr id="28677" name="Text Box 5"/>
          <p:cNvSpPr txBox="1">
            <a:spLocks noChangeArrowheads="1"/>
          </p:cNvSpPr>
          <p:nvPr/>
        </p:nvSpPr>
        <p:spPr bwMode="auto">
          <a:xfrm>
            <a:off x="4200525" y="8880475"/>
            <a:ext cx="97520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Di dời dân đến nơi an toàn.</a:t>
            </a:r>
          </a:p>
        </p:txBody>
      </p:sp>
      <p:pic>
        <p:nvPicPr>
          <p:cNvPr id="6" name="Picture 4" descr="cuu tro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738" y="112713"/>
            <a:ext cx="8785225" cy="86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wheel(4)">
                                      <p:cBhvr>
                                        <p:cTn id="10" dur="2000"/>
                                        <p:tgtEl>
                                          <p:spTgt spid="33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barn(inVertical)">
                                      <p:cBhvr>
                                        <p:cTn id="18"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286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127936248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886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506913" y="8897938"/>
            <a:ext cx="97520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6000" b="1">
                <a:solidFill>
                  <a:srgbClr val="FF0000"/>
                </a:solidFill>
                <a:latin typeface="Times New Roman" pitchFamily="18" charset="0"/>
              </a:rPr>
              <a:t>Gia cố bảo vệ đê.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3"/>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750888" y="561975"/>
            <a:ext cx="16202025" cy="1462088"/>
          </a:xfrm>
          <a:prstGeom prst="wedgeRoundRectCallout">
            <a:avLst>
              <a:gd name="adj1" fmla="val -33662"/>
              <a:gd name="adj2" fmla="val 44389"/>
              <a:gd name="adj3" fmla="val 16667"/>
            </a:avLst>
          </a:prstGeom>
          <a:solidFill>
            <a:schemeClr val="tx2">
              <a:lumMod val="75000"/>
            </a:schemeClr>
          </a:solidFill>
          <a:ln w="9525">
            <a:solidFill>
              <a:schemeClr val="tx1"/>
            </a:solidFill>
            <a:miter lim="800000"/>
            <a:headEnd/>
            <a:tailEnd/>
          </a:ln>
          <a:effectLst/>
        </p:spPr>
        <p:txBody>
          <a:bodyPr lIns="160678" tIns="80339" rIns="160678" bIns="80339"/>
          <a:lstStyle/>
          <a:p>
            <a:pPr algn="ctr" eaLnBrk="0" hangingPunct="0">
              <a:defRPr/>
            </a:pPr>
            <a:r>
              <a:rPr lang="en-US" sz="7700">
                <a:solidFill>
                  <a:schemeClr val="bg1"/>
                </a:solidFill>
                <a:latin typeface="VNI-Times" pitchFamily="2" charset="0"/>
              </a:rPr>
              <a:t>Caùch phoøng choáng baõo:</a:t>
            </a:r>
          </a:p>
        </p:txBody>
      </p:sp>
      <p:sp>
        <p:nvSpPr>
          <p:cNvPr id="38915" name="Rectangle 5"/>
          <p:cNvSpPr>
            <a:spLocks noChangeArrowheads="1"/>
          </p:cNvSpPr>
          <p:nvPr/>
        </p:nvSpPr>
        <p:spPr bwMode="auto">
          <a:xfrm>
            <a:off x="1049338" y="2809875"/>
            <a:ext cx="3913187" cy="6632575"/>
          </a:xfrm>
          <a:prstGeom prst="rect">
            <a:avLst/>
          </a:prstGeom>
          <a:solidFill>
            <a:schemeClr val="accent3">
              <a:lumMod val="75000"/>
            </a:schemeClr>
          </a:solidFill>
          <a:ln w="9525">
            <a:solidFill>
              <a:schemeClr val="tx2">
                <a:lumMod val="75000"/>
              </a:schemeClr>
            </a:solidFill>
            <a:miter lim="800000"/>
            <a:headEnd/>
            <a:tailEnd/>
          </a:ln>
          <a:effectLst/>
        </p:spPr>
        <p:txBody>
          <a:bodyPr wrap="none" lIns="160678" tIns="80339" rIns="160678" bIns="80339" anchor="ctr"/>
          <a:lstStyle/>
          <a:p>
            <a:pPr algn="ctr" eaLnBrk="0" hangingPunct="0">
              <a:defRPr/>
            </a:pPr>
            <a:r>
              <a:rPr lang="en-US" sz="6000">
                <a:solidFill>
                  <a:schemeClr val="bg1"/>
                </a:solidFill>
                <a:latin typeface="VNI-Times" pitchFamily="2" charset="0"/>
              </a:rPr>
              <a:t>Theo </a:t>
            </a:r>
          </a:p>
          <a:p>
            <a:pPr algn="ctr" eaLnBrk="0" hangingPunct="0">
              <a:defRPr/>
            </a:pPr>
            <a:r>
              <a:rPr lang="en-US" sz="6000">
                <a:solidFill>
                  <a:schemeClr val="bg1"/>
                </a:solidFill>
                <a:latin typeface="VNI-Times" pitchFamily="2" charset="0"/>
              </a:rPr>
              <a:t>doõi</a:t>
            </a:r>
            <a:br>
              <a:rPr lang="en-US" sz="6000">
                <a:solidFill>
                  <a:schemeClr val="bg1"/>
                </a:solidFill>
                <a:latin typeface="VNI-Times" pitchFamily="2" charset="0"/>
              </a:rPr>
            </a:br>
            <a:r>
              <a:rPr lang="en-US" sz="6000">
                <a:solidFill>
                  <a:schemeClr val="bg1"/>
                </a:solidFill>
                <a:latin typeface="VNI-Times" pitchFamily="2" charset="0"/>
              </a:rPr>
              <a:t>baûn </a:t>
            </a:r>
          </a:p>
          <a:p>
            <a:pPr algn="ctr" eaLnBrk="0" hangingPunct="0">
              <a:defRPr/>
            </a:pPr>
            <a:r>
              <a:rPr lang="en-US" sz="6000">
                <a:solidFill>
                  <a:schemeClr val="bg1"/>
                </a:solidFill>
                <a:latin typeface="VNI-Times" pitchFamily="2" charset="0"/>
              </a:rPr>
              <a:t>tin</a:t>
            </a:r>
          </a:p>
          <a:p>
            <a:pPr algn="ctr" eaLnBrk="0" hangingPunct="0">
              <a:defRPr/>
            </a:pPr>
            <a:r>
              <a:rPr lang="en-US" sz="6000">
                <a:solidFill>
                  <a:schemeClr val="bg1"/>
                </a:solidFill>
                <a:latin typeface="VNI-Times" pitchFamily="2" charset="0"/>
              </a:rPr>
              <a:t>thôøi</a:t>
            </a:r>
            <a:br>
              <a:rPr lang="en-US" sz="6000">
                <a:solidFill>
                  <a:schemeClr val="bg1"/>
                </a:solidFill>
                <a:latin typeface="VNI-Times" pitchFamily="2" charset="0"/>
              </a:rPr>
            </a:br>
            <a:r>
              <a:rPr lang="en-US" sz="6000">
                <a:solidFill>
                  <a:schemeClr val="bg1"/>
                </a:solidFill>
                <a:latin typeface="VNI-Times" pitchFamily="2" charset="0"/>
              </a:rPr>
              <a:t>tieát.</a:t>
            </a:r>
          </a:p>
        </p:txBody>
      </p:sp>
      <p:sp>
        <p:nvSpPr>
          <p:cNvPr id="38916" name="Rectangle 6"/>
          <p:cNvSpPr>
            <a:spLocks noChangeArrowheads="1"/>
          </p:cNvSpPr>
          <p:nvPr/>
        </p:nvSpPr>
        <p:spPr bwMode="auto">
          <a:xfrm>
            <a:off x="6300788" y="2809875"/>
            <a:ext cx="4224337" cy="6745288"/>
          </a:xfrm>
          <a:prstGeom prst="rect">
            <a:avLst/>
          </a:prstGeom>
          <a:solidFill>
            <a:schemeClr val="accent3">
              <a:lumMod val="75000"/>
            </a:schemeClr>
          </a:solidFill>
          <a:ln w="9525">
            <a:solidFill>
              <a:schemeClr val="tx2">
                <a:lumMod val="75000"/>
              </a:schemeClr>
            </a:solidFill>
            <a:miter lim="800000"/>
            <a:headEnd/>
            <a:tailEnd/>
          </a:ln>
          <a:effectLst/>
        </p:spPr>
        <p:txBody>
          <a:bodyPr wrap="none" lIns="160678" tIns="80339" rIns="160678" bIns="80339" anchor="ctr"/>
          <a:lstStyle/>
          <a:p>
            <a:pPr algn="ctr" eaLnBrk="0" hangingPunct="0">
              <a:defRPr/>
            </a:pPr>
            <a:r>
              <a:rPr lang="en-US" sz="6000">
                <a:solidFill>
                  <a:schemeClr val="bg1"/>
                </a:solidFill>
                <a:latin typeface="VNI-Times" pitchFamily="2" charset="0"/>
              </a:rPr>
              <a:t>Caét</a:t>
            </a:r>
            <a:br>
              <a:rPr lang="en-US" sz="6000">
                <a:solidFill>
                  <a:schemeClr val="bg1"/>
                </a:solidFill>
                <a:latin typeface="VNI-Times" pitchFamily="2" charset="0"/>
              </a:rPr>
            </a:br>
            <a:r>
              <a:rPr lang="en-US" sz="6000">
                <a:solidFill>
                  <a:schemeClr val="bg1"/>
                </a:solidFill>
                <a:latin typeface="VNI-Times" pitchFamily="2" charset="0"/>
              </a:rPr>
              <a:t>ñieän. </a:t>
            </a:r>
          </a:p>
          <a:p>
            <a:pPr algn="ctr" eaLnBrk="0" hangingPunct="0">
              <a:defRPr/>
            </a:pPr>
            <a:r>
              <a:rPr lang="en-US" sz="6000">
                <a:solidFill>
                  <a:schemeClr val="bg1"/>
                </a:solidFill>
                <a:latin typeface="VNI-Times" pitchFamily="2" charset="0"/>
              </a:rPr>
              <a:t>Taøu</a:t>
            </a:r>
            <a:br>
              <a:rPr lang="en-US" sz="6000">
                <a:solidFill>
                  <a:schemeClr val="bg1"/>
                </a:solidFill>
                <a:latin typeface="VNI-Times" pitchFamily="2" charset="0"/>
              </a:rPr>
            </a:br>
            <a:r>
              <a:rPr lang="en-US" sz="6000">
                <a:solidFill>
                  <a:schemeClr val="bg1"/>
                </a:solidFill>
                <a:latin typeface="VNI-Times" pitchFamily="2" charset="0"/>
              </a:rPr>
              <a:t>thuyeàn</a:t>
            </a:r>
            <a:br>
              <a:rPr lang="en-US" sz="6000">
                <a:solidFill>
                  <a:schemeClr val="bg1"/>
                </a:solidFill>
                <a:latin typeface="VNI-Times" pitchFamily="2" charset="0"/>
              </a:rPr>
            </a:br>
            <a:r>
              <a:rPr lang="en-US" sz="6000">
                <a:solidFill>
                  <a:schemeClr val="bg1"/>
                </a:solidFill>
                <a:latin typeface="VNI-Times" pitchFamily="2" charset="0"/>
              </a:rPr>
              <a:t>khoâng </a:t>
            </a:r>
          </a:p>
          <a:p>
            <a:pPr algn="ctr" eaLnBrk="0" hangingPunct="0">
              <a:defRPr/>
            </a:pPr>
            <a:r>
              <a:rPr lang="en-US" sz="6000">
                <a:solidFill>
                  <a:schemeClr val="bg1"/>
                </a:solidFill>
                <a:latin typeface="VNI-Times" pitchFamily="2" charset="0"/>
              </a:rPr>
              <a:t>ra </a:t>
            </a:r>
            <a:br>
              <a:rPr lang="en-US" sz="6000">
                <a:solidFill>
                  <a:schemeClr val="bg1"/>
                </a:solidFill>
                <a:latin typeface="VNI-Times" pitchFamily="2" charset="0"/>
              </a:rPr>
            </a:br>
            <a:r>
              <a:rPr lang="en-US" sz="6000">
                <a:solidFill>
                  <a:schemeClr val="bg1"/>
                </a:solidFill>
                <a:latin typeface="VNI-Times" pitchFamily="2" charset="0"/>
              </a:rPr>
              <a:t>khôi</a:t>
            </a:r>
          </a:p>
        </p:txBody>
      </p:sp>
      <p:sp>
        <p:nvSpPr>
          <p:cNvPr id="38917" name="Rectangle 7"/>
          <p:cNvSpPr>
            <a:spLocks noChangeArrowheads="1"/>
          </p:cNvSpPr>
          <p:nvPr/>
        </p:nvSpPr>
        <p:spPr bwMode="auto">
          <a:xfrm>
            <a:off x="13201650" y="2809875"/>
            <a:ext cx="4090988" cy="6632575"/>
          </a:xfrm>
          <a:prstGeom prst="rect">
            <a:avLst/>
          </a:prstGeom>
          <a:solidFill>
            <a:schemeClr val="accent3">
              <a:lumMod val="75000"/>
            </a:schemeClr>
          </a:solidFill>
          <a:ln w="9525">
            <a:solidFill>
              <a:schemeClr val="tx2">
                <a:lumMod val="75000"/>
              </a:schemeClr>
            </a:solidFill>
            <a:miter lim="800000"/>
            <a:headEnd/>
            <a:tailEnd/>
          </a:ln>
          <a:effectLst/>
        </p:spPr>
        <p:txBody>
          <a:bodyPr wrap="none" lIns="160678" tIns="80339" rIns="160678" bIns="80339" anchor="ctr"/>
          <a:lstStyle/>
          <a:p>
            <a:pPr algn="ctr" eaLnBrk="0" hangingPunct="0">
              <a:defRPr/>
            </a:pPr>
            <a:r>
              <a:rPr lang="en-US" sz="6000">
                <a:solidFill>
                  <a:schemeClr val="bg1"/>
                </a:solidFill>
                <a:latin typeface="VNI-Times" pitchFamily="2" charset="0"/>
              </a:rPr>
              <a:t>Ñeán</a:t>
            </a:r>
            <a:br>
              <a:rPr lang="en-US" sz="6000">
                <a:solidFill>
                  <a:schemeClr val="bg1"/>
                </a:solidFill>
                <a:latin typeface="VNI-Times" pitchFamily="2" charset="0"/>
              </a:rPr>
            </a:br>
            <a:r>
              <a:rPr lang="en-US" sz="6000">
                <a:solidFill>
                  <a:schemeClr val="bg1"/>
                </a:solidFill>
                <a:latin typeface="VNI-Times" pitchFamily="2" charset="0"/>
              </a:rPr>
              <a:t>nôi</a:t>
            </a:r>
            <a:br>
              <a:rPr lang="en-US" sz="6000">
                <a:solidFill>
                  <a:schemeClr val="bg1"/>
                </a:solidFill>
                <a:latin typeface="VNI-Times" pitchFamily="2" charset="0"/>
              </a:rPr>
            </a:br>
            <a:r>
              <a:rPr lang="en-US" sz="6000">
                <a:solidFill>
                  <a:schemeClr val="bg1"/>
                </a:solidFill>
                <a:latin typeface="VNI-Times" pitchFamily="2" charset="0"/>
              </a:rPr>
              <a:t>truù</a:t>
            </a:r>
            <a:br>
              <a:rPr lang="en-US" sz="6000">
                <a:solidFill>
                  <a:schemeClr val="bg1"/>
                </a:solidFill>
                <a:latin typeface="VNI-Times" pitchFamily="2" charset="0"/>
              </a:rPr>
            </a:br>
            <a:r>
              <a:rPr lang="en-US" sz="6000">
                <a:solidFill>
                  <a:schemeClr val="bg1"/>
                </a:solidFill>
                <a:latin typeface="VNI-Times" pitchFamily="2" charset="0"/>
              </a:rPr>
              <a:t>aån</a:t>
            </a:r>
            <a:br>
              <a:rPr lang="en-US" sz="6000">
                <a:solidFill>
                  <a:schemeClr val="bg1"/>
                </a:solidFill>
                <a:latin typeface="VNI-Times" pitchFamily="2" charset="0"/>
              </a:rPr>
            </a:br>
            <a:r>
              <a:rPr lang="en-US" sz="6000">
                <a:solidFill>
                  <a:schemeClr val="bg1"/>
                </a:solidFill>
                <a:latin typeface="VNI-Times" pitchFamily="2" charset="0"/>
              </a:rPr>
              <a:t>an</a:t>
            </a:r>
            <a:br>
              <a:rPr lang="en-US" sz="6000">
                <a:solidFill>
                  <a:schemeClr val="bg1"/>
                </a:solidFill>
                <a:latin typeface="VNI-Times" pitchFamily="2" charset="0"/>
              </a:rPr>
            </a:br>
            <a:r>
              <a:rPr lang="en-US" sz="6000">
                <a:solidFill>
                  <a:schemeClr val="bg1"/>
                </a:solidFill>
                <a:latin typeface="VNI-Times" pitchFamily="2" charset="0"/>
              </a:rPr>
              <a:t>toaøn.</a:t>
            </a:r>
          </a:p>
        </p:txBody>
      </p:sp>
      <p:sp>
        <p:nvSpPr>
          <p:cNvPr id="38918" name="Line 9"/>
          <p:cNvSpPr>
            <a:spLocks noChangeShapeType="1"/>
          </p:cNvSpPr>
          <p:nvPr/>
        </p:nvSpPr>
        <p:spPr bwMode="auto">
          <a:xfrm flipH="1">
            <a:off x="3122613" y="2024063"/>
            <a:ext cx="5249862" cy="78581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19" name="Line 10"/>
          <p:cNvSpPr>
            <a:spLocks noChangeShapeType="1"/>
          </p:cNvSpPr>
          <p:nvPr/>
        </p:nvSpPr>
        <p:spPr bwMode="auto">
          <a:xfrm>
            <a:off x="8250238" y="2024063"/>
            <a:ext cx="5851525" cy="78581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20" name="Line 11"/>
          <p:cNvSpPr>
            <a:spLocks noChangeShapeType="1"/>
          </p:cNvSpPr>
          <p:nvPr/>
        </p:nvSpPr>
        <p:spPr bwMode="auto">
          <a:xfrm flipH="1">
            <a:off x="8250238" y="2024063"/>
            <a:ext cx="0" cy="78581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wipe(down)">
                                      <p:cBhvr>
                                        <p:cTn id="12" dur="500"/>
                                        <p:tgtEl>
                                          <p:spTgt spid="389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wipe(down)">
                                      <p:cBhvr>
                                        <p:cTn id="15" dur="500"/>
                                        <p:tgtEl>
                                          <p:spTgt spid="389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8920"/>
                                        </p:tgtEl>
                                        <p:attrNameLst>
                                          <p:attrName>style.visibility</p:attrName>
                                        </p:attrNameLst>
                                      </p:cBhvr>
                                      <p:to>
                                        <p:strVal val="visible"/>
                                      </p:to>
                                    </p:set>
                                    <p:animEffect transition="in" filter="wipe(down)">
                                      <p:cBhvr>
                                        <p:cTn id="20" dur="500"/>
                                        <p:tgtEl>
                                          <p:spTgt spid="389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8916"/>
                                        </p:tgtEl>
                                        <p:attrNameLst>
                                          <p:attrName>style.visibility</p:attrName>
                                        </p:attrNameLst>
                                      </p:cBhvr>
                                      <p:to>
                                        <p:strVal val="visible"/>
                                      </p:to>
                                    </p:set>
                                    <p:animEffect transition="in" filter="wipe(down)">
                                      <p:cBhvr>
                                        <p:cTn id="23" dur="500"/>
                                        <p:tgtEl>
                                          <p:spTgt spid="389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8919"/>
                                        </p:tgtEl>
                                        <p:attrNameLst>
                                          <p:attrName>style.visibility</p:attrName>
                                        </p:attrNameLst>
                                      </p:cBhvr>
                                      <p:to>
                                        <p:strVal val="visible"/>
                                      </p:to>
                                    </p:set>
                                    <p:animEffect transition="in" filter="wipe(down)">
                                      <p:cBhvr>
                                        <p:cTn id="28" dur="500"/>
                                        <p:tgtEl>
                                          <p:spTgt spid="389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8917"/>
                                        </p:tgtEl>
                                        <p:attrNameLst>
                                          <p:attrName>style.visibility</p:attrName>
                                        </p:attrNameLst>
                                      </p:cBhvr>
                                      <p:to>
                                        <p:strVal val="visible"/>
                                      </p:to>
                                    </p:set>
                                    <p:animEffect transition="in" filter="wipe(down)">
                                      <p:cBhvr>
                                        <p:cTn id="31"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6" grpId="0" animBg="1"/>
      <p:bldP spid="38917" grpId="0" animBg="1"/>
      <p:bldP spid="38918" grpId="0" animBg="1"/>
      <p:bldP spid="38919" grpId="0" animBg="1"/>
      <p:bldP spid="389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8196"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pPr>
            <a:r>
              <a:rPr lang="vi-VN" altLang="en-US" sz="8800" b="1" u="sng">
                <a:solidFill>
                  <a:srgbClr val="FF0000"/>
                </a:solidFill>
                <a:latin typeface="Times New Roman" pitchFamily="18" charset="0"/>
                <a:ea typeface="宋体" pitchFamily="2" charset="-122"/>
                <a:cs typeface="Times New Roman" pitchFamily="18" charset="0"/>
              </a:rPr>
              <a:t>HOẠT ĐỘNG 1</a:t>
            </a:r>
          </a:p>
          <a:p>
            <a:pPr algn="ctr" eaLnBrk="1" hangingPunct="1">
              <a:spcBef>
                <a:spcPct val="50000"/>
              </a:spcBef>
            </a:pPr>
            <a:r>
              <a:rPr lang="en-US" altLang="en-US" sz="9600" b="1">
                <a:solidFill>
                  <a:srgbClr val="0000FF"/>
                </a:solidFill>
                <a:latin typeface="Times New Roman" pitchFamily="18" charset="0"/>
                <a:ea typeface="宋体" pitchFamily="2" charset="-122"/>
              </a:rPr>
              <a:t>Tìm hiểu về một số cấp gió.</a:t>
            </a:r>
            <a:endParaRPr lang="en-AU" altLang="en-US" sz="9600" b="1">
              <a:solidFill>
                <a:srgbClr val="0000FF"/>
              </a:solidFill>
              <a:latin typeface="Times New Roman" pitchFamily="18" charset="0"/>
              <a:ea typeface="宋体" pitchFamily="2" charset="-122"/>
            </a:endParaRPr>
          </a:p>
          <a:p>
            <a:pPr algn="just" eaLnBrk="1" hangingPunct="1"/>
            <a:endParaRPr lang="en-US" altLang="vi-VN" sz="8800">
              <a:solidFill>
                <a:srgbClr val="0000FF"/>
              </a:solidFill>
              <a:latin typeface="Times New Roman" pitchFamily="18" charset="0"/>
              <a:ea typeface="宋体" pitchFamily="2" charset="-122"/>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Template For Kids Editable Diploma Certificate Templates For Art  Backgrounds for Powerpoint Templates - PPT Backgrou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75" y="-1189038"/>
            <a:ext cx="20574000" cy="1203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txBox="1">
            <a:spLocks noChangeArrowheads="1"/>
          </p:cNvSpPr>
          <p:nvPr/>
        </p:nvSpPr>
        <p:spPr bwMode="auto">
          <a:xfrm>
            <a:off x="3048000" y="0"/>
            <a:ext cx="70215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eaLnBrk="0" hangingPunct="0">
              <a:defRPr>
                <a:solidFill>
                  <a:schemeClr val="tx1"/>
                </a:solidFill>
                <a:latin typeface="Calibri" pitchFamily="34" charset="0"/>
                <a:cs typeface="Arial" pitchFamily="34" charset="0"/>
              </a:defRPr>
            </a:lvl1pPr>
            <a:lvl2pPr marL="742950" indent="-285750" defTabSz="803275" eaLnBrk="0" hangingPunct="0">
              <a:defRPr>
                <a:solidFill>
                  <a:schemeClr val="tx1"/>
                </a:solidFill>
                <a:latin typeface="Calibri" pitchFamily="34" charset="0"/>
                <a:cs typeface="Arial" pitchFamily="34" charset="0"/>
              </a:defRPr>
            </a:lvl2pPr>
            <a:lvl3pPr marL="1143000" indent="-228600" defTabSz="803275" eaLnBrk="0" hangingPunct="0">
              <a:defRPr>
                <a:solidFill>
                  <a:schemeClr val="tx1"/>
                </a:solidFill>
                <a:latin typeface="Calibri" pitchFamily="34" charset="0"/>
                <a:cs typeface="Arial" pitchFamily="34" charset="0"/>
              </a:defRPr>
            </a:lvl3pPr>
            <a:lvl4pPr marL="1600200" indent="-228600" defTabSz="803275" eaLnBrk="0" hangingPunct="0">
              <a:defRPr>
                <a:solidFill>
                  <a:schemeClr val="tx1"/>
                </a:solidFill>
                <a:latin typeface="Calibri" pitchFamily="34" charset="0"/>
                <a:cs typeface="Arial" pitchFamily="34" charset="0"/>
              </a:defRPr>
            </a:lvl4pPr>
            <a:lvl5pPr marL="2057400" indent="-228600" defTabSz="803275" eaLnBrk="0" hangingPunct="0">
              <a:defRPr>
                <a:solidFill>
                  <a:schemeClr val="tx1"/>
                </a:solidFill>
                <a:latin typeface="Calibri" pitchFamily="34" charset="0"/>
                <a:cs typeface="Arial" pitchFamily="34" charset="0"/>
              </a:defRPr>
            </a:lvl5pPr>
            <a:lvl6pPr marL="2514600" indent="-228600" defTabSz="80327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0327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0327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0327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4800" b="1" i="1" u="sng">
              <a:solidFill>
                <a:srgbClr val="FF3300"/>
              </a:solidFill>
              <a:latin typeface="Verdana" pitchFamily="34" charset="0"/>
            </a:endParaRPr>
          </a:p>
        </p:txBody>
      </p:sp>
      <p:sp>
        <p:nvSpPr>
          <p:cNvPr id="5" name="Rectangle 3"/>
          <p:cNvSpPr txBox="1">
            <a:spLocks noChangeArrowheads="1"/>
          </p:cNvSpPr>
          <p:nvPr/>
        </p:nvSpPr>
        <p:spPr bwMode="auto">
          <a:xfrm>
            <a:off x="1998663" y="1096963"/>
            <a:ext cx="133064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eaLnBrk="0" hangingPunct="0">
              <a:defRPr>
                <a:solidFill>
                  <a:schemeClr val="tx1"/>
                </a:solidFill>
                <a:latin typeface="Calibri" pitchFamily="34" charset="0"/>
                <a:cs typeface="Arial" pitchFamily="34" charset="0"/>
              </a:defRPr>
            </a:lvl1pPr>
            <a:lvl2pPr marL="742950" indent="-285750" defTabSz="803275" eaLnBrk="0" hangingPunct="0">
              <a:defRPr>
                <a:solidFill>
                  <a:schemeClr val="tx1"/>
                </a:solidFill>
                <a:latin typeface="Calibri" pitchFamily="34" charset="0"/>
                <a:cs typeface="Arial" pitchFamily="34" charset="0"/>
              </a:defRPr>
            </a:lvl2pPr>
            <a:lvl3pPr marL="1143000" indent="-228600" defTabSz="803275" eaLnBrk="0" hangingPunct="0">
              <a:defRPr>
                <a:solidFill>
                  <a:schemeClr val="tx1"/>
                </a:solidFill>
                <a:latin typeface="Calibri" pitchFamily="34" charset="0"/>
                <a:cs typeface="Arial" pitchFamily="34" charset="0"/>
              </a:defRPr>
            </a:lvl3pPr>
            <a:lvl4pPr marL="1600200" indent="-228600" defTabSz="803275" eaLnBrk="0" hangingPunct="0">
              <a:defRPr>
                <a:solidFill>
                  <a:schemeClr val="tx1"/>
                </a:solidFill>
                <a:latin typeface="Calibri" pitchFamily="34" charset="0"/>
                <a:cs typeface="Arial" pitchFamily="34" charset="0"/>
              </a:defRPr>
            </a:lvl4pPr>
            <a:lvl5pPr marL="2057400" indent="-228600" defTabSz="803275" eaLnBrk="0" hangingPunct="0">
              <a:defRPr>
                <a:solidFill>
                  <a:schemeClr val="tx1"/>
                </a:solidFill>
                <a:latin typeface="Calibri" pitchFamily="34" charset="0"/>
                <a:cs typeface="Arial" pitchFamily="34" charset="0"/>
              </a:defRPr>
            </a:lvl5pPr>
            <a:lvl6pPr marL="2514600" indent="-228600" defTabSz="80327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0327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0327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03275"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spcAft>
                <a:spcPts val="1050"/>
              </a:spcAft>
              <a:buClr>
                <a:schemeClr val="tx2"/>
              </a:buClr>
              <a:buFont typeface="Wingdings 2" pitchFamily="18" charset="2"/>
              <a:buNone/>
            </a:pPr>
            <a:r>
              <a:rPr lang="en-US" altLang="en-US" sz="4400" b="1">
                <a:solidFill>
                  <a:srgbClr val="0000FF"/>
                </a:solidFill>
                <a:latin typeface="Times New Roman" pitchFamily="18" charset="0"/>
                <a:cs typeface="Times New Roman" pitchFamily="18" charset="0"/>
              </a:rPr>
              <a:t>         </a:t>
            </a:r>
            <a:r>
              <a:rPr lang="en-US" altLang="en-US" sz="5400" b="1">
                <a:solidFill>
                  <a:srgbClr val="0000FF"/>
                </a:solidFill>
                <a:latin typeface="Times New Roman" pitchFamily="18" charset="0"/>
                <a:cs typeface="Times New Roman" pitchFamily="18" charset="0"/>
              </a:rPr>
              <a:t>Nước ta thường hay có bão. Cơn bão càng lớn, thiệt hại về người và của càng nhiều. Vì vậy, cần tích cực phòng chống bão bằng cách theo dõi bản tin thời tiết, tìm cách bảo vệ nhà cửa, sản xuất, đề phòng khan hiếm thức ăn và nước uống, đề phòng tai nạn do bão gây ra ( nên cắt. cắt điện. không ra khơi, phải đến nơi trú ẩn an toàn.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ết quả hình ảnh cho hình nền powerpo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35213" y="4084638"/>
            <a:ext cx="13331825" cy="2422525"/>
          </a:xfrm>
          <a:prstGeom prst="rect">
            <a:avLst/>
          </a:prstGeom>
          <a:noFill/>
        </p:spPr>
        <p:txBody>
          <a:bodyPr lIns="137160" tIns="68580" rIns="137160" bIns="68580">
            <a:prstTxWarp prst="textChevron">
              <a:avLst/>
            </a:prstTxWarp>
            <a:spAutoFit/>
          </a:bodyPr>
          <a:lstStyle/>
          <a:p>
            <a:pPr algn="ctr" eaLnBrk="0" hangingPunct="0">
              <a:defRPr/>
            </a:pPr>
            <a:endParaRPr lang="en-US" sz="8700" b="1" dirty="0">
              <a:solidFill>
                <a:srgbClr val="0066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425" y="441007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4250" y="439102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444210" y="3757127"/>
            <a:ext cx="13113846" cy="2539157"/>
          </a:xfrm>
          <a:prstGeom prst="rect">
            <a:avLst/>
          </a:prstGeom>
          <a:noFill/>
        </p:spPr>
        <p:txBody>
          <a:bodyPr wrap="none" lIns="137160" tIns="68580" rIns="137160" bIns="685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LUÔN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p>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CHĂM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NGOAN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GIỎI</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6"/>
                                        </p:tgtEl>
                                        <p:attrNameLst>
                                          <p:attrName>ppt_y</p:attrName>
                                        </p:attrNameLst>
                                      </p:cBhvr>
                                      <p:tavLst>
                                        <p:tav tm="0">
                                          <p:val>
                                            <p:strVal val="#ppt_y"/>
                                          </p:val>
                                        </p:tav>
                                        <p:tav tm="100000">
                                          <p:val>
                                            <p:strVal val="#ppt_y"/>
                                          </p:val>
                                        </p:tav>
                                      </p:tavLst>
                                    </p:anim>
                                    <p:anim calcmode="lin" valueType="num">
                                      <p:cBhvr>
                                        <p:cTn id="9" dur="1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6"/>
                                        </p:tgtEl>
                                      </p:cBhvr>
                                    </p:animEffect>
                                  </p:childTnLst>
                                </p:cTn>
                              </p:par>
                            </p:childTnLst>
                          </p:cTn>
                        </p:par>
                        <p:par>
                          <p:cTn id="12" fill="hold" nodeType="afterGroup">
                            <p:stCondLst>
                              <p:cond delay="2125"/>
                            </p:stCondLst>
                            <p:childTnLst>
                              <p:par>
                                <p:cTn id="13" presetID="21" presetClass="emph" presetSubtype="0" fill="hold" grpId="1" nodeType="afterEffect" nodePh="1">
                                  <p:stCondLst>
                                    <p:cond delay="0"/>
                                  </p:stCondLst>
                                  <p:endCondLst>
                                    <p:cond evt="begin" delay="0">
                                      <p:tn val="13"/>
                                    </p:cond>
                                  </p:endCondLst>
                                  <p:iterate type="lt">
                                    <p:tmPct val="0"/>
                                  </p:iterate>
                                  <p:childTnLst>
                                    <p:animClr clrSpc="hsl" dir="cw">
                                      <p:cBhvr override="childStyle">
                                        <p:cTn id="14" dur="3000" fill="hold"/>
                                        <p:tgtEl>
                                          <p:spTgt spid="6"/>
                                        </p:tgtEl>
                                        <p:attrNameLst>
                                          <p:attrName>style.color</p:attrName>
                                        </p:attrNameLst>
                                      </p:cBhvr>
                                      <p:by>
                                        <p:hsl h="7200000" s="0" l="0"/>
                                      </p:by>
                                    </p:animClr>
                                    <p:animClr clrSpc="hsl" dir="cw">
                                      <p:cBhvr>
                                        <p:cTn id="15" dur="3000" fill="hold"/>
                                        <p:tgtEl>
                                          <p:spTgt spid="6"/>
                                        </p:tgtEl>
                                        <p:attrNameLst>
                                          <p:attrName>fillcolor</p:attrName>
                                        </p:attrNameLst>
                                      </p:cBhvr>
                                      <p:by>
                                        <p:hsl h="7200000" s="0" l="0"/>
                                      </p:by>
                                    </p:animClr>
                                    <p:animClr clrSpc="hsl" dir="cw">
                                      <p:cBhvr>
                                        <p:cTn id="16" dur="3000" fill="hold"/>
                                        <p:tgtEl>
                                          <p:spTgt spid="6"/>
                                        </p:tgtEl>
                                        <p:attrNameLst>
                                          <p:attrName>stroke.color</p:attrName>
                                        </p:attrNameLst>
                                      </p:cBhvr>
                                      <p:by>
                                        <p:hsl h="7200000" s="0" l="0"/>
                                      </p:by>
                                    </p:animClr>
                                    <p:set>
                                      <p:cBhvr>
                                        <p:cTn id="17" dur="3000" fill="hold"/>
                                        <p:tgtEl>
                                          <p:spTgt spid="6"/>
                                        </p:tgtEl>
                                        <p:attrNameLst>
                                          <p:attrName>fill.type</p:attrName>
                                        </p:attrNameLst>
                                      </p:cBhvr>
                                      <p:to>
                                        <p:strVal val="solid"/>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0"/>
            <a:ext cx="17551400" cy="89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5"/>
          <p:cNvPicPr>
            <a:picLocks noChangeAspect="1"/>
          </p:cNvPicPr>
          <p:nvPr/>
        </p:nvPicPr>
        <p:blipFill>
          <a:blip r:embed="rId4" cstate="print">
            <a:extLst>
              <a:ext uri="{28A0092B-C50C-407E-A947-70E740481C1C}">
                <a14:useLocalDpi xmlns:a14="http://schemas.microsoft.com/office/drawing/2010/main" val="0"/>
              </a:ext>
            </a:extLst>
          </a:blip>
          <a:srcRect b="20491"/>
          <a:stretch>
            <a:fillRect/>
          </a:stretch>
        </p:blipFill>
        <p:spPr bwMode="auto">
          <a:xfrm>
            <a:off x="-674688" y="0"/>
            <a:ext cx="18676938"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175" y="1400175"/>
            <a:ext cx="15335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组合 11"/>
          <p:cNvGrpSpPr>
            <a:grpSpLocks/>
          </p:cNvGrpSpPr>
          <p:nvPr/>
        </p:nvGrpSpPr>
        <p:grpSpPr bwMode="auto">
          <a:xfrm>
            <a:off x="561975" y="-225425"/>
            <a:ext cx="17440275" cy="8274050"/>
            <a:chOff x="-558688" y="0"/>
            <a:chExt cx="9107943" cy="6858000"/>
          </a:xfrm>
        </p:grpSpPr>
        <p:pic>
          <p:nvPicPr>
            <p:cNvPr id="9225" name="图片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688" y="0"/>
              <a:ext cx="9107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9222" name="图片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4488" y="6421438"/>
            <a:ext cx="694848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0"/>
          <p:cNvSpPr txBox="1">
            <a:spLocks noChangeArrowheads="1"/>
          </p:cNvSpPr>
          <p:nvPr/>
        </p:nvSpPr>
        <p:spPr bwMode="auto">
          <a:xfrm>
            <a:off x="2995613" y="2038350"/>
            <a:ext cx="12573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en-US" sz="5600" b="1">
                <a:solidFill>
                  <a:schemeClr val="bg1"/>
                </a:solidFill>
                <a:latin typeface="Arial" pitchFamily="34" charset="0"/>
              </a:rPr>
              <a:t>     </a:t>
            </a:r>
            <a:r>
              <a:rPr lang="en-US" altLang="en-US" sz="5600" b="1">
                <a:solidFill>
                  <a:schemeClr val="bg1"/>
                </a:solidFill>
                <a:latin typeface="Times New Roman" pitchFamily="18" charset="0"/>
              </a:rPr>
              <a:t>Năm 1805, một thuyền trưởng người Anh đã chia sức gió thổi thành 13 cấp độ, từ cấp 0 (trời lặng gió) đến cấp 12 (bão tố mạnh nhất). Tới nay, người ta vẫn áp dụng cách chia này.</a:t>
            </a:r>
            <a:endParaRPr lang="en-GB" altLang="en-US" sz="5600" b="1">
              <a:solidFill>
                <a:schemeClr val="bg1"/>
              </a:solidFill>
              <a:latin typeface="Arial" pitchFamily="34" charset="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889" t="52463" r="2762" b="4204"/>
          <a:stretch>
            <a:fillRect/>
          </a:stretch>
        </p:blipFill>
        <p:spPr bwMode="auto">
          <a:xfrm>
            <a:off x="9451975" y="5845175"/>
            <a:ext cx="7939088" cy="2473325"/>
          </a:xfrm>
          <a:prstGeom prst="rect">
            <a:avLst/>
          </a:prstGeom>
          <a:solidFill>
            <a:schemeClr val="bg1"/>
          </a:solidFill>
          <a:ln w="28575">
            <a:solidFill>
              <a:srgbClr val="E5E5FF"/>
            </a:solidFill>
            <a:miter lim="800000"/>
            <a:headEnd/>
            <a:tailEnd/>
          </a:ln>
        </p:spPr>
      </p:pic>
      <p:pic>
        <p:nvPicPr>
          <p:cNvPr id="10243" name="Picture 3"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453" r="3198" b="51593"/>
          <a:stretch>
            <a:fillRect/>
          </a:stretch>
        </p:blipFill>
        <p:spPr bwMode="auto">
          <a:xfrm>
            <a:off x="9498013" y="1149350"/>
            <a:ext cx="7939087" cy="2922588"/>
          </a:xfrm>
          <a:prstGeom prst="rect">
            <a:avLst/>
          </a:prstGeom>
          <a:solidFill>
            <a:schemeClr val="bg1"/>
          </a:solidFill>
          <a:ln w="28575">
            <a:solidFill>
              <a:srgbClr val="E5E5FF"/>
            </a:solidFill>
            <a:miter lim="800000"/>
            <a:headEnd/>
            <a:tailEnd/>
          </a:ln>
        </p:spPr>
      </p:pic>
      <p:pic>
        <p:nvPicPr>
          <p:cNvPr id="10244" name="Picture 4"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30" t="2501" r="50650" b="50816"/>
          <a:stretch>
            <a:fillRect/>
          </a:stretch>
        </p:blipFill>
        <p:spPr bwMode="auto">
          <a:xfrm>
            <a:off x="949325" y="1068388"/>
            <a:ext cx="7939088" cy="2922587"/>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52" t="54166" r="51599" b="4774"/>
          <a:stretch>
            <a:fillRect/>
          </a:stretch>
        </p:blipFill>
        <p:spPr bwMode="auto">
          <a:xfrm>
            <a:off x="998538" y="5942013"/>
            <a:ext cx="7664450" cy="2473325"/>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sp>
        <p:nvSpPr>
          <p:cNvPr id="10246" name="Oval 6"/>
          <p:cNvSpPr>
            <a:spLocks noChangeArrowheads="1"/>
          </p:cNvSpPr>
          <p:nvPr/>
        </p:nvSpPr>
        <p:spPr bwMode="auto">
          <a:xfrm>
            <a:off x="900113" y="1163638"/>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1</a:t>
            </a:r>
          </a:p>
        </p:txBody>
      </p:sp>
      <p:sp>
        <p:nvSpPr>
          <p:cNvPr id="11271" name="Oval 7"/>
          <p:cNvSpPr>
            <a:spLocks noChangeArrowheads="1"/>
          </p:cNvSpPr>
          <p:nvPr/>
        </p:nvSpPr>
        <p:spPr bwMode="auto">
          <a:xfrm>
            <a:off x="9799638" y="5942013"/>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4</a:t>
            </a:r>
          </a:p>
        </p:txBody>
      </p:sp>
      <p:sp>
        <p:nvSpPr>
          <p:cNvPr id="10248" name="Oval 8"/>
          <p:cNvSpPr>
            <a:spLocks noChangeArrowheads="1"/>
          </p:cNvSpPr>
          <p:nvPr/>
        </p:nvSpPr>
        <p:spPr bwMode="auto">
          <a:xfrm>
            <a:off x="914400" y="6126163"/>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3</a:t>
            </a:r>
          </a:p>
        </p:txBody>
      </p:sp>
      <p:sp>
        <p:nvSpPr>
          <p:cNvPr id="11273" name="Oval 9"/>
          <p:cNvSpPr>
            <a:spLocks noChangeArrowheads="1"/>
          </p:cNvSpPr>
          <p:nvPr/>
        </p:nvSpPr>
        <p:spPr bwMode="auto">
          <a:xfrm>
            <a:off x="9498013" y="1149350"/>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2</a:t>
            </a:r>
          </a:p>
        </p:txBody>
      </p:sp>
      <p:sp>
        <p:nvSpPr>
          <p:cNvPr id="10250" name="Rectangle 10"/>
          <p:cNvSpPr>
            <a:spLocks noChangeArrowheads="1"/>
          </p:cNvSpPr>
          <p:nvPr/>
        </p:nvSpPr>
        <p:spPr bwMode="auto">
          <a:xfrm>
            <a:off x="674688" y="3990975"/>
            <a:ext cx="832643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rgbClr val="000099"/>
                </a:solidFill>
                <a:latin typeface="Times New Roman" pitchFamily="18" charset="0"/>
              </a:rPr>
              <a:t>                  </a:t>
            </a:r>
            <a:r>
              <a:rPr lang="en-US" altLang="en-US" sz="2400" b="1">
                <a:solidFill>
                  <a:srgbClr val="000099"/>
                </a:solidFill>
                <a:latin typeface="Times New Roman" pitchFamily="18" charset="0"/>
              </a:rPr>
              <a:t>Cấp 2: Gió nhẹ</a:t>
            </a:r>
            <a:r>
              <a:rPr lang="en-US" altLang="en-US" sz="2400" b="1">
                <a:solidFill>
                  <a:srgbClr val="0033CC"/>
                </a:solidFill>
                <a:latin typeface="Times New Roman" pitchFamily="18" charset="0"/>
              </a:rPr>
              <a:t> </a:t>
            </a:r>
          </a:p>
          <a:p>
            <a:r>
              <a:rPr lang="en-US" altLang="en-US" sz="2400">
                <a:solidFill>
                  <a:srgbClr val="0000FF"/>
                </a:solidFill>
                <a:latin typeface="Times New Roman" pitchFamily="18" charset="0"/>
              </a:rPr>
              <a:t>    </a:t>
            </a:r>
            <a:r>
              <a:rPr lang="en-US" altLang="en-US" sz="2400">
                <a:solidFill>
                  <a:srgbClr val="003300"/>
                </a:solidFill>
                <a:latin typeface="Times New Roman" pitchFamily="18" charset="0"/>
              </a:rPr>
              <a:t>Khi có gió nhẹ thổi, tiết trời thường sáng sủa. Bạn có thể cảm thấy không khí trên làn da mặt bạn, nghe thấy tiếng lá rì rào, nhìn được làn khói bay.</a:t>
            </a:r>
          </a:p>
        </p:txBody>
      </p:sp>
      <p:sp>
        <p:nvSpPr>
          <p:cNvPr id="10251" name="Rectangle 11"/>
          <p:cNvSpPr>
            <a:spLocks noChangeArrowheads="1"/>
          </p:cNvSpPr>
          <p:nvPr/>
        </p:nvSpPr>
        <p:spPr bwMode="auto">
          <a:xfrm>
            <a:off x="9788525" y="4159250"/>
            <a:ext cx="75295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2400" b="1">
                <a:solidFill>
                  <a:schemeClr val="bg1"/>
                </a:solidFill>
                <a:latin typeface="Times New Roman" pitchFamily="18" charset="0"/>
              </a:rPr>
              <a:t>Cấp 5: Gió khá mạnh</a:t>
            </a:r>
          </a:p>
          <a:p>
            <a:r>
              <a:rPr lang="en-US" altLang="en-US" sz="2400">
                <a:solidFill>
                  <a:schemeClr val="bg1"/>
                </a:solidFill>
                <a:latin typeface="Times New Roman" pitchFamily="18" charset="0"/>
              </a:rPr>
              <a:t>     Khi có gió này, mây bay, cây nhỏ đu đưa, sóng nước trong hồ dập dờn.</a:t>
            </a:r>
          </a:p>
        </p:txBody>
      </p:sp>
      <p:sp>
        <p:nvSpPr>
          <p:cNvPr id="10252" name="Rectangle 12"/>
          <p:cNvSpPr>
            <a:spLocks noChangeArrowheads="1"/>
          </p:cNvSpPr>
          <p:nvPr/>
        </p:nvSpPr>
        <p:spPr bwMode="auto">
          <a:xfrm>
            <a:off x="561975" y="8485188"/>
            <a:ext cx="8518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b="1">
                <a:solidFill>
                  <a:schemeClr val="bg1"/>
                </a:solidFill>
                <a:latin typeface="Times New Roman" pitchFamily="18" charset="0"/>
              </a:rPr>
              <a:t>Cấp 7: Gió to: </a:t>
            </a:r>
            <a:r>
              <a:rPr lang="en-US" altLang="en-US" sz="2400">
                <a:solidFill>
                  <a:schemeClr val="bg1"/>
                </a:solidFill>
                <a:latin typeface="Times New Roman" pitchFamily="18" charset="0"/>
              </a:rPr>
              <a:t>Khi có gió ở mức gần mạnh, trời có thể tối và có bão. Cây lớn đu đưa, người đi bộ ở ngoài trời sẽ rất khó khăn vì phải chống lại sức gió.</a:t>
            </a:r>
          </a:p>
        </p:txBody>
      </p:sp>
      <p:sp>
        <p:nvSpPr>
          <p:cNvPr id="10253" name="Rectangle 13"/>
          <p:cNvSpPr>
            <a:spLocks noChangeArrowheads="1"/>
          </p:cNvSpPr>
          <p:nvPr/>
        </p:nvSpPr>
        <p:spPr bwMode="auto">
          <a:xfrm>
            <a:off x="9401175" y="8318500"/>
            <a:ext cx="82137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chemeClr val="bg1"/>
                </a:solidFill>
                <a:latin typeface="Times New Roman" pitchFamily="18" charset="0"/>
              </a:rPr>
              <a:t>                </a:t>
            </a:r>
            <a:r>
              <a:rPr lang="en-US" altLang="en-US" sz="2400" b="1">
                <a:solidFill>
                  <a:schemeClr val="bg1"/>
                </a:solidFill>
                <a:latin typeface="Times New Roman" pitchFamily="18" charset="0"/>
              </a:rPr>
              <a:t>Cấp 9: Gió dữ</a:t>
            </a:r>
          </a:p>
          <a:p>
            <a:r>
              <a:rPr lang="en-US" altLang="en-US" sz="2400">
                <a:solidFill>
                  <a:schemeClr val="bg1"/>
                </a:solidFill>
                <a:latin typeface="Times New Roman" pitchFamily="18" charset="0"/>
              </a:rPr>
              <a:t>    Khi gió quá mạnh, bầu trời đầy những đám mây đen, cây lớn gãy cành, nhà có thể bị tốc mái .</a:t>
            </a:r>
          </a:p>
        </p:txBody>
      </p:sp>
      <p:sp>
        <p:nvSpPr>
          <p:cNvPr id="10254" name="Rectangle 1"/>
          <p:cNvSpPr>
            <a:spLocks noChangeArrowheads="1"/>
          </p:cNvSpPr>
          <p:nvPr/>
        </p:nvSpPr>
        <p:spPr bwMode="auto">
          <a:xfrm>
            <a:off x="1462088" y="-60325"/>
            <a:ext cx="1422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3500">
                <a:solidFill>
                  <a:srgbClr val="0033CC"/>
                </a:solidFill>
                <a:latin typeface="Times New Roman" pitchFamily="18" charset="0"/>
              </a:rPr>
              <a:t>Quan sát tranh vẽ 1,2,3,4. Đọc các thông tin dưới mỗi hình và so sánh sự khác nhau của sự vật trong các tranh vẽ đó. </a:t>
            </a:r>
          </a:p>
        </p:txBody>
      </p:sp>
    </p:spTree>
  </p:cSld>
  <p:clrMapOvr>
    <a:masterClrMapping/>
  </p:clrMapOvr>
  <p:transition>
    <p:whee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6"/>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0" y="0"/>
            <a:ext cx="11439525" cy="8704263"/>
          </a:xfrm>
          <a:noFill/>
        </p:spPr>
      </p:pic>
      <p:sp>
        <p:nvSpPr>
          <p:cNvPr id="4099" name="Text Box 3"/>
          <p:cNvSpPr txBox="1">
            <a:spLocks noChangeArrowheads="1"/>
          </p:cNvSpPr>
          <p:nvPr/>
        </p:nvSpPr>
        <p:spPr bwMode="auto">
          <a:xfrm>
            <a:off x="-142875" y="8704263"/>
            <a:ext cx="11582400" cy="134620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a:solidFill>
                  <a:srgbClr val="FF0000"/>
                </a:solidFill>
              </a:rPr>
              <a:t>Caáp 2: Gioù nheï</a:t>
            </a:r>
          </a:p>
        </p:txBody>
      </p:sp>
      <p:sp>
        <p:nvSpPr>
          <p:cNvPr id="8" name="Text Box 4"/>
          <p:cNvSpPr txBox="1">
            <a:spLocks noChangeArrowheads="1"/>
          </p:cNvSpPr>
          <p:nvPr/>
        </p:nvSpPr>
        <p:spPr bwMode="auto">
          <a:xfrm>
            <a:off x="13228638" y="792163"/>
            <a:ext cx="3751262" cy="1671637"/>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4900" b="1">
                <a:solidFill>
                  <a:srgbClr val="0000FF"/>
                </a:solidFill>
                <a:latin typeface="VNI-Times" pitchFamily="2" charset="0"/>
              </a:rPr>
              <a:t>Caáp 2</a:t>
            </a:r>
            <a:br>
              <a:rPr lang="en-US" sz="4900" b="1">
                <a:solidFill>
                  <a:srgbClr val="0000FF"/>
                </a:solidFill>
                <a:latin typeface="VNI-Times" pitchFamily="2" charset="0"/>
              </a:rPr>
            </a:br>
            <a:r>
              <a:rPr lang="en-US" sz="4900" b="1">
                <a:solidFill>
                  <a:srgbClr val="FF0000"/>
                </a:solidFill>
                <a:latin typeface="VNI-Times" pitchFamily="2" charset="0"/>
              </a:rPr>
              <a:t>Gioù nheï</a:t>
            </a:r>
          </a:p>
        </p:txBody>
      </p:sp>
      <p:sp>
        <p:nvSpPr>
          <p:cNvPr id="9" name="Text Box 5"/>
          <p:cNvSpPr txBox="1">
            <a:spLocks noChangeArrowheads="1"/>
          </p:cNvSpPr>
          <p:nvPr/>
        </p:nvSpPr>
        <p:spPr bwMode="auto">
          <a:xfrm>
            <a:off x="11728450" y="3121025"/>
            <a:ext cx="1800225" cy="3440113"/>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rPr>
              <a:t>Gioù thoåi nhe</a:t>
            </a:r>
          </a:p>
          <a:p>
            <a:pPr eaLnBrk="1" hangingPunct="1">
              <a:spcBef>
                <a:spcPct val="50000"/>
              </a:spcBef>
              <a:defRPr/>
            </a:pPr>
            <a:endParaRPr lang="en-US" sz="3600" b="1">
              <a:solidFill>
                <a:srgbClr val="0000FF"/>
              </a:solidFill>
            </a:endParaRPr>
          </a:p>
          <a:p>
            <a:pPr eaLnBrk="1" hangingPunct="1">
              <a:spcBef>
                <a:spcPct val="50000"/>
              </a:spcBef>
              <a:defRPr/>
            </a:pPr>
            <a:endParaRPr lang="en-US" sz="800" b="1">
              <a:solidFill>
                <a:srgbClr val="0000FF"/>
              </a:solidFill>
            </a:endParaRPr>
          </a:p>
        </p:txBody>
      </p:sp>
      <p:sp>
        <p:nvSpPr>
          <p:cNvPr id="10" name="Text Box 6"/>
          <p:cNvSpPr txBox="1">
            <a:spLocks noChangeArrowheads="1"/>
          </p:cNvSpPr>
          <p:nvPr/>
        </p:nvSpPr>
        <p:spPr bwMode="auto">
          <a:xfrm>
            <a:off x="13828713" y="3121025"/>
            <a:ext cx="1800225" cy="3362325"/>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rPr>
              <a:t>Trôøi </a:t>
            </a:r>
            <a:br>
              <a:rPr lang="en-US" sz="4900" b="1">
                <a:solidFill>
                  <a:srgbClr val="0000FF"/>
                </a:solidFill>
              </a:rPr>
            </a:br>
            <a:r>
              <a:rPr lang="en-US" sz="4900" b="1">
                <a:solidFill>
                  <a:srgbClr val="0000FF"/>
                </a:solidFill>
              </a:rPr>
              <a:t>saùng</a:t>
            </a:r>
            <a:br>
              <a:rPr lang="en-US" sz="4900" b="1">
                <a:solidFill>
                  <a:srgbClr val="0000FF"/>
                </a:solidFill>
              </a:rPr>
            </a:br>
            <a:r>
              <a:rPr lang="en-US" sz="4900" b="1">
                <a:solidFill>
                  <a:srgbClr val="0000FF"/>
                </a:solidFill>
              </a:rPr>
              <a:t>suûa</a:t>
            </a:r>
            <a:br>
              <a:rPr lang="en-US" sz="4900" b="1">
                <a:solidFill>
                  <a:srgbClr val="0000FF"/>
                </a:solidFill>
              </a:rPr>
            </a:br>
            <a:endParaRPr lang="en-US" sz="4900" b="1">
              <a:solidFill>
                <a:srgbClr val="0000FF"/>
              </a:solidFill>
            </a:endParaRPr>
          </a:p>
          <a:p>
            <a:pPr eaLnBrk="1" hangingPunct="1">
              <a:spcBef>
                <a:spcPct val="50000"/>
              </a:spcBef>
              <a:defRPr/>
            </a:pPr>
            <a:endParaRPr lang="en-US" sz="900" b="1">
              <a:solidFill>
                <a:srgbClr val="0000FF"/>
              </a:solidFill>
            </a:endParaRPr>
          </a:p>
        </p:txBody>
      </p:sp>
      <p:sp>
        <p:nvSpPr>
          <p:cNvPr id="11" name="Text Box 7"/>
          <p:cNvSpPr txBox="1">
            <a:spLocks noChangeArrowheads="1"/>
          </p:cNvSpPr>
          <p:nvPr/>
        </p:nvSpPr>
        <p:spPr bwMode="auto">
          <a:xfrm>
            <a:off x="16003588" y="3208338"/>
            <a:ext cx="1800225" cy="3179762"/>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rPr>
              <a:t>Nhìn ñöôïckhoùi bay</a:t>
            </a: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Line 9"/>
          <p:cNvSpPr>
            <a:spLocks noChangeShapeType="1"/>
          </p:cNvSpPr>
          <p:nvPr/>
        </p:nvSpPr>
        <p:spPr bwMode="auto">
          <a:xfrm flipH="1">
            <a:off x="15103475"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4)">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8" presetClass="entr" presetSubtype="12"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strips(downLeft)">
                                      <p:cBhvr>
                                        <p:cTn id="10" dur="500"/>
                                        <p:tgtEl>
                                          <p:spTgt spid="4099"/>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5"/>
          <p:cNvPicPr>
            <a:picLocks noGrp="1"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0" y="0"/>
            <a:ext cx="10982325" cy="8769350"/>
          </a:xfrm>
          <a:noFill/>
        </p:spPr>
      </p:pic>
      <p:sp>
        <p:nvSpPr>
          <p:cNvPr id="6147" name="Text Box 3"/>
          <p:cNvSpPr txBox="1">
            <a:spLocks noChangeArrowheads="1"/>
          </p:cNvSpPr>
          <p:nvPr/>
        </p:nvSpPr>
        <p:spPr bwMode="auto">
          <a:xfrm>
            <a:off x="0" y="8769350"/>
            <a:ext cx="10906125" cy="1347788"/>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a:solidFill>
                  <a:srgbClr val="CC0000"/>
                </a:solidFill>
              </a:rPr>
              <a:t>Caáp 5 : Gioù khaù maïnh</a:t>
            </a:r>
          </a:p>
        </p:txBody>
      </p:sp>
      <p:sp>
        <p:nvSpPr>
          <p:cNvPr id="8" name="Text Box 4"/>
          <p:cNvSpPr txBox="1">
            <a:spLocks noChangeArrowheads="1"/>
          </p:cNvSpPr>
          <p:nvPr/>
        </p:nvSpPr>
        <p:spPr bwMode="auto">
          <a:xfrm>
            <a:off x="12528550" y="622300"/>
            <a:ext cx="4854575" cy="1824038"/>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5400" b="1">
                <a:solidFill>
                  <a:srgbClr val="0000FF"/>
                </a:solidFill>
                <a:latin typeface="VNI-Times" pitchFamily="2" charset="0"/>
              </a:rPr>
              <a:t>Caáp 5: </a:t>
            </a:r>
            <a:br>
              <a:rPr lang="en-US" sz="5400" b="1">
                <a:solidFill>
                  <a:srgbClr val="0000FF"/>
                </a:solidFill>
                <a:latin typeface="VNI-Times" pitchFamily="2" charset="0"/>
              </a:rPr>
            </a:br>
            <a:r>
              <a:rPr lang="en-US" sz="5400" b="1">
                <a:solidFill>
                  <a:srgbClr val="FF3300"/>
                </a:solidFill>
                <a:latin typeface="VNI-Times" pitchFamily="2" charset="0"/>
              </a:rPr>
              <a:t>Gioù khaù maïnhï</a:t>
            </a:r>
          </a:p>
        </p:txBody>
      </p:sp>
      <p:sp>
        <p:nvSpPr>
          <p:cNvPr id="9" name="Text Box 5"/>
          <p:cNvSpPr txBox="1">
            <a:spLocks noChangeArrowheads="1"/>
          </p:cNvSpPr>
          <p:nvPr/>
        </p:nvSpPr>
        <p:spPr bwMode="auto">
          <a:xfrm>
            <a:off x="11728450" y="3121025"/>
            <a:ext cx="1800225" cy="5286375"/>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endParaRPr lang="en-US" sz="5400" b="1">
              <a:solidFill>
                <a:srgbClr val="0000FF"/>
              </a:solidFill>
              <a:cs typeface="Times New Roman" pitchFamily="18" charset="0"/>
            </a:endParaRPr>
          </a:p>
          <a:p>
            <a:pPr eaLnBrk="1" hangingPunct="1">
              <a:spcBef>
                <a:spcPct val="50000"/>
              </a:spcBef>
              <a:defRPr/>
            </a:pPr>
            <a:r>
              <a:rPr lang="en-US" sz="5400" b="1">
                <a:solidFill>
                  <a:srgbClr val="0000FF"/>
                </a:solidFill>
                <a:cs typeface="Times New Roman" pitchFamily="18" charset="0"/>
              </a:rPr>
              <a:t>maây bay</a:t>
            </a: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a:p>
            <a:pPr eaLnBrk="1" hangingPunct="1">
              <a:spcBef>
                <a:spcPct val="50000"/>
              </a:spcBef>
              <a:defRPr/>
            </a:pPr>
            <a:endParaRPr lang="en-US" sz="800" b="1">
              <a:solidFill>
                <a:srgbClr val="0000FF"/>
              </a:solidFill>
            </a:endParaRPr>
          </a:p>
        </p:txBody>
      </p:sp>
      <p:sp>
        <p:nvSpPr>
          <p:cNvPr id="10" name="Text Box 6"/>
          <p:cNvSpPr txBox="1">
            <a:spLocks noChangeArrowheads="1"/>
          </p:cNvSpPr>
          <p:nvPr/>
        </p:nvSpPr>
        <p:spPr bwMode="auto">
          <a:xfrm>
            <a:off x="13828713" y="3121025"/>
            <a:ext cx="1800225" cy="5302250"/>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a:defRPr/>
            </a:pPr>
            <a:endParaRPr lang="en-US" sz="5400" b="1">
              <a:solidFill>
                <a:srgbClr val="0000FF"/>
              </a:solidFill>
              <a:cs typeface="Times New Roman" pitchFamily="18" charset="0"/>
            </a:endParaRPr>
          </a:p>
          <a:p>
            <a:pPr algn="ctr">
              <a:defRPr/>
            </a:pPr>
            <a:r>
              <a:rPr lang="en-US" sz="5400" b="1">
                <a:solidFill>
                  <a:srgbClr val="0000FF"/>
                </a:solidFill>
                <a:cs typeface="Times New Roman" pitchFamily="18" charset="0"/>
              </a:rPr>
              <a:t>caây nhoû ñu ñöa</a:t>
            </a:r>
          </a:p>
          <a:p>
            <a:pPr>
              <a:defRPr/>
            </a:pPr>
            <a:endParaRPr lang="en-US" sz="800" b="1">
              <a:solidFill>
                <a:srgbClr val="0000FF"/>
              </a:solidFill>
              <a:cs typeface="Times New Roman" pitchFamily="18" charset="0"/>
            </a:endParaRPr>
          </a:p>
          <a:p>
            <a:pPr>
              <a:defRPr/>
            </a:pPr>
            <a:endParaRPr lang="en-US" sz="800" b="1">
              <a:solidFill>
                <a:srgbClr val="0000FF"/>
              </a:solidFill>
              <a:cs typeface="Times New Roman" pitchFamily="18" charset="0"/>
            </a:endParaRPr>
          </a:p>
          <a:p>
            <a:pPr>
              <a:defRPr/>
            </a:pPr>
            <a:endParaRPr lang="en-US" sz="800" b="1">
              <a:solidFill>
                <a:srgbClr val="0000FF"/>
              </a:solidFill>
              <a:cs typeface="Times New Roman" pitchFamily="18" charset="0"/>
            </a:endParaRPr>
          </a:p>
          <a:p>
            <a:pPr>
              <a:defRPr/>
            </a:pPr>
            <a:endParaRPr lang="en-US" sz="800" b="1">
              <a:solidFill>
                <a:srgbClr val="0000FF"/>
              </a:solidFill>
              <a:cs typeface="Times New Roman" pitchFamily="18" charset="0"/>
            </a:endParaRPr>
          </a:p>
          <a:p>
            <a:pPr>
              <a:defRPr/>
            </a:pPr>
            <a:endParaRPr lang="en-US" sz="800" b="1">
              <a:solidFill>
                <a:srgbClr val="0000FF"/>
              </a:solidFill>
              <a:cs typeface="Times New Roman" pitchFamily="18" charset="0"/>
            </a:endParaRPr>
          </a:p>
          <a:p>
            <a:pPr>
              <a:defRPr/>
            </a:pPr>
            <a:endParaRPr lang="en-US" sz="800" b="1">
              <a:solidFill>
                <a:srgbClr val="0000FF"/>
              </a:solidFill>
              <a:cs typeface="Times New Roman" pitchFamily="18" charset="0"/>
            </a:endParaRPr>
          </a:p>
          <a:p>
            <a:pPr>
              <a:defRPr/>
            </a:pPr>
            <a:endParaRPr lang="en-US" sz="800" b="1">
              <a:solidFill>
                <a:srgbClr val="0000FF"/>
              </a:solidFill>
              <a:cs typeface="Times New Roman" pitchFamily="18" charset="0"/>
            </a:endParaRPr>
          </a:p>
          <a:p>
            <a:pPr>
              <a:defRPr/>
            </a:pPr>
            <a:endParaRPr lang="en-US" sz="800" b="1">
              <a:solidFill>
                <a:srgbClr val="0000FF"/>
              </a:solidFill>
              <a:cs typeface="Times New Roman" pitchFamily="18" charset="0"/>
            </a:endParaRPr>
          </a:p>
        </p:txBody>
      </p:sp>
      <p:sp>
        <p:nvSpPr>
          <p:cNvPr id="11" name="Text Box 7"/>
          <p:cNvSpPr txBox="1">
            <a:spLocks noChangeArrowheads="1"/>
          </p:cNvSpPr>
          <p:nvPr/>
        </p:nvSpPr>
        <p:spPr bwMode="auto">
          <a:xfrm>
            <a:off x="16003588" y="3208338"/>
            <a:ext cx="1800225" cy="5148262"/>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defRPr/>
            </a:pPr>
            <a:r>
              <a:rPr lang="en-US" sz="5400" b="1">
                <a:solidFill>
                  <a:srgbClr val="0000FF"/>
                </a:solidFill>
                <a:cs typeface="Times New Roman" pitchFamily="18" charset="0"/>
              </a:rPr>
              <a:t>soùng nöôùc trong hoà daäp dôøn</a:t>
            </a: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Line 9"/>
          <p:cNvSpPr>
            <a:spLocks noChangeShapeType="1"/>
          </p:cNvSpPr>
          <p:nvPr/>
        </p:nvSpPr>
        <p:spPr bwMode="auto">
          <a:xfrm flipH="1">
            <a:off x="14971713"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Horizontal)">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8" presetClass="entr" presetSubtype="16"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diamond(in)">
                                      <p:cBhvr>
                                        <p:cTn id="10" dur="500"/>
                                        <p:tgtEl>
                                          <p:spTgt spid="6147"/>
                                        </p:tgtEl>
                                      </p:cBhvr>
                                    </p:animEffect>
                                  </p:childTnLst>
                                  <p:subTnLst>
                                    <p:audio>
                                      <p:cMediaNode>
                                        <p:cTn display="0" masterRel="sameClick">
                                          <p:stCondLst>
                                            <p:cond evt="begin" delay="0">
                                              <p:tn val="8"/>
                                            </p:cond>
                                          </p:stCondLst>
                                          <p:endCondLst>
                                            <p:cond evt="onStopAudio" delay="0">
                                              <p:tgtEl>
                                                <p:sldTgt/>
                                              </p:tgtEl>
                                            </p:cond>
                                          </p:endCondLst>
                                        </p:cTn>
                                        <p:tgtEl>
                                          <p:sndTgt r:embed="rId3" name="coin.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101388" cy="939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11850688" y="336550"/>
            <a:ext cx="3973512" cy="901700"/>
          </a:xfrm>
          <a:prstGeom prst="rect">
            <a:avLst/>
          </a:prstGeom>
          <a:solidFill>
            <a:schemeClr val="bg2">
              <a:lumMod val="75000"/>
            </a:schemeClr>
          </a:solidFill>
          <a:ln w="9525">
            <a:solidFill>
              <a:srgbClr val="FF0000"/>
            </a:solidFill>
            <a:miter lim="800000"/>
            <a:headEnd/>
            <a:tailEnd/>
          </a:ln>
          <a:effectLst/>
        </p:spPr>
        <p:txBody>
          <a:bodyPr wrap="none" lIns="160678" tIns="80339" rIns="160678" bIns="80339">
            <a:spAutoFit/>
          </a:bodyPr>
          <a:lstStyle/>
          <a:p>
            <a:pPr eaLnBrk="0" hangingPunct="0">
              <a:defRPr/>
            </a:pPr>
            <a:r>
              <a:rPr lang="en-US" sz="4800" b="1">
                <a:solidFill>
                  <a:srgbClr val="FF0000"/>
                </a:solidFill>
                <a:latin typeface="VNI-Times" pitchFamily="2" charset="0"/>
              </a:rPr>
              <a:t>Caáp 7: Gioù to</a:t>
            </a:r>
          </a:p>
        </p:txBody>
      </p:sp>
      <p:sp>
        <p:nvSpPr>
          <p:cNvPr id="78853" name="Rectangle 5"/>
          <p:cNvSpPr>
            <a:spLocks noChangeArrowheads="1"/>
          </p:cNvSpPr>
          <p:nvPr/>
        </p:nvSpPr>
        <p:spPr bwMode="auto">
          <a:xfrm>
            <a:off x="13352463" y="1743075"/>
            <a:ext cx="4168775" cy="1517650"/>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VNI-Times" pitchFamily="2" charset="0"/>
              </a:rPr>
              <a:t>trôøi coù theå toái vaø coù baõo</a:t>
            </a:r>
          </a:p>
        </p:txBody>
      </p:sp>
      <p:sp>
        <p:nvSpPr>
          <p:cNvPr id="78854" name="Rectangle 6"/>
          <p:cNvSpPr>
            <a:spLocks noChangeArrowheads="1"/>
          </p:cNvSpPr>
          <p:nvPr/>
        </p:nvSpPr>
        <p:spPr bwMode="auto">
          <a:xfrm>
            <a:off x="13352463" y="4019550"/>
            <a:ext cx="4168775" cy="838200"/>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VNI-Times" pitchFamily="2" charset="0"/>
              </a:rPr>
              <a:t>Caây lôùn ñu ñöa</a:t>
            </a:r>
          </a:p>
        </p:txBody>
      </p:sp>
      <p:sp>
        <p:nvSpPr>
          <p:cNvPr id="78855" name="Rectangle 7"/>
          <p:cNvSpPr>
            <a:spLocks noChangeArrowheads="1"/>
          </p:cNvSpPr>
          <p:nvPr/>
        </p:nvSpPr>
        <p:spPr bwMode="auto">
          <a:xfrm>
            <a:off x="13352463" y="5516563"/>
            <a:ext cx="4168775" cy="3546475"/>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VNI-Times" pitchFamily="2" charset="0"/>
              </a:rPr>
              <a:t>Ngöôøi ñi boä ngoaøi trôøi  raát khoù khaên vì phaûi choáng laïi söùc gioù</a:t>
            </a:r>
          </a:p>
        </p:txBody>
      </p:sp>
      <p:sp>
        <p:nvSpPr>
          <p:cNvPr id="78859" name="Line 11"/>
          <p:cNvSpPr>
            <a:spLocks noChangeShapeType="1"/>
          </p:cNvSpPr>
          <p:nvPr/>
        </p:nvSpPr>
        <p:spPr bwMode="auto">
          <a:xfrm>
            <a:off x="12187238" y="1236663"/>
            <a:ext cx="1165225" cy="57324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78860" name="Line 12"/>
          <p:cNvSpPr>
            <a:spLocks noChangeShapeType="1"/>
          </p:cNvSpPr>
          <p:nvPr/>
        </p:nvSpPr>
        <p:spPr bwMode="auto">
          <a:xfrm>
            <a:off x="12152313" y="1236663"/>
            <a:ext cx="963612" cy="126523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78861" name="Line 13"/>
          <p:cNvSpPr>
            <a:spLocks noChangeShapeType="1"/>
          </p:cNvSpPr>
          <p:nvPr/>
        </p:nvSpPr>
        <p:spPr bwMode="auto">
          <a:xfrm>
            <a:off x="12187238" y="1247775"/>
            <a:ext cx="1192212" cy="3024188"/>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Text Box 3"/>
          <p:cNvSpPr txBox="1">
            <a:spLocks noChangeArrowheads="1"/>
          </p:cNvSpPr>
          <p:nvPr/>
        </p:nvSpPr>
        <p:spPr bwMode="auto">
          <a:xfrm>
            <a:off x="0" y="8662988"/>
            <a:ext cx="10807700"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a:solidFill>
                  <a:srgbClr val="FF0000"/>
                </a:solidFill>
              </a:rPr>
              <a:t>Caáp 7 : Gioù to</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3" presetClass="entr" presetSubtype="10" fill="hold" grpId="0" nodeType="with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blinds(horizontal)">
                                      <p:cBhvr>
                                        <p:cTn id="12" dur="500"/>
                                        <p:tgtEl>
                                          <p:spTgt spid="788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8860"/>
                                        </p:tgtEl>
                                        <p:attrNameLst>
                                          <p:attrName>style.visibility</p:attrName>
                                        </p:attrNameLst>
                                      </p:cBhvr>
                                      <p:to>
                                        <p:strVal val="visible"/>
                                      </p:to>
                                    </p:set>
                                    <p:animEffect transition="in" filter="blinds(horizontal)">
                                      <p:cBhvr>
                                        <p:cTn id="17" dur="500"/>
                                        <p:tgtEl>
                                          <p:spTgt spid="7886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8853"/>
                                        </p:tgtEl>
                                        <p:attrNameLst>
                                          <p:attrName>style.visibility</p:attrName>
                                        </p:attrNameLst>
                                      </p:cBhvr>
                                      <p:to>
                                        <p:strVal val="visible"/>
                                      </p:to>
                                    </p:set>
                                    <p:animEffect transition="in" filter="blinds(horizontal)">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8861"/>
                                        </p:tgtEl>
                                        <p:attrNameLst>
                                          <p:attrName>style.visibility</p:attrName>
                                        </p:attrNameLst>
                                      </p:cBhvr>
                                      <p:to>
                                        <p:strVal val="visible"/>
                                      </p:to>
                                    </p:set>
                                    <p:animEffect transition="in" filter="blinds(horizontal)">
                                      <p:cBhvr>
                                        <p:cTn id="25" dur="500"/>
                                        <p:tgtEl>
                                          <p:spTgt spid="7886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8854"/>
                                        </p:tgtEl>
                                        <p:attrNameLst>
                                          <p:attrName>style.visibility</p:attrName>
                                        </p:attrNameLst>
                                      </p:cBhvr>
                                      <p:to>
                                        <p:strVal val="visible"/>
                                      </p:to>
                                    </p:set>
                                    <p:animEffect transition="in" filter="blinds(horizontal)">
                                      <p:cBhvr>
                                        <p:cTn id="28" dur="500"/>
                                        <p:tgtEl>
                                          <p:spTgt spid="788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8859"/>
                                        </p:tgtEl>
                                        <p:attrNameLst>
                                          <p:attrName>style.visibility</p:attrName>
                                        </p:attrNameLst>
                                      </p:cBhvr>
                                      <p:to>
                                        <p:strVal val="visible"/>
                                      </p:to>
                                    </p:set>
                                    <p:animEffect transition="in" filter="diamond(in)">
                                      <p:cBhvr>
                                        <p:cTn id="33" dur="500"/>
                                        <p:tgtEl>
                                          <p:spTgt spid="78859"/>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78855"/>
                                        </p:tgtEl>
                                        <p:attrNameLst>
                                          <p:attrName>style.visibility</p:attrName>
                                        </p:attrNameLst>
                                      </p:cBhvr>
                                      <p:to>
                                        <p:strVal val="visible"/>
                                      </p:to>
                                    </p:set>
                                    <p:animEffect transition="in" filter="diamond(in)">
                                      <p:cBhvr>
                                        <p:cTn id="36"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p:bldP spid="78853" grpId="0" animBg="1"/>
      <p:bldP spid="78854" grpId="0" animBg="1"/>
      <p:bldP spid="78855" grpId="0" animBg="1"/>
      <p:bldP spid="78859" grpId="0" animBg="1"/>
      <p:bldP spid="78860" grpId="0" animBg="1"/>
      <p:bldP spid="7886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img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1350" cy="91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1244263" y="66675"/>
            <a:ext cx="4464050" cy="1639888"/>
          </a:xfrm>
          <a:prstGeom prst="rect">
            <a:avLst/>
          </a:prstGeom>
          <a:solidFill>
            <a:schemeClr val="bg2">
              <a:lumMod val="75000"/>
            </a:schemeClr>
          </a:solidFill>
          <a:ln w="9525">
            <a:solidFill>
              <a:srgbClr val="FF0000"/>
            </a:solidFill>
            <a:miter lim="800000"/>
            <a:headEnd/>
            <a:tailEnd/>
          </a:ln>
          <a:effectLst/>
        </p:spPr>
        <p:txBody>
          <a:bodyPr lIns="160678" tIns="80339" rIns="160678" bIns="80339">
            <a:spAutoFit/>
          </a:bodyPr>
          <a:lstStyle/>
          <a:p>
            <a:pPr eaLnBrk="0" hangingPunct="0">
              <a:defRPr/>
            </a:pPr>
            <a:r>
              <a:rPr lang="en-US" sz="4800" b="1">
                <a:solidFill>
                  <a:srgbClr val="0000FF"/>
                </a:solidFill>
                <a:latin typeface="VNI-Times" pitchFamily="2" charset="0"/>
              </a:rPr>
              <a:t>Caáp 9: </a:t>
            </a:r>
            <a:r>
              <a:rPr lang="en-US" sz="4800" b="1">
                <a:solidFill>
                  <a:srgbClr val="FF3300"/>
                </a:solidFill>
                <a:latin typeface="VNI-Times" pitchFamily="2" charset="0"/>
              </a:rPr>
              <a:t>Gioù dữ</a:t>
            </a:r>
          </a:p>
          <a:p>
            <a:pPr eaLnBrk="0" hangingPunct="0">
              <a:defRPr/>
            </a:pPr>
            <a:endParaRPr lang="en-US" sz="4800" b="1">
              <a:solidFill>
                <a:srgbClr val="FF3300"/>
              </a:solidFill>
              <a:latin typeface="VNI-Times" pitchFamily="2" charset="0"/>
            </a:endParaRPr>
          </a:p>
        </p:txBody>
      </p:sp>
      <p:sp>
        <p:nvSpPr>
          <p:cNvPr id="11" name="Rectangle 5"/>
          <p:cNvSpPr>
            <a:spLocks noChangeArrowheads="1"/>
          </p:cNvSpPr>
          <p:nvPr/>
        </p:nvSpPr>
        <p:spPr bwMode="auto">
          <a:xfrm>
            <a:off x="13352463" y="1743075"/>
            <a:ext cx="4168775" cy="2193925"/>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a:solidFill>
                  <a:srgbClr val="0000FF"/>
                </a:solidFill>
                <a:latin typeface="VNI-Times" pitchFamily="2" charset="0"/>
              </a:rPr>
              <a:t>Baàu trôøi ñaày nhöõng ñaùm maây ñen,</a:t>
            </a:r>
          </a:p>
        </p:txBody>
      </p:sp>
      <p:sp>
        <p:nvSpPr>
          <p:cNvPr id="12" name="Rectangle 6"/>
          <p:cNvSpPr>
            <a:spLocks noChangeArrowheads="1"/>
          </p:cNvSpPr>
          <p:nvPr/>
        </p:nvSpPr>
        <p:spPr bwMode="auto">
          <a:xfrm>
            <a:off x="13323888" y="4438650"/>
            <a:ext cx="4168775" cy="1516063"/>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a:solidFill>
                  <a:srgbClr val="0000FF"/>
                </a:solidFill>
                <a:latin typeface="VNI-Times" pitchFamily="2" charset="0"/>
              </a:rPr>
              <a:t>Caây lôùn </a:t>
            </a:r>
            <a:br>
              <a:rPr lang="en-US" sz="4400" b="1">
                <a:solidFill>
                  <a:srgbClr val="0000FF"/>
                </a:solidFill>
                <a:latin typeface="VNI-Times" pitchFamily="2" charset="0"/>
              </a:rPr>
            </a:br>
            <a:r>
              <a:rPr lang="en-US" sz="4400" b="1">
                <a:solidFill>
                  <a:srgbClr val="0000FF"/>
                </a:solidFill>
                <a:latin typeface="VNI-Times" pitchFamily="2" charset="0"/>
              </a:rPr>
              <a:t>gaõy caønh</a:t>
            </a:r>
          </a:p>
        </p:txBody>
      </p:sp>
      <p:sp>
        <p:nvSpPr>
          <p:cNvPr id="13" name="Rectangle 7"/>
          <p:cNvSpPr>
            <a:spLocks noChangeArrowheads="1"/>
          </p:cNvSpPr>
          <p:nvPr/>
        </p:nvSpPr>
        <p:spPr bwMode="auto">
          <a:xfrm>
            <a:off x="13476288" y="7023100"/>
            <a:ext cx="4168775" cy="1517650"/>
          </a:xfrm>
          <a:prstGeom prst="rect">
            <a:avLst/>
          </a:prstGeom>
          <a:solidFill>
            <a:schemeClr val="accent3">
              <a:lumMod val="75000"/>
            </a:schemeClr>
          </a:solidFill>
          <a:ln>
            <a:noFill/>
          </a:ln>
          <a:effectLst/>
        </p:spPr>
        <p:txBody>
          <a:bodyPr lIns="160678" tIns="80339" rIns="160678" bIns="80339">
            <a:spAutoFit/>
          </a:bodyPr>
          <a:lstStyle/>
          <a:p>
            <a:pPr algn="ctr">
              <a:defRPr/>
            </a:pPr>
            <a:r>
              <a:rPr lang="en-US" sz="4400" b="1">
                <a:solidFill>
                  <a:srgbClr val="0000FF"/>
                </a:solidFill>
                <a:latin typeface="VNI-Times" pitchFamily="2" charset="0"/>
              </a:rPr>
              <a:t>Nhaø coù theå bò toác maùi.</a:t>
            </a:r>
          </a:p>
        </p:txBody>
      </p:sp>
      <p:sp>
        <p:nvSpPr>
          <p:cNvPr id="14" name="Line 11"/>
          <p:cNvSpPr>
            <a:spLocks noChangeShapeType="1"/>
          </p:cNvSpPr>
          <p:nvPr/>
        </p:nvSpPr>
        <p:spPr bwMode="auto">
          <a:xfrm>
            <a:off x="12249150" y="1692275"/>
            <a:ext cx="1163638" cy="5732463"/>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5" name="Line 12"/>
          <p:cNvSpPr>
            <a:spLocks noChangeShapeType="1"/>
          </p:cNvSpPr>
          <p:nvPr/>
        </p:nvSpPr>
        <p:spPr bwMode="auto">
          <a:xfrm>
            <a:off x="12250738" y="1639888"/>
            <a:ext cx="965200" cy="126523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6" name="Line 13"/>
          <p:cNvSpPr>
            <a:spLocks noChangeShapeType="1"/>
          </p:cNvSpPr>
          <p:nvPr/>
        </p:nvSpPr>
        <p:spPr bwMode="auto">
          <a:xfrm>
            <a:off x="12288838" y="1749425"/>
            <a:ext cx="1123950" cy="3309938"/>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7" name="Text Box 3"/>
          <p:cNvSpPr txBox="1">
            <a:spLocks noChangeArrowheads="1"/>
          </p:cNvSpPr>
          <p:nvPr/>
        </p:nvSpPr>
        <p:spPr bwMode="auto">
          <a:xfrm>
            <a:off x="0" y="8742363"/>
            <a:ext cx="10201275"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a:solidFill>
                  <a:srgbClr val="FF0000"/>
                </a:solidFill>
              </a:rPr>
              <a:t>Caáp 9 : Gioù döõ</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00"/>
                                        <p:tgtEl>
                                          <p:spTgt spid="13315"/>
                                        </p:tgtEl>
                                      </p:cBhvr>
                                    </p:animEffect>
                                  </p:childTnLst>
                                </p:cTn>
                              </p:par>
                            </p:childTnLst>
                          </p:cTn>
                        </p:par>
                        <p:par>
                          <p:cTn id="8" fill="hold" nodeType="afterGroup">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Scale>
                                      <p:cBhvr>
                                        <p:cTn id="1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7"/>
                                        </p:tgtEl>
                                        <p:attrNameLst>
                                          <p:attrName>ppt_x</p:attrName>
                                          <p:attrName>ppt_y</p:attrName>
                                        </p:attrNameLst>
                                      </p:cBhvr>
                                    </p:animMotion>
                                    <p:animEffect transition="in" filter="fade">
                                      <p:cBhvr>
                                        <p:cTn id="13" dur="10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amond(i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98a96d221d9b91be83b7b0b25d5b1e1a37ec80"/>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BAI 38 GIO NHẸ, GIÓ MẠNH CÁCH PHỒNG CHỐNG BÃO">
  <a:themeElements>
    <a:clrScheme name="Custom 3">
      <a:dk1>
        <a:sysClr val="windowText" lastClr="000000"/>
      </a:dk1>
      <a:lt1>
        <a:sysClr val="window" lastClr="FFFFFF"/>
      </a:lt1>
      <a:dk2>
        <a:srgbClr val="DEE4CA"/>
      </a:dk2>
      <a:lt2>
        <a:srgbClr val="FEFAC9"/>
      </a:lt2>
      <a:accent1>
        <a:srgbClr val="C9D2BD"/>
      </a:accent1>
      <a:accent2>
        <a:srgbClr val="FAF1D4"/>
      </a:accent2>
      <a:accent3>
        <a:srgbClr val="F5E4A9"/>
      </a:accent3>
      <a:accent4>
        <a:srgbClr val="D092A7"/>
      </a:accent4>
      <a:accent5>
        <a:srgbClr val="9C85C0"/>
      </a:accent5>
      <a:accent6>
        <a:srgbClr val="809EC2"/>
      </a:accent6>
      <a:hlink>
        <a:srgbClr val="D1BCE1"/>
      </a:hlink>
      <a:folHlink>
        <a:srgbClr val="E5E1E1"/>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38 GIO NHẸ, GIÓ MẠNH CÁCH PHỒNG CHỐNG BÃO</Template>
  <TotalTime>2</TotalTime>
  <Words>815</Words>
  <Application>Microsoft Office PowerPoint</Application>
  <PresentationFormat>Custom</PresentationFormat>
  <Paragraphs>111</Paragraphs>
  <Slides>31</Slides>
  <Notes>2</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.VnTime</vt:lpstr>
      <vt:lpstr>Arial</vt:lpstr>
      <vt:lpstr>Calibri</vt:lpstr>
      <vt:lpstr>Courier New</vt:lpstr>
      <vt:lpstr>Times New Roman</vt:lpstr>
      <vt:lpstr>Verdana</vt:lpstr>
      <vt:lpstr>VNI-Times</vt:lpstr>
      <vt:lpstr>Wingdings 2</vt:lpstr>
      <vt:lpstr>BAI 38 GIO NHẸ, GIÓ MẠNH CÁCH PHỒNG CHỐNG BÃO</vt:lpstr>
      <vt:lpstr>PowerPoint Presentation</vt:lpstr>
      <vt:lpstr>     Thứ tư ngày 19 tháng  1  năm 2022 Khoa học Gió nhẹ, gió mạnh, phòng chống bão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cp:revision>
  <dcterms:created xsi:type="dcterms:W3CDTF">2022-01-02T09:01:58Z</dcterms:created>
  <dcterms:modified xsi:type="dcterms:W3CDTF">2022-01-19T05:57:24Z</dcterms:modified>
</cp:coreProperties>
</file>