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3" r:id="rId2"/>
    <p:sldId id="284" r:id="rId3"/>
    <p:sldId id="269" r:id="rId4"/>
    <p:sldId id="274" r:id="rId5"/>
    <p:sldId id="276" r:id="rId6"/>
    <p:sldId id="270" r:id="rId7"/>
    <p:sldId id="277" r:id="rId8"/>
    <p:sldId id="278" r:id="rId9"/>
    <p:sldId id="279" r:id="rId10"/>
    <p:sldId id="280" r:id="rId11"/>
    <p:sldId id="262" r:id="rId12"/>
    <p:sldId id="271" r:id="rId13"/>
    <p:sldId id="263" r:id="rId14"/>
    <p:sldId id="281" r:id="rId15"/>
    <p:sldId id="282" r:id="rId16"/>
    <p:sldId id="265" r:id="rId17"/>
    <p:sldId id="266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759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743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3163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2680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9646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8291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5204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1254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2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688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81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478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246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409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301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110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73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59F8F-B35B-4A3E-9E10-5505B6E580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9285D2-EA7D-4607-B9E2-70E2BE639D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86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17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91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4054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8" y="4341814"/>
            <a:ext cx="1221316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39688"/>
            <a:ext cx="609600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Rectangle 2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5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5" y="61913"/>
            <a:ext cx="12016316" cy="674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04304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9556125" cy="107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𝟓𝟒</m:t>
                        </m:r>
                      </m:den>
                    </m:f>
                  </m:oMath>
                </a14:m>
                <a:endParaRPr lang="vi-VN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556125" cy="1070549"/>
              </a:xfrm>
              <a:prstGeom prst="rect">
                <a:avLst/>
              </a:prstGeom>
              <a:blipFill>
                <a:blip r:embed="rId2"/>
                <a:stretch>
                  <a:fillRect l="-1913" b="-34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21599" y="1070549"/>
            <a:ext cx="7885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Ta thấy: 18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54 đều chia hết cho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nên: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3953444" y="1671370"/>
                <a:ext cx="1487804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𝟓𝟒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3444" y="1671370"/>
                <a:ext cx="1487804" cy="12490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6911008" y="1684898"/>
                <a:ext cx="681102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11008" y="1684898"/>
                <a:ext cx="681102" cy="1244828"/>
              </a:xfrm>
              <a:prstGeom prst="rect">
                <a:avLst/>
              </a:prstGeom>
              <a:blipFill>
                <a:blip r:embed="rId4"/>
                <a:stretch>
                  <a:fillRect r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5019952" y="1671369"/>
                <a:ext cx="2231607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𝟓𝟒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9952" y="1671369"/>
                <a:ext cx="2231607" cy="12490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730822" y="3051026"/>
            <a:ext cx="6045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27 đều chia hết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nên: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3953444" y="3706655"/>
                <a:ext cx="1487804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3444" y="3706655"/>
                <a:ext cx="1487804" cy="12490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"/>
              <p:cNvSpPr txBox="1">
                <a:spLocks noChangeArrowheads="1"/>
              </p:cNvSpPr>
              <p:nvPr/>
            </p:nvSpPr>
            <p:spPr bwMode="auto">
              <a:xfrm>
                <a:off x="6911008" y="3720183"/>
                <a:ext cx="681102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11008" y="3720183"/>
                <a:ext cx="681102" cy="12448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auto">
              <a:xfrm>
                <a:off x="5019952" y="3706654"/>
                <a:ext cx="2231607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9952" y="3706654"/>
                <a:ext cx="2231607" cy="12490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0" y="5031503"/>
                <a:ext cx="9366667" cy="1624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chia hết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1, </a:t>
                </a:r>
              </a:p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giản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31503"/>
                <a:ext cx="9366667" cy="1624355"/>
              </a:xfrm>
              <a:prstGeom prst="rect">
                <a:avLst/>
              </a:prstGeom>
              <a:blipFill>
                <a:blip r:embed="rId9"/>
                <a:stretch>
                  <a:fillRect l="-1952" t="-5993" r="-976" b="-18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639579" y="5585500"/>
                <a:ext cx="2332690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𝟓𝟒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579" y="5585500"/>
                <a:ext cx="2332690" cy="1070358"/>
              </a:xfrm>
              <a:prstGeom prst="rect">
                <a:avLst/>
              </a:prstGeom>
              <a:blipFill>
                <a:blip r:embed="rId10"/>
                <a:stretch>
                  <a:fillRect l="-7833" b="-79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11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7A09-6F1C-4734-AEE9-AE4A28D4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13BB36-D6EA-4346-A1A0-28C7B34FF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34132A-529A-4E2F-8A85-7566237351B2}"/>
              </a:ext>
            </a:extLst>
          </p:cNvPr>
          <p:cNvSpPr txBox="1"/>
          <p:nvPr/>
        </p:nvSpPr>
        <p:spPr>
          <a:xfrm>
            <a:off x="656919" y="672937"/>
            <a:ext cx="956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rút gọn phân số ta có thể làm nh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9D1741-B763-4C95-AEED-0B89A4D7D335}"/>
              </a:ext>
            </a:extLst>
          </p:cNvPr>
          <p:cNvSpPr txBox="1"/>
          <p:nvPr/>
        </p:nvSpPr>
        <p:spPr>
          <a:xfrm>
            <a:off x="264631" y="1891987"/>
            <a:ext cx="11715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Xét xem tử số và mẫu số cùng chia hết cho số tự nhiên nào lớn hơn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B72491-3FEC-4764-9570-B6F0D4464A37}"/>
              </a:ext>
            </a:extLst>
          </p:cNvPr>
          <p:cNvSpPr txBox="1"/>
          <p:nvPr/>
        </p:nvSpPr>
        <p:spPr>
          <a:xfrm>
            <a:off x="118243" y="3416726"/>
            <a:ext cx="11980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*Chia tử số và mẫu số cho số đó.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làm nh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cho đến khi nhận đ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phân số tối giản</a:t>
            </a:r>
          </a:p>
        </p:txBody>
      </p:sp>
    </p:spTree>
    <p:extLst>
      <p:ext uri="{BB962C8B-B14F-4D97-AF65-F5344CB8AC3E}">
        <p14:creationId xmlns:p14="http://schemas.microsoft.com/office/powerpoint/2010/main" val="2920473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26C665-1E67-454E-803E-62DF601AAEA1}"/>
              </a:ext>
            </a:extLst>
          </p:cNvPr>
          <p:cNvSpPr txBox="1"/>
          <p:nvPr/>
        </p:nvSpPr>
        <p:spPr>
          <a:xfrm>
            <a:off x="4995528" y="2962867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TRẢI </a:t>
            </a:r>
          </a:p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NGHIỆM</a:t>
            </a:r>
          </a:p>
        </p:txBody>
      </p:sp>
    </p:spTree>
    <p:extLst>
      <p:ext uri="{BB962C8B-B14F-4D97-AF65-F5344CB8AC3E}">
        <p14:creationId xmlns:p14="http://schemas.microsoft.com/office/powerpoint/2010/main" val="103756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02703" y="31014"/>
            <a:ext cx="5673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Rút gọn các phân số: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17492" y="697726"/>
                <a:ext cx="9852338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vi-VN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7492" y="697726"/>
                <a:ext cx="9852338" cy="12613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4"/>
              <p:cNvSpPr txBox="1">
                <a:spLocks noChangeArrowheads="1"/>
              </p:cNvSpPr>
              <p:nvPr/>
            </p:nvSpPr>
            <p:spPr bwMode="auto">
              <a:xfrm>
                <a:off x="383093" y="2280970"/>
                <a:ext cx="1487804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093" y="2280970"/>
                <a:ext cx="1487804" cy="12490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4"/>
              <p:cNvSpPr txBox="1">
                <a:spLocks noChangeArrowheads="1"/>
              </p:cNvSpPr>
              <p:nvPr/>
            </p:nvSpPr>
            <p:spPr bwMode="auto">
              <a:xfrm>
                <a:off x="2937406" y="2279375"/>
                <a:ext cx="681102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7406" y="2279375"/>
                <a:ext cx="681102" cy="1244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"/>
              <p:cNvSpPr txBox="1">
                <a:spLocks noChangeArrowheads="1"/>
              </p:cNvSpPr>
              <p:nvPr/>
            </p:nvSpPr>
            <p:spPr bwMode="auto">
              <a:xfrm>
                <a:off x="1449602" y="2280969"/>
                <a:ext cx="189105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9602" y="2280969"/>
                <a:ext cx="1891056" cy="12490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"/>
              <p:cNvSpPr txBox="1">
                <a:spLocks noChangeArrowheads="1"/>
              </p:cNvSpPr>
              <p:nvPr/>
            </p:nvSpPr>
            <p:spPr bwMode="auto">
              <a:xfrm>
                <a:off x="1438352" y="2282563"/>
                <a:ext cx="189105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8352" y="2282563"/>
                <a:ext cx="1891056" cy="12490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"/>
              <p:cNvSpPr txBox="1">
                <a:spLocks noChangeArrowheads="1"/>
              </p:cNvSpPr>
              <p:nvPr/>
            </p:nvSpPr>
            <p:spPr bwMode="auto">
              <a:xfrm>
                <a:off x="383093" y="3853560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093" y="3853560"/>
                <a:ext cx="1379446" cy="12490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 Box 4"/>
              <p:cNvSpPr txBox="1">
                <a:spLocks noChangeArrowheads="1"/>
              </p:cNvSpPr>
              <p:nvPr/>
            </p:nvSpPr>
            <p:spPr bwMode="auto">
              <a:xfrm>
                <a:off x="3237307" y="3844545"/>
                <a:ext cx="681102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7307" y="3844545"/>
                <a:ext cx="681102" cy="12448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"/>
              <p:cNvSpPr txBox="1">
                <a:spLocks noChangeArrowheads="1"/>
              </p:cNvSpPr>
              <p:nvPr/>
            </p:nvSpPr>
            <p:spPr bwMode="auto">
              <a:xfrm>
                <a:off x="1582124" y="3851965"/>
                <a:ext cx="189105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2124" y="3851965"/>
                <a:ext cx="1891056" cy="12490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"/>
              <p:cNvSpPr txBox="1">
                <a:spLocks noChangeArrowheads="1"/>
              </p:cNvSpPr>
              <p:nvPr/>
            </p:nvSpPr>
            <p:spPr bwMode="auto">
              <a:xfrm>
                <a:off x="2284362" y="3851965"/>
                <a:ext cx="737355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4362" y="3851965"/>
                <a:ext cx="737355" cy="12490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"/>
              <p:cNvSpPr txBox="1">
                <a:spLocks noChangeArrowheads="1"/>
              </p:cNvSpPr>
              <p:nvPr/>
            </p:nvSpPr>
            <p:spPr bwMode="auto">
              <a:xfrm>
                <a:off x="383093" y="5411310"/>
                <a:ext cx="1379446" cy="1261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093" y="5411310"/>
                <a:ext cx="1379446" cy="12615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4"/>
              <p:cNvSpPr txBox="1">
                <a:spLocks noChangeArrowheads="1"/>
              </p:cNvSpPr>
              <p:nvPr/>
            </p:nvSpPr>
            <p:spPr bwMode="auto">
              <a:xfrm>
                <a:off x="3237307" y="5402295"/>
                <a:ext cx="681102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7307" y="5402295"/>
                <a:ext cx="681102" cy="12448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4"/>
              <p:cNvSpPr txBox="1">
                <a:spLocks noChangeArrowheads="1"/>
              </p:cNvSpPr>
              <p:nvPr/>
            </p:nvSpPr>
            <p:spPr bwMode="auto">
              <a:xfrm>
                <a:off x="1582124" y="5409715"/>
                <a:ext cx="1891056" cy="1261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2124" y="5409715"/>
                <a:ext cx="1891056" cy="12615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4"/>
              <p:cNvSpPr txBox="1">
                <a:spLocks noChangeArrowheads="1"/>
              </p:cNvSpPr>
              <p:nvPr/>
            </p:nvSpPr>
            <p:spPr bwMode="auto">
              <a:xfrm>
                <a:off x="2284362" y="5409715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4362" y="5409715"/>
                <a:ext cx="737355" cy="12613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 Box 4"/>
              <p:cNvSpPr txBox="1">
                <a:spLocks noChangeArrowheads="1"/>
              </p:cNvSpPr>
              <p:nvPr/>
            </p:nvSpPr>
            <p:spPr bwMode="auto">
              <a:xfrm>
                <a:off x="6452589" y="2193187"/>
                <a:ext cx="1379446" cy="1261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2589" y="2193187"/>
                <a:ext cx="1379446" cy="12615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4"/>
              <p:cNvSpPr txBox="1">
                <a:spLocks noChangeArrowheads="1"/>
              </p:cNvSpPr>
              <p:nvPr/>
            </p:nvSpPr>
            <p:spPr bwMode="auto">
              <a:xfrm>
                <a:off x="9351997" y="2209126"/>
                <a:ext cx="681102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51997" y="2209126"/>
                <a:ext cx="681102" cy="12448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4"/>
              <p:cNvSpPr txBox="1">
                <a:spLocks noChangeArrowheads="1"/>
              </p:cNvSpPr>
              <p:nvPr/>
            </p:nvSpPr>
            <p:spPr bwMode="auto">
              <a:xfrm>
                <a:off x="7651620" y="2191592"/>
                <a:ext cx="1891056" cy="1261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51620" y="2191592"/>
                <a:ext cx="1891056" cy="12615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4"/>
              <p:cNvSpPr txBox="1">
                <a:spLocks noChangeArrowheads="1"/>
              </p:cNvSpPr>
              <p:nvPr/>
            </p:nvSpPr>
            <p:spPr bwMode="auto">
              <a:xfrm>
                <a:off x="8393614" y="2191592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93614" y="2191592"/>
                <a:ext cx="737355" cy="126130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4"/>
              <p:cNvSpPr txBox="1">
                <a:spLocks noChangeArrowheads="1"/>
              </p:cNvSpPr>
              <p:nvPr/>
            </p:nvSpPr>
            <p:spPr bwMode="auto">
              <a:xfrm>
                <a:off x="6497783" y="3839461"/>
                <a:ext cx="1379446" cy="1261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7783" y="3839461"/>
                <a:ext cx="1379446" cy="126156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4"/>
              <p:cNvSpPr txBox="1">
                <a:spLocks noChangeArrowheads="1"/>
              </p:cNvSpPr>
              <p:nvPr/>
            </p:nvSpPr>
            <p:spPr bwMode="auto">
              <a:xfrm>
                <a:off x="9416542" y="3854345"/>
                <a:ext cx="681102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16542" y="3854345"/>
                <a:ext cx="681102" cy="1244828"/>
              </a:xfrm>
              <a:prstGeom prst="rect">
                <a:avLst/>
              </a:prstGeom>
              <a:blipFill>
                <a:blip r:embed="rId20"/>
                <a:stretch>
                  <a:fillRect r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4"/>
              <p:cNvSpPr txBox="1">
                <a:spLocks noChangeArrowheads="1"/>
              </p:cNvSpPr>
              <p:nvPr/>
            </p:nvSpPr>
            <p:spPr bwMode="auto">
              <a:xfrm>
                <a:off x="7696814" y="3837866"/>
                <a:ext cx="1891056" cy="1261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6814" y="3837866"/>
                <a:ext cx="1891056" cy="126156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4"/>
              <p:cNvSpPr txBox="1">
                <a:spLocks noChangeArrowheads="1"/>
              </p:cNvSpPr>
              <p:nvPr/>
            </p:nvSpPr>
            <p:spPr bwMode="auto">
              <a:xfrm>
                <a:off x="8399052" y="3837866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99052" y="3837866"/>
                <a:ext cx="737355" cy="126130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4"/>
              <p:cNvSpPr txBox="1">
                <a:spLocks noChangeArrowheads="1"/>
              </p:cNvSpPr>
              <p:nvPr/>
            </p:nvSpPr>
            <p:spPr bwMode="auto">
              <a:xfrm>
                <a:off x="6497783" y="5385559"/>
                <a:ext cx="1379446" cy="1261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7783" y="5385559"/>
                <a:ext cx="1379446" cy="126156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4"/>
              <p:cNvSpPr txBox="1">
                <a:spLocks noChangeArrowheads="1"/>
              </p:cNvSpPr>
              <p:nvPr/>
            </p:nvSpPr>
            <p:spPr bwMode="auto">
              <a:xfrm>
                <a:off x="9416542" y="5400443"/>
                <a:ext cx="681102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16542" y="5400443"/>
                <a:ext cx="681102" cy="1261307"/>
              </a:xfrm>
              <a:prstGeom prst="rect">
                <a:avLst/>
              </a:prstGeom>
              <a:blipFill>
                <a:blip r:embed="rId24"/>
                <a:stretch>
                  <a:fillRect r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4"/>
              <p:cNvSpPr txBox="1">
                <a:spLocks noChangeArrowheads="1"/>
              </p:cNvSpPr>
              <p:nvPr/>
            </p:nvSpPr>
            <p:spPr bwMode="auto">
              <a:xfrm>
                <a:off x="7696814" y="5383964"/>
                <a:ext cx="1891056" cy="1261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6814" y="5383964"/>
                <a:ext cx="1891056" cy="126156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4"/>
              <p:cNvSpPr txBox="1">
                <a:spLocks noChangeArrowheads="1"/>
              </p:cNvSpPr>
              <p:nvPr/>
            </p:nvSpPr>
            <p:spPr bwMode="auto">
              <a:xfrm>
                <a:off x="8399052" y="5397216"/>
                <a:ext cx="737355" cy="126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99052" y="5397216"/>
                <a:ext cx="737355" cy="126130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660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60" grpId="0"/>
      <p:bldP spid="61" grpId="0"/>
      <p:bldP spid="62" grpId="0"/>
      <p:bldP spid="64" grpId="0"/>
      <p:bldP spid="65" grpId="0"/>
      <p:bldP spid="66" grpId="0"/>
      <p:bldP spid="68" grpId="0"/>
      <p:bldP spid="69" grpId="0"/>
      <p:bldP spid="70" grpId="0"/>
      <p:bldP spid="72" grpId="0"/>
      <p:bldP spid="73" grpId="0"/>
      <p:bldP spid="74" grpId="0"/>
      <p:bldP spid="76" grpId="0"/>
      <p:bldP spid="77" grpId="0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123190" y="350404"/>
            <a:ext cx="5276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64813" y="42915"/>
                <a:ext cx="5432831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36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813" y="42915"/>
                <a:ext cx="5432831" cy="12613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123190" y="2045345"/>
            <a:ext cx="11085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>
              <a:buAutoNum type="alphaLcParenR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Hay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839993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123190" y="350404"/>
            <a:ext cx="5276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64813" y="42915"/>
                <a:ext cx="5432831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813" y="42915"/>
                <a:ext cx="5432831" cy="12613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39757" y="1927059"/>
            <a:ext cx="4705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Tx/>
              <a:buAutoNum type="alphaLcParenR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12509" y="1619570"/>
                <a:ext cx="1232917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vi-VN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509" y="1619570"/>
                <a:ext cx="1232917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87617" y="1619570"/>
                <a:ext cx="914865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vi-VN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617" y="1619570"/>
                <a:ext cx="914865" cy="126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77319" y="1619570"/>
                <a:ext cx="1086430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319" y="1619570"/>
                <a:ext cx="1086430" cy="126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3190" y="2903549"/>
            <a:ext cx="11486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và mẫu số của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phân số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cùng chia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số hơn l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1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148120" y="4172717"/>
            <a:ext cx="567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45426" y="3849550"/>
                <a:ext cx="914865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vi-VN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426" y="3849550"/>
                <a:ext cx="914865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60291" y="3849550"/>
                <a:ext cx="1086430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291" y="3849550"/>
                <a:ext cx="1086430" cy="12613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409597" y="5284795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597" y="5284795"/>
                <a:ext cx="1379446" cy="12490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3263811" y="5275780"/>
                <a:ext cx="681102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63811" y="5275780"/>
                <a:ext cx="681102" cy="12448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1608628" y="5283200"/>
                <a:ext cx="189105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8628" y="5283200"/>
                <a:ext cx="1891056" cy="12490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2310866" y="5283200"/>
                <a:ext cx="737355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0866" y="5283200"/>
                <a:ext cx="737355" cy="12490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"/>
              <p:cNvSpPr txBox="1">
                <a:spLocks noChangeArrowheads="1"/>
              </p:cNvSpPr>
              <p:nvPr/>
            </p:nvSpPr>
            <p:spPr bwMode="auto">
              <a:xfrm>
                <a:off x="6202482" y="5296447"/>
                <a:ext cx="137944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2482" y="5296447"/>
                <a:ext cx="1379446" cy="12490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9056696" y="5287432"/>
                <a:ext cx="681102" cy="1257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56696" y="5287432"/>
                <a:ext cx="681102" cy="1257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"/>
              <p:cNvSpPr txBox="1">
                <a:spLocks noChangeArrowheads="1"/>
              </p:cNvSpPr>
              <p:nvPr/>
            </p:nvSpPr>
            <p:spPr bwMode="auto">
              <a:xfrm>
                <a:off x="7401513" y="5294852"/>
                <a:ext cx="1891056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1513" y="5294852"/>
                <a:ext cx="1891056" cy="12490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auto">
              <a:xfrm>
                <a:off x="8103751" y="5294852"/>
                <a:ext cx="737355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03751" y="5294852"/>
                <a:ext cx="737355" cy="12490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007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257743-7C63-4AD1-B193-3DE47800AD3A}"/>
              </a:ext>
            </a:extLst>
          </p:cNvPr>
          <p:cNvSpPr txBox="1"/>
          <p:nvPr/>
        </p:nvSpPr>
        <p:spPr>
          <a:xfrm>
            <a:off x="252566" y="140490"/>
            <a:ext cx="736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3. Viết số thích hợp vào ô trống: </a:t>
            </a:r>
          </a:p>
        </p:txBody>
      </p:sp>
      <p:grpSp>
        <p:nvGrpSpPr>
          <p:cNvPr id="10" name="Google Shape;407;p50"/>
          <p:cNvGrpSpPr/>
          <p:nvPr/>
        </p:nvGrpSpPr>
        <p:grpSpPr>
          <a:xfrm flipH="1">
            <a:off x="9072119" y="1607412"/>
            <a:ext cx="2312558" cy="4352662"/>
            <a:chOff x="-1350344" y="4467032"/>
            <a:chExt cx="1228973" cy="2313154"/>
          </a:xfrm>
        </p:grpSpPr>
        <p:sp>
          <p:nvSpPr>
            <p:cNvPr id="11" name="Google Shape;408;p50"/>
            <p:cNvSpPr/>
            <p:nvPr/>
          </p:nvSpPr>
          <p:spPr>
            <a:xfrm>
              <a:off x="-1321547" y="5881564"/>
              <a:ext cx="285364" cy="478177"/>
            </a:xfrm>
            <a:custGeom>
              <a:avLst/>
              <a:gdLst/>
              <a:ahLst/>
              <a:cxnLst/>
              <a:rect l="l" t="t" r="r" b="b"/>
              <a:pathLst>
                <a:path w="18808" h="31516" extrusionOk="0">
                  <a:moveTo>
                    <a:pt x="17110" y="1"/>
                  </a:moveTo>
                  <a:cubicBezTo>
                    <a:pt x="12932" y="1"/>
                    <a:pt x="8631" y="2343"/>
                    <a:pt x="6517" y="5914"/>
                  </a:cubicBezTo>
                  <a:cubicBezTo>
                    <a:pt x="4041" y="10096"/>
                    <a:pt x="3178" y="15339"/>
                    <a:pt x="2383" y="20069"/>
                  </a:cubicBezTo>
                  <a:cubicBezTo>
                    <a:pt x="2003" y="22336"/>
                    <a:pt x="1696" y="24617"/>
                    <a:pt x="1295" y="26880"/>
                  </a:cubicBezTo>
                  <a:cubicBezTo>
                    <a:pt x="1072" y="28132"/>
                    <a:pt x="917" y="29566"/>
                    <a:pt x="257" y="30680"/>
                  </a:cubicBezTo>
                  <a:cubicBezTo>
                    <a:pt x="1" y="31113"/>
                    <a:pt x="388" y="31516"/>
                    <a:pt x="772" y="31516"/>
                  </a:cubicBezTo>
                  <a:cubicBezTo>
                    <a:pt x="942" y="31516"/>
                    <a:pt x="1112" y="31437"/>
                    <a:pt x="1225" y="31247"/>
                  </a:cubicBezTo>
                  <a:cubicBezTo>
                    <a:pt x="2689" y="28776"/>
                    <a:pt x="2687" y="25183"/>
                    <a:pt x="3128" y="22425"/>
                  </a:cubicBezTo>
                  <a:cubicBezTo>
                    <a:pt x="3882" y="17700"/>
                    <a:pt x="4557" y="12419"/>
                    <a:pt x="6644" y="8062"/>
                  </a:cubicBezTo>
                  <a:cubicBezTo>
                    <a:pt x="8585" y="4007"/>
                    <a:pt x="12587" y="1124"/>
                    <a:pt x="17121" y="1124"/>
                  </a:cubicBezTo>
                  <a:cubicBezTo>
                    <a:pt x="17441" y="1124"/>
                    <a:pt x="17763" y="1138"/>
                    <a:pt x="18088" y="1167"/>
                  </a:cubicBezTo>
                  <a:lnTo>
                    <a:pt x="18088" y="1166"/>
                  </a:lnTo>
                  <a:cubicBezTo>
                    <a:pt x="18108" y="1168"/>
                    <a:pt x="18128" y="1169"/>
                    <a:pt x="18147" y="1169"/>
                  </a:cubicBezTo>
                  <a:cubicBezTo>
                    <a:pt x="18808" y="1169"/>
                    <a:pt x="18782" y="108"/>
                    <a:pt x="18088" y="44"/>
                  </a:cubicBezTo>
                  <a:cubicBezTo>
                    <a:pt x="17764" y="15"/>
                    <a:pt x="17437" y="1"/>
                    <a:pt x="17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9;p50"/>
            <p:cNvSpPr/>
            <p:nvPr/>
          </p:nvSpPr>
          <p:spPr>
            <a:xfrm>
              <a:off x="-1350344" y="6299172"/>
              <a:ext cx="81264" cy="195907"/>
            </a:xfrm>
            <a:custGeom>
              <a:avLst/>
              <a:gdLst/>
              <a:ahLst/>
              <a:cxnLst/>
              <a:rect l="l" t="t" r="r" b="b"/>
              <a:pathLst>
                <a:path w="5356" h="12912" extrusionOk="0">
                  <a:moveTo>
                    <a:pt x="3661" y="1"/>
                  </a:moveTo>
                  <a:cubicBezTo>
                    <a:pt x="715" y="1"/>
                    <a:pt x="1" y="5533"/>
                    <a:pt x="1" y="8032"/>
                  </a:cubicBezTo>
                  <a:cubicBezTo>
                    <a:pt x="1" y="10176"/>
                    <a:pt x="461" y="12911"/>
                    <a:pt x="874" y="12911"/>
                  </a:cubicBezTo>
                  <a:cubicBezTo>
                    <a:pt x="942" y="12911"/>
                    <a:pt x="1009" y="12837"/>
                    <a:pt x="1072" y="12672"/>
                  </a:cubicBezTo>
                  <a:cubicBezTo>
                    <a:pt x="1430" y="11742"/>
                    <a:pt x="1811" y="8748"/>
                    <a:pt x="1949" y="7596"/>
                  </a:cubicBezTo>
                  <a:lnTo>
                    <a:pt x="1949" y="7596"/>
                  </a:lnTo>
                  <a:cubicBezTo>
                    <a:pt x="1905" y="9229"/>
                    <a:pt x="3210" y="11401"/>
                    <a:pt x="3335" y="11401"/>
                  </a:cubicBezTo>
                  <a:cubicBezTo>
                    <a:pt x="3354" y="11401"/>
                    <a:pt x="3346" y="11352"/>
                    <a:pt x="3303" y="11245"/>
                  </a:cubicBezTo>
                  <a:cubicBezTo>
                    <a:pt x="2946" y="10352"/>
                    <a:pt x="4106" y="6694"/>
                    <a:pt x="4731" y="4016"/>
                  </a:cubicBezTo>
                  <a:cubicBezTo>
                    <a:pt x="5356" y="1339"/>
                    <a:pt x="3661" y="1"/>
                    <a:pt x="3661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10;p50"/>
            <p:cNvSpPr/>
            <p:nvPr/>
          </p:nvSpPr>
          <p:spPr>
            <a:xfrm>
              <a:off x="-543182" y="4486543"/>
              <a:ext cx="130074" cy="126008"/>
            </a:xfrm>
            <a:custGeom>
              <a:avLst/>
              <a:gdLst/>
              <a:ahLst/>
              <a:cxnLst/>
              <a:rect l="l" t="t" r="r" b="b"/>
              <a:pathLst>
                <a:path w="8573" h="8305" extrusionOk="0">
                  <a:moveTo>
                    <a:pt x="5057" y="1"/>
                  </a:moveTo>
                  <a:cubicBezTo>
                    <a:pt x="4839" y="1"/>
                    <a:pt x="4603" y="31"/>
                    <a:pt x="4348" y="94"/>
                  </a:cubicBezTo>
                  <a:cubicBezTo>
                    <a:pt x="1" y="1172"/>
                    <a:pt x="3072" y="6384"/>
                    <a:pt x="5804" y="8305"/>
                  </a:cubicBezTo>
                  <a:lnTo>
                    <a:pt x="7613" y="7675"/>
                  </a:lnTo>
                  <a:cubicBezTo>
                    <a:pt x="7613" y="7675"/>
                    <a:pt x="8573" y="1"/>
                    <a:pt x="5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1;p50"/>
            <p:cNvSpPr/>
            <p:nvPr/>
          </p:nvSpPr>
          <p:spPr>
            <a:xfrm>
              <a:off x="-509469" y="4524414"/>
              <a:ext cx="84617" cy="81962"/>
            </a:xfrm>
            <a:custGeom>
              <a:avLst/>
              <a:gdLst/>
              <a:ahLst/>
              <a:cxnLst/>
              <a:rect l="l" t="t" r="r" b="b"/>
              <a:pathLst>
                <a:path w="5577" h="5402" extrusionOk="0">
                  <a:moveTo>
                    <a:pt x="3289" y="0"/>
                  </a:moveTo>
                  <a:cubicBezTo>
                    <a:pt x="3147" y="0"/>
                    <a:pt x="2994" y="19"/>
                    <a:pt x="2828" y="60"/>
                  </a:cubicBezTo>
                  <a:cubicBezTo>
                    <a:pt x="1" y="761"/>
                    <a:pt x="1997" y="4153"/>
                    <a:pt x="3774" y="5402"/>
                  </a:cubicBezTo>
                  <a:lnTo>
                    <a:pt x="4952" y="4993"/>
                  </a:lnTo>
                  <a:cubicBezTo>
                    <a:pt x="4952" y="4993"/>
                    <a:pt x="5577" y="0"/>
                    <a:pt x="3289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2;p50"/>
            <p:cNvSpPr/>
            <p:nvPr/>
          </p:nvSpPr>
          <p:spPr>
            <a:xfrm>
              <a:off x="-694877" y="4663971"/>
              <a:ext cx="159114" cy="1133826"/>
            </a:xfrm>
            <a:custGeom>
              <a:avLst/>
              <a:gdLst/>
              <a:ahLst/>
              <a:cxnLst/>
              <a:rect l="l" t="t" r="r" b="b"/>
              <a:pathLst>
                <a:path w="10487" h="74729" extrusionOk="0">
                  <a:moveTo>
                    <a:pt x="8960" y="0"/>
                  </a:moveTo>
                  <a:cubicBezTo>
                    <a:pt x="8175" y="0"/>
                    <a:pt x="6663" y="257"/>
                    <a:pt x="5874" y="2090"/>
                  </a:cubicBezTo>
                  <a:cubicBezTo>
                    <a:pt x="4780" y="4636"/>
                    <a:pt x="7224" y="6844"/>
                    <a:pt x="7224" y="6844"/>
                  </a:cubicBezTo>
                  <a:cubicBezTo>
                    <a:pt x="7224" y="6844"/>
                    <a:pt x="3982" y="7724"/>
                    <a:pt x="3595" y="9832"/>
                  </a:cubicBezTo>
                  <a:cubicBezTo>
                    <a:pt x="3209" y="11939"/>
                    <a:pt x="6501" y="14479"/>
                    <a:pt x="6501" y="14479"/>
                  </a:cubicBezTo>
                  <a:cubicBezTo>
                    <a:pt x="6501" y="14479"/>
                    <a:pt x="6500" y="14479"/>
                    <a:pt x="6498" y="14479"/>
                  </a:cubicBezTo>
                  <a:cubicBezTo>
                    <a:pt x="6386" y="14479"/>
                    <a:pt x="3546" y="14515"/>
                    <a:pt x="2943" y="18219"/>
                  </a:cubicBezTo>
                  <a:cubicBezTo>
                    <a:pt x="2326" y="21995"/>
                    <a:pt x="6136" y="22175"/>
                    <a:pt x="6136" y="22175"/>
                  </a:cubicBezTo>
                  <a:cubicBezTo>
                    <a:pt x="6136" y="22175"/>
                    <a:pt x="2266" y="23452"/>
                    <a:pt x="2340" y="25821"/>
                  </a:cubicBezTo>
                  <a:cubicBezTo>
                    <a:pt x="2414" y="28188"/>
                    <a:pt x="5658" y="29899"/>
                    <a:pt x="5658" y="29899"/>
                  </a:cubicBezTo>
                  <a:cubicBezTo>
                    <a:pt x="5658" y="29899"/>
                    <a:pt x="1780" y="32077"/>
                    <a:pt x="2065" y="35699"/>
                  </a:cubicBezTo>
                  <a:cubicBezTo>
                    <a:pt x="2349" y="39321"/>
                    <a:pt x="5578" y="39791"/>
                    <a:pt x="5578" y="39791"/>
                  </a:cubicBezTo>
                  <a:cubicBezTo>
                    <a:pt x="5578" y="39791"/>
                    <a:pt x="1397" y="41496"/>
                    <a:pt x="1441" y="43861"/>
                  </a:cubicBezTo>
                  <a:cubicBezTo>
                    <a:pt x="1485" y="46227"/>
                    <a:pt x="5764" y="48355"/>
                    <a:pt x="5764" y="48355"/>
                  </a:cubicBezTo>
                  <a:cubicBezTo>
                    <a:pt x="5764" y="48355"/>
                    <a:pt x="2202" y="50220"/>
                    <a:pt x="2781" y="53637"/>
                  </a:cubicBezTo>
                  <a:cubicBezTo>
                    <a:pt x="3357" y="57057"/>
                    <a:pt x="6393" y="58526"/>
                    <a:pt x="6393" y="58526"/>
                  </a:cubicBezTo>
                  <a:cubicBezTo>
                    <a:pt x="6393" y="58526"/>
                    <a:pt x="2920" y="60736"/>
                    <a:pt x="2728" y="63533"/>
                  </a:cubicBezTo>
                  <a:cubicBezTo>
                    <a:pt x="2534" y="66330"/>
                    <a:pt x="5641" y="68367"/>
                    <a:pt x="5641" y="68367"/>
                  </a:cubicBezTo>
                  <a:cubicBezTo>
                    <a:pt x="5641" y="68367"/>
                    <a:pt x="4693" y="67988"/>
                    <a:pt x="3628" y="67988"/>
                  </a:cubicBezTo>
                  <a:cubicBezTo>
                    <a:pt x="2557" y="67988"/>
                    <a:pt x="1368" y="68373"/>
                    <a:pt x="911" y="69917"/>
                  </a:cubicBezTo>
                  <a:cubicBezTo>
                    <a:pt x="0" y="72997"/>
                    <a:pt x="1868" y="74491"/>
                    <a:pt x="1872" y="74715"/>
                  </a:cubicBezTo>
                  <a:cubicBezTo>
                    <a:pt x="1873" y="74724"/>
                    <a:pt x="1883" y="74728"/>
                    <a:pt x="1902" y="74728"/>
                  </a:cubicBezTo>
                  <a:cubicBezTo>
                    <a:pt x="2408" y="74728"/>
                    <a:pt x="9194" y="71810"/>
                    <a:pt x="9828" y="60701"/>
                  </a:cubicBezTo>
                  <a:cubicBezTo>
                    <a:pt x="10486" y="49166"/>
                    <a:pt x="9460" y="39"/>
                    <a:pt x="9460" y="39"/>
                  </a:cubicBezTo>
                  <a:cubicBezTo>
                    <a:pt x="9460" y="39"/>
                    <a:pt x="9265" y="0"/>
                    <a:pt x="8960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3;p50"/>
            <p:cNvSpPr/>
            <p:nvPr/>
          </p:nvSpPr>
          <p:spPr>
            <a:xfrm>
              <a:off x="-477516" y="4498348"/>
              <a:ext cx="36171" cy="102399"/>
            </a:xfrm>
            <a:custGeom>
              <a:avLst/>
              <a:gdLst/>
              <a:ahLst/>
              <a:cxnLst/>
              <a:rect l="l" t="t" r="r" b="b"/>
              <a:pathLst>
                <a:path w="2384" h="6749" extrusionOk="0">
                  <a:moveTo>
                    <a:pt x="1194" y="1"/>
                  </a:moveTo>
                  <a:cubicBezTo>
                    <a:pt x="1008" y="1"/>
                    <a:pt x="802" y="79"/>
                    <a:pt x="621" y="289"/>
                  </a:cubicBezTo>
                  <a:cubicBezTo>
                    <a:pt x="195" y="778"/>
                    <a:pt x="0" y="6495"/>
                    <a:pt x="0" y="6495"/>
                  </a:cubicBezTo>
                  <a:cubicBezTo>
                    <a:pt x="207" y="6678"/>
                    <a:pt x="474" y="6749"/>
                    <a:pt x="750" y="6749"/>
                  </a:cubicBezTo>
                  <a:cubicBezTo>
                    <a:pt x="1257" y="6749"/>
                    <a:pt x="1792" y="6510"/>
                    <a:pt x="2025" y="6298"/>
                  </a:cubicBezTo>
                  <a:cubicBezTo>
                    <a:pt x="2384" y="5972"/>
                    <a:pt x="1862" y="549"/>
                    <a:pt x="1730" y="289"/>
                  </a:cubicBezTo>
                  <a:cubicBezTo>
                    <a:pt x="1656" y="139"/>
                    <a:pt x="1443" y="1"/>
                    <a:pt x="1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4;p50"/>
            <p:cNvSpPr/>
            <p:nvPr/>
          </p:nvSpPr>
          <p:spPr>
            <a:xfrm>
              <a:off x="-484753" y="4467032"/>
              <a:ext cx="47095" cy="47095"/>
            </a:xfrm>
            <a:custGeom>
              <a:avLst/>
              <a:gdLst/>
              <a:ahLst/>
              <a:cxnLst/>
              <a:rect l="l" t="t" r="r" b="b"/>
              <a:pathLst>
                <a:path w="3104" h="3104" extrusionOk="0">
                  <a:moveTo>
                    <a:pt x="1552" y="1"/>
                  </a:moveTo>
                  <a:cubicBezTo>
                    <a:pt x="695" y="1"/>
                    <a:pt x="0" y="696"/>
                    <a:pt x="0" y="1552"/>
                  </a:cubicBezTo>
                  <a:cubicBezTo>
                    <a:pt x="0" y="2409"/>
                    <a:pt x="695" y="3104"/>
                    <a:pt x="1552" y="3104"/>
                  </a:cubicBezTo>
                  <a:cubicBezTo>
                    <a:pt x="2408" y="3104"/>
                    <a:pt x="3103" y="2409"/>
                    <a:pt x="3103" y="1552"/>
                  </a:cubicBezTo>
                  <a:cubicBezTo>
                    <a:pt x="3103" y="696"/>
                    <a:pt x="2408" y="1"/>
                    <a:pt x="1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5;p50"/>
            <p:cNvSpPr/>
            <p:nvPr/>
          </p:nvSpPr>
          <p:spPr>
            <a:xfrm>
              <a:off x="-435245" y="4503188"/>
              <a:ext cx="53635" cy="97544"/>
            </a:xfrm>
            <a:custGeom>
              <a:avLst/>
              <a:gdLst/>
              <a:ahLst/>
              <a:cxnLst/>
              <a:rect l="l" t="t" r="r" b="b"/>
              <a:pathLst>
                <a:path w="3535" h="6429" extrusionOk="0">
                  <a:moveTo>
                    <a:pt x="2862" y="0"/>
                  </a:moveTo>
                  <a:cubicBezTo>
                    <a:pt x="2729" y="0"/>
                    <a:pt x="2581" y="39"/>
                    <a:pt x="2427" y="135"/>
                  </a:cubicBezTo>
                  <a:cubicBezTo>
                    <a:pt x="1877" y="479"/>
                    <a:pt x="1" y="5881"/>
                    <a:pt x="1" y="5881"/>
                  </a:cubicBezTo>
                  <a:cubicBezTo>
                    <a:pt x="248" y="6290"/>
                    <a:pt x="769" y="6429"/>
                    <a:pt x="1238" y="6429"/>
                  </a:cubicBezTo>
                  <a:cubicBezTo>
                    <a:pt x="1540" y="6429"/>
                    <a:pt x="1821" y="6371"/>
                    <a:pt x="1992" y="6291"/>
                  </a:cubicBezTo>
                  <a:cubicBezTo>
                    <a:pt x="2431" y="6086"/>
                    <a:pt x="3535" y="751"/>
                    <a:pt x="3488" y="463"/>
                  </a:cubicBezTo>
                  <a:cubicBezTo>
                    <a:pt x="3453" y="257"/>
                    <a:pt x="3204" y="0"/>
                    <a:pt x="2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6;p50"/>
            <p:cNvSpPr/>
            <p:nvPr/>
          </p:nvSpPr>
          <p:spPr>
            <a:xfrm>
              <a:off x="-413564" y="4472130"/>
              <a:ext cx="49644" cy="47095"/>
            </a:xfrm>
            <a:custGeom>
              <a:avLst/>
              <a:gdLst/>
              <a:ahLst/>
              <a:cxnLst/>
              <a:rect l="l" t="t" r="r" b="b"/>
              <a:pathLst>
                <a:path w="3272" h="3104" extrusionOk="0">
                  <a:moveTo>
                    <a:pt x="1667" y="0"/>
                  </a:moveTo>
                  <a:cubicBezTo>
                    <a:pt x="1005" y="0"/>
                    <a:pt x="392" y="428"/>
                    <a:pt x="187" y="1094"/>
                  </a:cubicBezTo>
                  <a:cubicBezTo>
                    <a:pt x="0" y="1693"/>
                    <a:pt x="194" y="2346"/>
                    <a:pt x="677" y="2745"/>
                  </a:cubicBezTo>
                  <a:cubicBezTo>
                    <a:pt x="962" y="2982"/>
                    <a:pt x="1313" y="3103"/>
                    <a:pt x="1668" y="3103"/>
                  </a:cubicBezTo>
                  <a:cubicBezTo>
                    <a:pt x="1915" y="3103"/>
                    <a:pt x="2164" y="3044"/>
                    <a:pt x="2392" y="2924"/>
                  </a:cubicBezTo>
                  <a:cubicBezTo>
                    <a:pt x="2947" y="2632"/>
                    <a:pt x="3271" y="2034"/>
                    <a:pt x="3214" y="1409"/>
                  </a:cubicBezTo>
                  <a:cubicBezTo>
                    <a:pt x="3155" y="784"/>
                    <a:pt x="2726" y="255"/>
                    <a:pt x="2127" y="71"/>
                  </a:cubicBezTo>
                  <a:cubicBezTo>
                    <a:pt x="1974" y="23"/>
                    <a:pt x="1819" y="0"/>
                    <a:pt x="1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7;p50"/>
            <p:cNvSpPr/>
            <p:nvPr/>
          </p:nvSpPr>
          <p:spPr>
            <a:xfrm>
              <a:off x="-1242240" y="4584421"/>
              <a:ext cx="1120868" cy="2195764"/>
            </a:xfrm>
            <a:custGeom>
              <a:avLst/>
              <a:gdLst/>
              <a:ahLst/>
              <a:cxnLst/>
              <a:rect l="l" t="t" r="r" b="b"/>
              <a:pathLst>
                <a:path w="73875" h="144720" extrusionOk="0">
                  <a:moveTo>
                    <a:pt x="52583" y="1"/>
                  </a:moveTo>
                  <a:cubicBezTo>
                    <a:pt x="50171" y="1"/>
                    <a:pt x="48059" y="889"/>
                    <a:pt x="46359" y="2953"/>
                  </a:cubicBezTo>
                  <a:cubicBezTo>
                    <a:pt x="40078" y="10580"/>
                    <a:pt x="43067" y="54247"/>
                    <a:pt x="42919" y="67706"/>
                  </a:cubicBezTo>
                  <a:cubicBezTo>
                    <a:pt x="42769" y="81163"/>
                    <a:pt x="34095" y="80417"/>
                    <a:pt x="23627" y="80761"/>
                  </a:cubicBezTo>
                  <a:cubicBezTo>
                    <a:pt x="13161" y="81104"/>
                    <a:pt x="7476" y="85501"/>
                    <a:pt x="3739" y="99274"/>
                  </a:cubicBezTo>
                  <a:cubicBezTo>
                    <a:pt x="0" y="113048"/>
                    <a:pt x="4337" y="144719"/>
                    <a:pt x="4337" y="144719"/>
                  </a:cubicBezTo>
                  <a:lnTo>
                    <a:pt x="8823" y="144719"/>
                  </a:lnTo>
                  <a:cubicBezTo>
                    <a:pt x="8823" y="144719"/>
                    <a:pt x="7626" y="108380"/>
                    <a:pt x="30057" y="108380"/>
                  </a:cubicBezTo>
                  <a:cubicBezTo>
                    <a:pt x="56152" y="108380"/>
                    <a:pt x="52339" y="144719"/>
                    <a:pt x="52339" y="144719"/>
                  </a:cubicBezTo>
                  <a:lnTo>
                    <a:pt x="55780" y="144719"/>
                  </a:lnTo>
                  <a:cubicBezTo>
                    <a:pt x="55780" y="144719"/>
                    <a:pt x="59966" y="112268"/>
                    <a:pt x="60116" y="100753"/>
                  </a:cubicBezTo>
                  <a:cubicBezTo>
                    <a:pt x="60266" y="89238"/>
                    <a:pt x="58771" y="66211"/>
                    <a:pt x="56827" y="56639"/>
                  </a:cubicBezTo>
                  <a:cubicBezTo>
                    <a:pt x="54882" y="47066"/>
                    <a:pt x="53985" y="15965"/>
                    <a:pt x="53985" y="15963"/>
                  </a:cubicBezTo>
                  <a:lnTo>
                    <a:pt x="53985" y="15963"/>
                  </a:lnTo>
                  <a:cubicBezTo>
                    <a:pt x="56228" y="18954"/>
                    <a:pt x="60864" y="18505"/>
                    <a:pt x="63107" y="18804"/>
                  </a:cubicBezTo>
                  <a:cubicBezTo>
                    <a:pt x="65350" y="19103"/>
                    <a:pt x="68043" y="21047"/>
                    <a:pt x="69986" y="21047"/>
                  </a:cubicBezTo>
                  <a:cubicBezTo>
                    <a:pt x="71930" y="21047"/>
                    <a:pt x="73277" y="19850"/>
                    <a:pt x="73575" y="17607"/>
                  </a:cubicBezTo>
                  <a:cubicBezTo>
                    <a:pt x="73875" y="15366"/>
                    <a:pt x="65500" y="4748"/>
                    <a:pt x="59966" y="2055"/>
                  </a:cubicBezTo>
                  <a:cubicBezTo>
                    <a:pt x="57307" y="762"/>
                    <a:pt x="54816" y="1"/>
                    <a:pt x="52583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8;p50"/>
            <p:cNvSpPr/>
            <p:nvPr/>
          </p:nvSpPr>
          <p:spPr>
            <a:xfrm>
              <a:off x="-268757" y="4737512"/>
              <a:ext cx="145095" cy="166260"/>
            </a:xfrm>
            <a:custGeom>
              <a:avLst/>
              <a:gdLst/>
              <a:ahLst/>
              <a:cxnLst/>
              <a:rect l="l" t="t" r="r" b="b"/>
              <a:pathLst>
                <a:path w="9563" h="10958" extrusionOk="0">
                  <a:moveTo>
                    <a:pt x="4872" y="1"/>
                  </a:moveTo>
                  <a:cubicBezTo>
                    <a:pt x="2777" y="1003"/>
                    <a:pt x="1032" y="3129"/>
                    <a:pt x="346" y="5864"/>
                  </a:cubicBezTo>
                  <a:cubicBezTo>
                    <a:pt x="90" y="6881"/>
                    <a:pt x="1" y="7935"/>
                    <a:pt x="81" y="8981"/>
                  </a:cubicBezTo>
                  <a:cubicBezTo>
                    <a:pt x="2053" y="9601"/>
                    <a:pt x="4200" y="10957"/>
                    <a:pt x="5825" y="10957"/>
                  </a:cubicBezTo>
                  <a:cubicBezTo>
                    <a:pt x="7769" y="10957"/>
                    <a:pt x="9116" y="9762"/>
                    <a:pt x="9414" y="7519"/>
                  </a:cubicBezTo>
                  <a:cubicBezTo>
                    <a:pt x="9562" y="6406"/>
                    <a:pt x="7581" y="3240"/>
                    <a:pt x="4872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9;p50"/>
            <p:cNvSpPr/>
            <p:nvPr/>
          </p:nvSpPr>
          <p:spPr>
            <a:xfrm>
              <a:off x="-640969" y="4527115"/>
              <a:ext cx="141802" cy="116859"/>
            </a:xfrm>
            <a:custGeom>
              <a:avLst/>
              <a:gdLst/>
              <a:ahLst/>
              <a:cxnLst/>
              <a:rect l="l" t="t" r="r" b="b"/>
              <a:pathLst>
                <a:path w="9346" h="7702" extrusionOk="0">
                  <a:moveTo>
                    <a:pt x="5066" y="0"/>
                  </a:moveTo>
                  <a:cubicBezTo>
                    <a:pt x="4653" y="0"/>
                    <a:pt x="4211" y="137"/>
                    <a:pt x="3738" y="448"/>
                  </a:cubicBezTo>
                  <a:cubicBezTo>
                    <a:pt x="1" y="2917"/>
                    <a:pt x="4636" y="6804"/>
                    <a:pt x="7852" y="7701"/>
                  </a:cubicBezTo>
                  <a:lnTo>
                    <a:pt x="9346" y="6506"/>
                  </a:lnTo>
                  <a:cubicBezTo>
                    <a:pt x="9346" y="6506"/>
                    <a:pt x="7919" y="0"/>
                    <a:pt x="50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20;p50"/>
            <p:cNvSpPr/>
            <p:nvPr/>
          </p:nvSpPr>
          <p:spPr>
            <a:xfrm>
              <a:off x="-598638" y="4561147"/>
              <a:ext cx="92264" cy="76029"/>
            </a:xfrm>
            <a:custGeom>
              <a:avLst/>
              <a:gdLst/>
              <a:ahLst/>
              <a:cxnLst/>
              <a:rect l="l" t="t" r="r" b="b"/>
              <a:pathLst>
                <a:path w="6081" h="5011" extrusionOk="0">
                  <a:moveTo>
                    <a:pt x="3297" y="1"/>
                  </a:moveTo>
                  <a:cubicBezTo>
                    <a:pt x="3029" y="1"/>
                    <a:pt x="2740" y="90"/>
                    <a:pt x="2433" y="293"/>
                  </a:cubicBezTo>
                  <a:cubicBezTo>
                    <a:pt x="1" y="1897"/>
                    <a:pt x="3017" y="4426"/>
                    <a:pt x="5109" y="5010"/>
                  </a:cubicBezTo>
                  <a:lnTo>
                    <a:pt x="6081" y="4232"/>
                  </a:lnTo>
                  <a:cubicBezTo>
                    <a:pt x="6081" y="4232"/>
                    <a:pt x="5153" y="1"/>
                    <a:pt x="3297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1;p50"/>
            <p:cNvSpPr/>
            <p:nvPr/>
          </p:nvSpPr>
          <p:spPr>
            <a:xfrm>
              <a:off x="-196870" y="4827743"/>
              <a:ext cx="50221" cy="26112"/>
            </a:xfrm>
            <a:custGeom>
              <a:avLst/>
              <a:gdLst/>
              <a:ahLst/>
              <a:cxnLst/>
              <a:rect l="l" t="t" r="r" b="b"/>
              <a:pathLst>
                <a:path w="3310" h="1721" extrusionOk="0">
                  <a:moveTo>
                    <a:pt x="710" y="1"/>
                  </a:moveTo>
                  <a:cubicBezTo>
                    <a:pt x="413" y="1"/>
                    <a:pt x="200" y="77"/>
                    <a:pt x="135" y="232"/>
                  </a:cubicBezTo>
                  <a:cubicBezTo>
                    <a:pt x="0" y="556"/>
                    <a:pt x="573" y="1101"/>
                    <a:pt x="1413" y="1448"/>
                  </a:cubicBezTo>
                  <a:cubicBezTo>
                    <a:pt x="1851" y="1629"/>
                    <a:pt x="2276" y="1720"/>
                    <a:pt x="2601" y="1720"/>
                  </a:cubicBezTo>
                  <a:cubicBezTo>
                    <a:pt x="2898" y="1720"/>
                    <a:pt x="3112" y="1644"/>
                    <a:pt x="3176" y="1488"/>
                  </a:cubicBezTo>
                  <a:cubicBezTo>
                    <a:pt x="3309" y="1164"/>
                    <a:pt x="2737" y="621"/>
                    <a:pt x="1897" y="273"/>
                  </a:cubicBezTo>
                  <a:cubicBezTo>
                    <a:pt x="1458" y="92"/>
                    <a:pt x="1034" y="1"/>
                    <a:pt x="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2;p50"/>
            <p:cNvSpPr/>
            <p:nvPr/>
          </p:nvSpPr>
          <p:spPr>
            <a:xfrm>
              <a:off x="-370322" y="4637161"/>
              <a:ext cx="36338" cy="59992"/>
            </a:xfrm>
            <a:custGeom>
              <a:avLst/>
              <a:gdLst/>
              <a:ahLst/>
              <a:cxnLst/>
              <a:rect l="l" t="t" r="r" b="b"/>
              <a:pathLst>
                <a:path w="2395" h="3954" extrusionOk="0">
                  <a:moveTo>
                    <a:pt x="1198" y="0"/>
                  </a:moveTo>
                  <a:cubicBezTo>
                    <a:pt x="536" y="0"/>
                    <a:pt x="0" y="884"/>
                    <a:pt x="0" y="1977"/>
                  </a:cubicBezTo>
                  <a:cubicBezTo>
                    <a:pt x="0" y="3068"/>
                    <a:pt x="536" y="3954"/>
                    <a:pt x="1198" y="3954"/>
                  </a:cubicBezTo>
                  <a:cubicBezTo>
                    <a:pt x="1859" y="3954"/>
                    <a:pt x="2395" y="3068"/>
                    <a:pt x="2395" y="1977"/>
                  </a:cubicBezTo>
                  <a:cubicBezTo>
                    <a:pt x="2395" y="886"/>
                    <a:pt x="1859" y="0"/>
                    <a:pt x="1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3;p50"/>
            <p:cNvSpPr/>
            <p:nvPr/>
          </p:nvSpPr>
          <p:spPr>
            <a:xfrm>
              <a:off x="-434129" y="4689871"/>
              <a:ext cx="74735" cy="7473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3774" y="0"/>
                  </a:moveTo>
                  <a:cubicBezTo>
                    <a:pt x="1689" y="0"/>
                    <a:pt x="0" y="1689"/>
                    <a:pt x="0" y="3773"/>
                  </a:cubicBezTo>
                  <a:cubicBezTo>
                    <a:pt x="0" y="5858"/>
                    <a:pt x="1689" y="7548"/>
                    <a:pt x="3774" y="7548"/>
                  </a:cubicBezTo>
                  <a:cubicBezTo>
                    <a:pt x="5858" y="7548"/>
                    <a:pt x="7548" y="5858"/>
                    <a:pt x="7548" y="3773"/>
                  </a:cubicBezTo>
                  <a:cubicBezTo>
                    <a:pt x="7548" y="1689"/>
                    <a:pt x="5858" y="0"/>
                    <a:pt x="3774" y="0"/>
                  </a:cubicBez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4;p50"/>
            <p:cNvSpPr/>
            <p:nvPr/>
          </p:nvSpPr>
          <p:spPr>
            <a:xfrm>
              <a:off x="-562194" y="4783424"/>
              <a:ext cx="50889" cy="82827"/>
            </a:xfrm>
            <a:custGeom>
              <a:avLst/>
              <a:gdLst/>
              <a:ahLst/>
              <a:cxnLst/>
              <a:rect l="l" t="t" r="r" b="b"/>
              <a:pathLst>
                <a:path w="3354" h="5459" extrusionOk="0">
                  <a:moveTo>
                    <a:pt x="1675" y="0"/>
                  </a:moveTo>
                  <a:cubicBezTo>
                    <a:pt x="567" y="0"/>
                    <a:pt x="1" y="1323"/>
                    <a:pt x="1" y="2810"/>
                  </a:cubicBezTo>
                  <a:cubicBezTo>
                    <a:pt x="1" y="4296"/>
                    <a:pt x="567" y="5458"/>
                    <a:pt x="1675" y="5458"/>
                  </a:cubicBezTo>
                  <a:cubicBezTo>
                    <a:pt x="2782" y="5458"/>
                    <a:pt x="3353" y="4296"/>
                    <a:pt x="3353" y="2810"/>
                  </a:cubicBezTo>
                  <a:cubicBezTo>
                    <a:pt x="3353" y="1323"/>
                    <a:pt x="2781" y="0"/>
                    <a:pt x="1675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5;p50"/>
            <p:cNvSpPr/>
            <p:nvPr/>
          </p:nvSpPr>
          <p:spPr>
            <a:xfrm>
              <a:off x="-491262" y="4918019"/>
              <a:ext cx="51055" cy="59491"/>
            </a:xfrm>
            <a:custGeom>
              <a:avLst/>
              <a:gdLst/>
              <a:ahLst/>
              <a:cxnLst/>
              <a:rect l="l" t="t" r="r" b="b"/>
              <a:pathLst>
                <a:path w="3365" h="3921" extrusionOk="0">
                  <a:moveTo>
                    <a:pt x="1804" y="0"/>
                  </a:moveTo>
                  <a:cubicBezTo>
                    <a:pt x="902" y="0"/>
                    <a:pt x="1" y="633"/>
                    <a:pt x="1" y="1842"/>
                  </a:cubicBezTo>
                  <a:cubicBezTo>
                    <a:pt x="1" y="3053"/>
                    <a:pt x="902" y="3920"/>
                    <a:pt x="1804" y="3920"/>
                  </a:cubicBezTo>
                  <a:cubicBezTo>
                    <a:pt x="2706" y="3920"/>
                    <a:pt x="3364" y="3052"/>
                    <a:pt x="3364" y="1842"/>
                  </a:cubicBezTo>
                  <a:cubicBezTo>
                    <a:pt x="3364" y="632"/>
                    <a:pt x="2704" y="0"/>
                    <a:pt x="1804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6;p50"/>
            <p:cNvSpPr/>
            <p:nvPr/>
          </p:nvSpPr>
          <p:spPr>
            <a:xfrm>
              <a:off x="-565987" y="5016473"/>
              <a:ext cx="74725" cy="88031"/>
            </a:xfrm>
            <a:custGeom>
              <a:avLst/>
              <a:gdLst/>
              <a:ahLst/>
              <a:cxnLst/>
              <a:rect l="l" t="t" r="r" b="b"/>
              <a:pathLst>
                <a:path w="4925" h="5802" extrusionOk="0">
                  <a:moveTo>
                    <a:pt x="2459" y="0"/>
                  </a:moveTo>
                  <a:cubicBezTo>
                    <a:pt x="833" y="0"/>
                    <a:pt x="1" y="1406"/>
                    <a:pt x="1" y="2986"/>
                  </a:cubicBezTo>
                  <a:cubicBezTo>
                    <a:pt x="1" y="4565"/>
                    <a:pt x="833" y="5802"/>
                    <a:pt x="2459" y="5802"/>
                  </a:cubicBezTo>
                  <a:cubicBezTo>
                    <a:pt x="4086" y="5802"/>
                    <a:pt x="4924" y="4565"/>
                    <a:pt x="4924" y="2986"/>
                  </a:cubicBezTo>
                  <a:cubicBezTo>
                    <a:pt x="4924" y="1406"/>
                    <a:pt x="4086" y="0"/>
                    <a:pt x="2459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7;p50"/>
            <p:cNvSpPr/>
            <p:nvPr/>
          </p:nvSpPr>
          <p:spPr>
            <a:xfrm>
              <a:off x="-483312" y="5132937"/>
              <a:ext cx="59582" cy="97938"/>
            </a:xfrm>
            <a:custGeom>
              <a:avLst/>
              <a:gdLst/>
              <a:ahLst/>
              <a:cxnLst/>
              <a:rect l="l" t="t" r="r" b="b"/>
              <a:pathLst>
                <a:path w="3927" h="6455" extrusionOk="0">
                  <a:moveTo>
                    <a:pt x="2106" y="1"/>
                  </a:moveTo>
                  <a:cubicBezTo>
                    <a:pt x="1054" y="1"/>
                    <a:pt x="1" y="1042"/>
                    <a:pt x="1" y="3034"/>
                  </a:cubicBezTo>
                  <a:cubicBezTo>
                    <a:pt x="1" y="5026"/>
                    <a:pt x="1053" y="6455"/>
                    <a:pt x="2106" y="6455"/>
                  </a:cubicBezTo>
                  <a:cubicBezTo>
                    <a:pt x="3158" y="6455"/>
                    <a:pt x="3927" y="5026"/>
                    <a:pt x="3927" y="3034"/>
                  </a:cubicBezTo>
                  <a:cubicBezTo>
                    <a:pt x="3927" y="1042"/>
                    <a:pt x="3158" y="1"/>
                    <a:pt x="2106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8;p50"/>
            <p:cNvSpPr/>
            <p:nvPr/>
          </p:nvSpPr>
          <p:spPr>
            <a:xfrm>
              <a:off x="-563316" y="5247065"/>
              <a:ext cx="53134" cy="82781"/>
            </a:xfrm>
            <a:custGeom>
              <a:avLst/>
              <a:gdLst/>
              <a:ahLst/>
              <a:cxnLst/>
              <a:rect l="l" t="t" r="r" b="b"/>
              <a:pathLst>
                <a:path w="3502" h="5456" extrusionOk="0">
                  <a:moveTo>
                    <a:pt x="1674" y="1"/>
                  </a:moveTo>
                  <a:cubicBezTo>
                    <a:pt x="1651" y="1"/>
                    <a:pt x="1627" y="1"/>
                    <a:pt x="1603" y="3"/>
                  </a:cubicBezTo>
                  <a:cubicBezTo>
                    <a:pt x="497" y="59"/>
                    <a:pt x="0" y="1409"/>
                    <a:pt x="76" y="2894"/>
                  </a:cubicBezTo>
                  <a:cubicBezTo>
                    <a:pt x="151" y="4342"/>
                    <a:pt x="747" y="5455"/>
                    <a:pt x="1805" y="5455"/>
                  </a:cubicBezTo>
                  <a:cubicBezTo>
                    <a:pt x="1831" y="5455"/>
                    <a:pt x="1858" y="5454"/>
                    <a:pt x="1885" y="5453"/>
                  </a:cubicBezTo>
                  <a:cubicBezTo>
                    <a:pt x="2991" y="5397"/>
                    <a:pt x="3501" y="4206"/>
                    <a:pt x="3426" y="2721"/>
                  </a:cubicBezTo>
                  <a:cubicBezTo>
                    <a:pt x="3350" y="1268"/>
                    <a:pt x="2737" y="1"/>
                    <a:pt x="1674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9;p50"/>
            <p:cNvSpPr/>
            <p:nvPr/>
          </p:nvSpPr>
          <p:spPr>
            <a:xfrm>
              <a:off x="-477470" y="5359281"/>
              <a:ext cx="64028" cy="72115"/>
            </a:xfrm>
            <a:custGeom>
              <a:avLst/>
              <a:gdLst/>
              <a:ahLst/>
              <a:cxnLst/>
              <a:rect l="l" t="t" r="r" b="b"/>
              <a:pathLst>
                <a:path w="4220" h="4753" extrusionOk="0">
                  <a:moveTo>
                    <a:pt x="2256" y="1"/>
                  </a:moveTo>
                  <a:cubicBezTo>
                    <a:pt x="2218" y="1"/>
                    <a:pt x="2180" y="2"/>
                    <a:pt x="2142" y="4"/>
                  </a:cubicBezTo>
                  <a:cubicBezTo>
                    <a:pt x="1052" y="60"/>
                    <a:pt x="0" y="883"/>
                    <a:pt x="76" y="2347"/>
                  </a:cubicBezTo>
                  <a:cubicBezTo>
                    <a:pt x="149" y="3772"/>
                    <a:pt x="1235" y="4752"/>
                    <a:pt x="2299" y="4752"/>
                  </a:cubicBezTo>
                  <a:cubicBezTo>
                    <a:pt x="2328" y="4752"/>
                    <a:pt x="2358" y="4752"/>
                    <a:pt x="2387" y="4750"/>
                  </a:cubicBezTo>
                  <a:cubicBezTo>
                    <a:pt x="3478" y="4693"/>
                    <a:pt x="4220" y="3601"/>
                    <a:pt x="4144" y="2138"/>
                  </a:cubicBezTo>
                  <a:cubicBezTo>
                    <a:pt x="4071" y="724"/>
                    <a:pt x="3291" y="1"/>
                    <a:pt x="2256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30;p50"/>
            <p:cNvSpPr/>
            <p:nvPr/>
          </p:nvSpPr>
          <p:spPr>
            <a:xfrm>
              <a:off x="-553606" y="5480312"/>
              <a:ext cx="88425" cy="100988"/>
            </a:xfrm>
            <a:custGeom>
              <a:avLst/>
              <a:gdLst/>
              <a:ahLst/>
              <a:cxnLst/>
              <a:rect l="l" t="t" r="r" b="b"/>
              <a:pathLst>
                <a:path w="5828" h="6656" extrusionOk="0">
                  <a:moveTo>
                    <a:pt x="2897" y="0"/>
                  </a:moveTo>
                  <a:cubicBezTo>
                    <a:pt x="2844" y="0"/>
                    <a:pt x="2789" y="2"/>
                    <a:pt x="2734" y="5"/>
                  </a:cubicBezTo>
                  <a:cubicBezTo>
                    <a:pt x="871" y="100"/>
                    <a:pt x="1" y="1760"/>
                    <a:pt x="94" y="3569"/>
                  </a:cubicBezTo>
                  <a:cubicBezTo>
                    <a:pt x="184" y="5319"/>
                    <a:pt x="1146" y="6655"/>
                    <a:pt x="2895" y="6655"/>
                  </a:cubicBezTo>
                  <a:cubicBezTo>
                    <a:pt x="2954" y="6655"/>
                    <a:pt x="3015" y="6654"/>
                    <a:pt x="3076" y="6651"/>
                  </a:cubicBezTo>
                  <a:cubicBezTo>
                    <a:pt x="4939" y="6554"/>
                    <a:pt x="5828" y="5090"/>
                    <a:pt x="5736" y="3278"/>
                  </a:cubicBezTo>
                  <a:cubicBezTo>
                    <a:pt x="5644" y="1522"/>
                    <a:pt x="4658" y="0"/>
                    <a:pt x="2897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1;p50"/>
            <p:cNvSpPr/>
            <p:nvPr/>
          </p:nvSpPr>
          <p:spPr>
            <a:xfrm>
              <a:off x="-456654" y="5643538"/>
              <a:ext cx="74679" cy="116722"/>
            </a:xfrm>
            <a:custGeom>
              <a:avLst/>
              <a:gdLst/>
              <a:ahLst/>
              <a:cxnLst/>
              <a:rect l="l" t="t" r="r" b="b"/>
              <a:pathLst>
                <a:path w="4922" h="7693" extrusionOk="0">
                  <a:moveTo>
                    <a:pt x="2541" y="1"/>
                  </a:moveTo>
                  <a:cubicBezTo>
                    <a:pt x="2508" y="1"/>
                    <a:pt x="2476" y="2"/>
                    <a:pt x="2444" y="3"/>
                  </a:cubicBezTo>
                  <a:cubicBezTo>
                    <a:pt x="1192" y="67"/>
                    <a:pt x="1" y="1373"/>
                    <a:pt x="124" y="3745"/>
                  </a:cubicBezTo>
                  <a:cubicBezTo>
                    <a:pt x="244" y="6073"/>
                    <a:pt x="1536" y="7693"/>
                    <a:pt x="2768" y="7693"/>
                  </a:cubicBezTo>
                  <a:cubicBezTo>
                    <a:pt x="2792" y="7693"/>
                    <a:pt x="2816" y="7692"/>
                    <a:pt x="2840" y="7691"/>
                  </a:cubicBezTo>
                  <a:cubicBezTo>
                    <a:pt x="4094" y="7626"/>
                    <a:pt x="4922" y="5878"/>
                    <a:pt x="4800" y="3504"/>
                  </a:cubicBezTo>
                  <a:cubicBezTo>
                    <a:pt x="4681" y="1194"/>
                    <a:pt x="3747" y="1"/>
                    <a:pt x="2541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32;p50"/>
            <p:cNvSpPr/>
            <p:nvPr/>
          </p:nvSpPr>
          <p:spPr>
            <a:xfrm>
              <a:off x="-661510" y="5760265"/>
              <a:ext cx="125826" cy="147113"/>
            </a:xfrm>
            <a:custGeom>
              <a:avLst/>
              <a:gdLst/>
              <a:ahLst/>
              <a:cxnLst/>
              <a:rect l="l" t="t" r="r" b="b"/>
              <a:pathLst>
                <a:path w="8293" h="9696" extrusionOk="0">
                  <a:moveTo>
                    <a:pt x="4142" y="0"/>
                  </a:moveTo>
                  <a:cubicBezTo>
                    <a:pt x="1459" y="0"/>
                    <a:pt x="61" y="2322"/>
                    <a:pt x="31" y="4944"/>
                  </a:cubicBezTo>
                  <a:cubicBezTo>
                    <a:pt x="1" y="7585"/>
                    <a:pt x="1368" y="9665"/>
                    <a:pt x="4086" y="9695"/>
                  </a:cubicBezTo>
                  <a:cubicBezTo>
                    <a:pt x="4107" y="9695"/>
                    <a:pt x="4127" y="9695"/>
                    <a:pt x="4148" y="9695"/>
                  </a:cubicBezTo>
                  <a:cubicBezTo>
                    <a:pt x="6828" y="9695"/>
                    <a:pt x="8232" y="7657"/>
                    <a:pt x="8262" y="5038"/>
                  </a:cubicBezTo>
                  <a:cubicBezTo>
                    <a:pt x="8292" y="2396"/>
                    <a:pt x="6916" y="31"/>
                    <a:pt x="4196" y="0"/>
                  </a:cubicBezTo>
                  <a:cubicBezTo>
                    <a:pt x="4178" y="0"/>
                    <a:pt x="4160" y="0"/>
                    <a:pt x="4142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33;p50"/>
            <p:cNvSpPr/>
            <p:nvPr/>
          </p:nvSpPr>
          <p:spPr>
            <a:xfrm>
              <a:off x="-474997" y="5890910"/>
              <a:ext cx="102536" cy="166655"/>
            </a:xfrm>
            <a:custGeom>
              <a:avLst/>
              <a:gdLst/>
              <a:ahLst/>
              <a:cxnLst/>
              <a:rect l="l" t="t" r="r" b="b"/>
              <a:pathLst>
                <a:path w="6758" h="10984" extrusionOk="0">
                  <a:moveTo>
                    <a:pt x="3646" y="0"/>
                  </a:moveTo>
                  <a:cubicBezTo>
                    <a:pt x="1868" y="0"/>
                    <a:pt x="78" y="1752"/>
                    <a:pt x="38" y="5121"/>
                  </a:cubicBezTo>
                  <a:cubicBezTo>
                    <a:pt x="1" y="8510"/>
                    <a:pt x="1761" y="10963"/>
                    <a:pt x="3553" y="10983"/>
                  </a:cubicBezTo>
                  <a:cubicBezTo>
                    <a:pt x="3560" y="10983"/>
                    <a:pt x="3567" y="10983"/>
                    <a:pt x="3575" y="10983"/>
                  </a:cubicBezTo>
                  <a:cubicBezTo>
                    <a:pt x="5354" y="10983"/>
                    <a:pt x="6680" y="8573"/>
                    <a:pt x="6718" y="5198"/>
                  </a:cubicBezTo>
                  <a:cubicBezTo>
                    <a:pt x="6757" y="1809"/>
                    <a:pt x="5468" y="22"/>
                    <a:pt x="3679" y="1"/>
                  </a:cubicBezTo>
                  <a:cubicBezTo>
                    <a:pt x="3668" y="0"/>
                    <a:pt x="3657" y="0"/>
                    <a:pt x="3646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34;p50"/>
            <p:cNvSpPr/>
            <p:nvPr/>
          </p:nvSpPr>
          <p:spPr>
            <a:xfrm>
              <a:off x="-492085" y="6188210"/>
              <a:ext cx="93250" cy="146642"/>
            </a:xfrm>
            <a:custGeom>
              <a:avLst/>
              <a:gdLst/>
              <a:ahLst/>
              <a:cxnLst/>
              <a:rect l="l" t="t" r="r" b="b"/>
              <a:pathLst>
                <a:path w="6146" h="9665" extrusionOk="0">
                  <a:moveTo>
                    <a:pt x="2969" y="1"/>
                  </a:moveTo>
                  <a:cubicBezTo>
                    <a:pt x="2936" y="1"/>
                    <a:pt x="2903" y="1"/>
                    <a:pt x="2870" y="3"/>
                  </a:cubicBezTo>
                  <a:cubicBezTo>
                    <a:pt x="909" y="81"/>
                    <a:pt x="0" y="2461"/>
                    <a:pt x="106" y="5093"/>
                  </a:cubicBezTo>
                  <a:cubicBezTo>
                    <a:pt x="209" y="7673"/>
                    <a:pt x="1255" y="9664"/>
                    <a:pt x="3148" y="9664"/>
                  </a:cubicBezTo>
                  <a:cubicBezTo>
                    <a:pt x="3184" y="9664"/>
                    <a:pt x="3220" y="9664"/>
                    <a:pt x="3256" y="9662"/>
                  </a:cubicBezTo>
                  <a:cubicBezTo>
                    <a:pt x="5216" y="9584"/>
                    <a:pt x="6145" y="7486"/>
                    <a:pt x="6041" y="4857"/>
                  </a:cubicBezTo>
                  <a:cubicBezTo>
                    <a:pt x="5938" y="2271"/>
                    <a:pt x="4867" y="1"/>
                    <a:pt x="2969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35;p50"/>
            <p:cNvSpPr/>
            <p:nvPr/>
          </p:nvSpPr>
          <p:spPr>
            <a:xfrm>
              <a:off x="-635108" y="6069140"/>
              <a:ext cx="130074" cy="166911"/>
            </a:xfrm>
            <a:custGeom>
              <a:avLst/>
              <a:gdLst/>
              <a:ahLst/>
              <a:cxnLst/>
              <a:rect l="l" t="t" r="r" b="b"/>
              <a:pathLst>
                <a:path w="10664" h="13684" extrusionOk="0">
                  <a:moveTo>
                    <a:pt x="5728" y="0"/>
                  </a:moveTo>
                  <a:cubicBezTo>
                    <a:pt x="2913" y="0"/>
                    <a:pt x="97" y="2173"/>
                    <a:pt x="49" y="6367"/>
                  </a:cubicBezTo>
                  <a:cubicBezTo>
                    <a:pt x="0" y="10590"/>
                    <a:pt x="2796" y="13652"/>
                    <a:pt x="5631" y="13683"/>
                  </a:cubicBezTo>
                  <a:cubicBezTo>
                    <a:pt x="5646" y="13684"/>
                    <a:pt x="5660" y="13684"/>
                    <a:pt x="5675" y="13684"/>
                  </a:cubicBezTo>
                  <a:cubicBezTo>
                    <a:pt x="8483" y="13684"/>
                    <a:pt x="10568" y="10687"/>
                    <a:pt x="10615" y="6488"/>
                  </a:cubicBezTo>
                  <a:cubicBezTo>
                    <a:pt x="10663" y="2267"/>
                    <a:pt x="8617" y="34"/>
                    <a:pt x="5787" y="1"/>
                  </a:cubicBezTo>
                  <a:cubicBezTo>
                    <a:pt x="5767" y="1"/>
                    <a:pt x="5748" y="0"/>
                    <a:pt x="5728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36;p50"/>
            <p:cNvSpPr/>
            <p:nvPr/>
          </p:nvSpPr>
          <p:spPr>
            <a:xfrm>
              <a:off x="-985023" y="5840618"/>
              <a:ext cx="144958" cy="165486"/>
            </a:xfrm>
            <a:custGeom>
              <a:avLst/>
              <a:gdLst/>
              <a:ahLst/>
              <a:cxnLst/>
              <a:rect l="l" t="t" r="r" b="b"/>
              <a:pathLst>
                <a:path w="9554" h="10907" extrusionOk="0">
                  <a:moveTo>
                    <a:pt x="4747" y="1"/>
                  </a:moveTo>
                  <a:cubicBezTo>
                    <a:pt x="4659" y="1"/>
                    <a:pt x="4571" y="3"/>
                    <a:pt x="4481" y="8"/>
                  </a:cubicBezTo>
                  <a:cubicBezTo>
                    <a:pt x="1427" y="166"/>
                    <a:pt x="1" y="2885"/>
                    <a:pt x="154" y="5851"/>
                  </a:cubicBezTo>
                  <a:cubicBezTo>
                    <a:pt x="302" y="8719"/>
                    <a:pt x="1877" y="10907"/>
                    <a:pt x="4741" y="10907"/>
                  </a:cubicBezTo>
                  <a:cubicBezTo>
                    <a:pt x="4840" y="10907"/>
                    <a:pt x="4940" y="10904"/>
                    <a:pt x="5041" y="10899"/>
                  </a:cubicBezTo>
                  <a:cubicBezTo>
                    <a:pt x="8095" y="10742"/>
                    <a:pt x="9553" y="8341"/>
                    <a:pt x="9400" y="5375"/>
                  </a:cubicBezTo>
                  <a:cubicBezTo>
                    <a:pt x="9252" y="2495"/>
                    <a:pt x="7635" y="1"/>
                    <a:pt x="4747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37;p50"/>
            <p:cNvSpPr/>
            <p:nvPr/>
          </p:nvSpPr>
          <p:spPr>
            <a:xfrm>
              <a:off x="-1064287" y="6117673"/>
              <a:ext cx="159132" cy="118380"/>
            </a:xfrm>
            <a:custGeom>
              <a:avLst/>
              <a:gdLst/>
              <a:ahLst/>
              <a:cxnLst/>
              <a:rect l="l" t="t" r="r" b="b"/>
              <a:pathLst>
                <a:path w="14606" h="10868" extrusionOk="0">
                  <a:moveTo>
                    <a:pt x="7735" y="0"/>
                  </a:moveTo>
                  <a:cubicBezTo>
                    <a:pt x="3887" y="0"/>
                    <a:pt x="77" y="1708"/>
                    <a:pt x="38" y="5018"/>
                  </a:cubicBezTo>
                  <a:cubicBezTo>
                    <a:pt x="1" y="8371"/>
                    <a:pt x="3863" y="10821"/>
                    <a:pt x="7762" y="10867"/>
                  </a:cubicBezTo>
                  <a:cubicBezTo>
                    <a:pt x="7798" y="10867"/>
                    <a:pt x="7833" y="10867"/>
                    <a:pt x="7868" y="10867"/>
                  </a:cubicBezTo>
                  <a:cubicBezTo>
                    <a:pt x="11707" y="10867"/>
                    <a:pt x="14531" y="8507"/>
                    <a:pt x="14569" y="5185"/>
                  </a:cubicBezTo>
                  <a:cubicBezTo>
                    <a:pt x="14605" y="1832"/>
                    <a:pt x="11779" y="45"/>
                    <a:pt x="7886" y="1"/>
                  </a:cubicBezTo>
                  <a:cubicBezTo>
                    <a:pt x="7836" y="0"/>
                    <a:pt x="7785" y="0"/>
                    <a:pt x="7735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38;p50"/>
            <p:cNvSpPr/>
            <p:nvPr/>
          </p:nvSpPr>
          <p:spPr>
            <a:xfrm>
              <a:off x="-850324" y="5948314"/>
              <a:ext cx="189474" cy="151786"/>
            </a:xfrm>
            <a:custGeom>
              <a:avLst/>
              <a:gdLst/>
              <a:ahLst/>
              <a:cxnLst/>
              <a:rect l="l" t="t" r="r" b="b"/>
              <a:pathLst>
                <a:path w="12488" h="10004" extrusionOk="0">
                  <a:moveTo>
                    <a:pt x="5314" y="0"/>
                  </a:moveTo>
                  <a:cubicBezTo>
                    <a:pt x="3874" y="0"/>
                    <a:pt x="2536" y="616"/>
                    <a:pt x="1635" y="2041"/>
                  </a:cubicBezTo>
                  <a:cubicBezTo>
                    <a:pt x="0" y="4624"/>
                    <a:pt x="1399" y="7359"/>
                    <a:pt x="3908" y="8947"/>
                  </a:cubicBezTo>
                  <a:cubicBezTo>
                    <a:pt x="4987" y="9629"/>
                    <a:pt x="6119" y="10003"/>
                    <a:pt x="7189" y="10003"/>
                  </a:cubicBezTo>
                  <a:cubicBezTo>
                    <a:pt x="8609" y="10003"/>
                    <a:pt x="9920" y="9344"/>
                    <a:pt x="10853" y="7869"/>
                  </a:cubicBezTo>
                  <a:cubicBezTo>
                    <a:pt x="12487" y="5284"/>
                    <a:pt x="11369" y="2710"/>
                    <a:pt x="8856" y="1122"/>
                  </a:cubicBezTo>
                  <a:cubicBezTo>
                    <a:pt x="7729" y="409"/>
                    <a:pt x="6488" y="0"/>
                    <a:pt x="5314" y="0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39;p50"/>
            <p:cNvSpPr/>
            <p:nvPr/>
          </p:nvSpPr>
          <p:spPr>
            <a:xfrm>
              <a:off x="-1103883" y="5950636"/>
              <a:ext cx="125795" cy="147143"/>
            </a:xfrm>
            <a:custGeom>
              <a:avLst/>
              <a:gdLst/>
              <a:ahLst/>
              <a:cxnLst/>
              <a:rect l="l" t="t" r="r" b="b"/>
              <a:pathLst>
                <a:path w="8291" h="9698" extrusionOk="0">
                  <a:moveTo>
                    <a:pt x="4144" y="1"/>
                  </a:moveTo>
                  <a:cubicBezTo>
                    <a:pt x="1458" y="1"/>
                    <a:pt x="61" y="2322"/>
                    <a:pt x="31" y="4946"/>
                  </a:cubicBezTo>
                  <a:cubicBezTo>
                    <a:pt x="0" y="7586"/>
                    <a:pt x="1366" y="9667"/>
                    <a:pt x="4085" y="9697"/>
                  </a:cubicBezTo>
                  <a:cubicBezTo>
                    <a:pt x="4105" y="9697"/>
                    <a:pt x="4125" y="9697"/>
                    <a:pt x="4145" y="9697"/>
                  </a:cubicBezTo>
                  <a:cubicBezTo>
                    <a:pt x="6826" y="9697"/>
                    <a:pt x="8230" y="7660"/>
                    <a:pt x="8260" y="5038"/>
                  </a:cubicBezTo>
                  <a:cubicBezTo>
                    <a:pt x="8290" y="2399"/>
                    <a:pt x="6914" y="33"/>
                    <a:pt x="4196" y="1"/>
                  </a:cubicBezTo>
                  <a:cubicBezTo>
                    <a:pt x="4179" y="1"/>
                    <a:pt x="4161" y="1"/>
                    <a:pt x="4144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40;p50"/>
            <p:cNvSpPr/>
            <p:nvPr/>
          </p:nvSpPr>
          <p:spPr>
            <a:xfrm>
              <a:off x="-1182447" y="6255944"/>
              <a:ext cx="120379" cy="164606"/>
            </a:xfrm>
            <a:custGeom>
              <a:avLst/>
              <a:gdLst/>
              <a:ahLst/>
              <a:cxnLst/>
              <a:rect l="l" t="t" r="r" b="b"/>
              <a:pathLst>
                <a:path w="7934" h="10849" extrusionOk="0">
                  <a:moveTo>
                    <a:pt x="4702" y="1"/>
                  </a:moveTo>
                  <a:cubicBezTo>
                    <a:pt x="3082" y="1"/>
                    <a:pt x="1324" y="1406"/>
                    <a:pt x="698" y="4374"/>
                  </a:cubicBezTo>
                  <a:cubicBezTo>
                    <a:pt x="1" y="7690"/>
                    <a:pt x="1251" y="10439"/>
                    <a:pt x="3005" y="10807"/>
                  </a:cubicBezTo>
                  <a:cubicBezTo>
                    <a:pt x="3138" y="10835"/>
                    <a:pt x="3271" y="10849"/>
                    <a:pt x="3404" y="10849"/>
                  </a:cubicBezTo>
                  <a:cubicBezTo>
                    <a:pt x="5019" y="10849"/>
                    <a:pt x="6591" y="8813"/>
                    <a:pt x="7235" y="5750"/>
                  </a:cubicBezTo>
                  <a:cubicBezTo>
                    <a:pt x="7933" y="2434"/>
                    <a:pt x="7017" y="428"/>
                    <a:pt x="5266" y="59"/>
                  </a:cubicBezTo>
                  <a:cubicBezTo>
                    <a:pt x="5081" y="20"/>
                    <a:pt x="4892" y="1"/>
                    <a:pt x="4702" y="1"/>
                  </a:cubicBezTo>
                  <a:close/>
                </a:path>
              </a:pathLst>
            </a:custGeom>
            <a:solidFill>
              <a:srgbClr val="DF9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52828" y="2574738"/>
            <a:ext cx="6490558" cy="1786300"/>
            <a:chOff x="1061382" y="1478074"/>
            <a:chExt cx="6490558" cy="17863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1061382" y="1478074"/>
                  <a:ext cx="6490558" cy="15737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5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𝟓𝟒</m:t>
                            </m:r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𝟕𝟐</m:t>
                            </m:r>
                          </m:den>
                        </m:f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𝟐𝟕</m:t>
                            </m:r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den>
                        </m:f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den>
                        </m:f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vi-VN" sz="5400" b="1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382" y="1478074"/>
                  <a:ext cx="6490558" cy="157370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ectangle 68"/>
            <p:cNvSpPr/>
            <p:nvPr/>
          </p:nvSpPr>
          <p:spPr>
            <a:xfrm>
              <a:off x="2952558" y="2533172"/>
              <a:ext cx="731019" cy="701128"/>
            </a:xfrm>
            <a:prstGeom prst="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5400" b="1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748129" y="1578278"/>
              <a:ext cx="731019" cy="701128"/>
            </a:xfrm>
            <a:prstGeom prst="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5400" b="1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567008" y="2563246"/>
              <a:ext cx="731019" cy="701128"/>
            </a:xfrm>
            <a:prstGeom prst="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5400" b="1"/>
            </a:p>
          </p:txBody>
        </p:sp>
      </p:grpSp>
      <p:sp>
        <p:nvSpPr>
          <p:cNvPr id="74" name="Curved Down Arrow 73"/>
          <p:cNvSpPr/>
          <p:nvPr/>
        </p:nvSpPr>
        <p:spPr>
          <a:xfrm>
            <a:off x="1423323" y="2229223"/>
            <a:ext cx="1678344" cy="305979"/>
          </a:xfrm>
          <a:prstGeom prst="curved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936515" y="1715388"/>
            <a:ext cx="65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endParaRPr lang="vi-VN" sz="28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Curved Up Arrow 76"/>
          <p:cNvSpPr/>
          <p:nvPr/>
        </p:nvSpPr>
        <p:spPr>
          <a:xfrm>
            <a:off x="1423323" y="4489472"/>
            <a:ext cx="1678344" cy="300727"/>
          </a:xfrm>
          <a:prstGeom prst="curved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935893" y="4737013"/>
            <a:ext cx="65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endParaRPr lang="vi-VN" sz="28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63572" y="3595679"/>
            <a:ext cx="753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Curved Down Arrow 79"/>
          <p:cNvSpPr/>
          <p:nvPr/>
        </p:nvSpPr>
        <p:spPr>
          <a:xfrm>
            <a:off x="3155065" y="2270021"/>
            <a:ext cx="1710538" cy="318698"/>
          </a:xfrm>
          <a:prstGeom prst="curved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812564" y="1737846"/>
            <a:ext cx="65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Curved Up Arrow 81"/>
          <p:cNvSpPr/>
          <p:nvPr/>
        </p:nvSpPr>
        <p:spPr>
          <a:xfrm>
            <a:off x="3197935" y="4494408"/>
            <a:ext cx="1744850" cy="343645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99516" y="4776900"/>
            <a:ext cx="65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607999" y="2599137"/>
            <a:ext cx="753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Curved Down Arrow 84"/>
          <p:cNvSpPr/>
          <p:nvPr/>
        </p:nvSpPr>
        <p:spPr>
          <a:xfrm>
            <a:off x="4930400" y="2180609"/>
            <a:ext cx="1710538" cy="394129"/>
          </a:xfrm>
          <a:prstGeom prst="curved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7030A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87899" y="1723865"/>
            <a:ext cx="65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  <a:endParaRPr lang="vi-VN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Curved Up Arrow 86"/>
          <p:cNvSpPr/>
          <p:nvPr/>
        </p:nvSpPr>
        <p:spPr>
          <a:xfrm>
            <a:off x="4923949" y="4476092"/>
            <a:ext cx="1856090" cy="397815"/>
          </a:xfrm>
          <a:prstGeom prst="curved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572008" y="4843925"/>
            <a:ext cx="65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  <a:endParaRPr lang="vi-VN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377719" y="3608819"/>
            <a:ext cx="4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41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77" grpId="0" animBg="1"/>
      <p:bldP spid="78" grpId="0"/>
      <p:bldP spid="79" grpId="0"/>
      <p:bldP spid="80" grpId="0" animBg="1"/>
      <p:bldP spid="81" grpId="0"/>
      <p:bldP spid="82" grpId="0" animBg="1"/>
      <p:bldP spid="83" grpId="0"/>
      <p:bldP spid="84" grpId="0"/>
      <p:bldP spid="85" grpId="0" animBg="1"/>
      <p:bldP spid="86" grpId="0"/>
      <p:bldP spid="87" grpId="0" animBg="1"/>
      <p:bldP spid="88" grpId="0"/>
      <p:bldP spid="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7A09-6F1C-4734-AEE9-AE4A28D4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13BB36-D6EA-4346-A1A0-28C7B34FF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34132A-529A-4E2F-8A85-7566237351B2}"/>
              </a:ext>
            </a:extLst>
          </p:cNvPr>
          <p:cNvSpPr txBox="1"/>
          <p:nvPr/>
        </p:nvSpPr>
        <p:spPr>
          <a:xfrm>
            <a:off x="656919" y="672937"/>
            <a:ext cx="956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rút gọn phân số ta có thể làm nh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9D1741-B763-4C95-AEED-0B89A4D7D335}"/>
              </a:ext>
            </a:extLst>
          </p:cNvPr>
          <p:cNvSpPr txBox="1"/>
          <p:nvPr/>
        </p:nvSpPr>
        <p:spPr>
          <a:xfrm>
            <a:off x="966997" y="1500252"/>
            <a:ext cx="9037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Xét xem tử số và mẫu số cùng chia hết cho số tự nhiên nào lớn hơn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B72491-3FEC-4764-9570-B6F0D4464A37}"/>
              </a:ext>
            </a:extLst>
          </p:cNvPr>
          <p:cNvSpPr txBox="1"/>
          <p:nvPr/>
        </p:nvSpPr>
        <p:spPr>
          <a:xfrm>
            <a:off x="1033257" y="2865553"/>
            <a:ext cx="10100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*Chia tử số và mẫu số cho số đó.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làm nh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cho đến khi nhận đ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phân số tối giản</a:t>
            </a:r>
          </a:p>
        </p:txBody>
      </p:sp>
    </p:spTree>
    <p:extLst>
      <p:ext uri="{BB962C8B-B14F-4D97-AF65-F5344CB8AC3E}">
        <p14:creationId xmlns:p14="http://schemas.microsoft.com/office/powerpoint/2010/main" val="904007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057582-29C8-4D74-9F4C-EEA0A7F43A01}"/>
              </a:ext>
            </a:extLst>
          </p:cNvPr>
          <p:cNvSpPr txBox="1"/>
          <p:nvPr/>
        </p:nvSpPr>
        <p:spPr>
          <a:xfrm>
            <a:off x="5227021" y="33910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dirty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DẶN DÒ</a:t>
            </a:r>
            <a:endParaRPr lang="en-US" sz="9600" b="1" dirty="0">
              <a:solidFill>
                <a:srgbClr val="59503C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880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544C6E1-E503-460D-B842-B1767BABC942}"/>
              </a:ext>
            </a:extLst>
          </p:cNvPr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E5EB96-90E9-4329-BD8C-CFE3A7DA5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0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Hình ả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9B27ADEE-DE60-4CAB-8433-1572D7D73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54" y="1053529"/>
            <a:ext cx="11251692" cy="362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vi-VN" sz="5027" dirty="0" err="1">
                <a:solidFill>
                  <a:srgbClr val="FFFFFF"/>
                </a:solidFill>
                <a:latin typeface="HP001 4 hang 1 ô ly" panose="020B0603050302020204" pitchFamily="34" charset="0"/>
                <a:ea typeface="HP001 5Ha"/>
                <a:cs typeface="Times New Roman" panose="02020603050405020304" pitchFamily="18" charset="0"/>
              </a:rPr>
              <a:t>Thứ</a:t>
            </a:r>
            <a:r>
              <a:rPr lang="en-US" altLang="vi-VN" sz="5027" dirty="0">
                <a:solidFill>
                  <a:srgbClr val="FFFFFF"/>
                </a:solidFill>
                <a:latin typeface="HP001 4 hang 1 ô ly" panose="020B0603050302020204" pitchFamily="34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>
                <a:solidFill>
                  <a:srgbClr val="FFFFFF"/>
                </a:solidFill>
                <a:latin typeface="HP001 4 hang 1 ô ly" panose="020B0603050302020204" pitchFamily="34" charset="0"/>
                <a:ea typeface="HP001 5Ha"/>
                <a:cs typeface="Times New Roman" panose="02020603050405020304" pitchFamily="18" charset="0"/>
              </a:rPr>
              <a:t>hai</a:t>
            </a:r>
            <a:r>
              <a:rPr lang="en-US" altLang="vi-VN" sz="5027" dirty="0">
                <a:solidFill>
                  <a:srgbClr val="FFFFFF"/>
                </a:solidFill>
                <a:latin typeface="HP001 4 hang 1 ô ly" panose="020B0603050302020204" pitchFamily="34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>
                <a:solidFill>
                  <a:srgbClr val="FFFFFF"/>
                </a:solidFill>
                <a:latin typeface="HP001 4 hang 1 ô ly" panose="020B0603050302020204" pitchFamily="34" charset="0"/>
                <a:ea typeface="HP001 5Ha"/>
                <a:cs typeface="Times New Roman" panose="02020603050405020304" pitchFamily="18" charset="0"/>
              </a:rPr>
              <a:t>ngày</a:t>
            </a:r>
            <a:r>
              <a:rPr lang="en-US" altLang="vi-VN" sz="5027" dirty="0">
                <a:solidFill>
                  <a:srgbClr val="FFFFFF"/>
                </a:solidFill>
                <a:latin typeface="HP001 4 hang 1 ô ly" panose="020B0603050302020204" pitchFamily="34" charset="0"/>
                <a:ea typeface="HP001 5Ha"/>
                <a:cs typeface="Times New Roman" panose="02020603050405020304" pitchFamily="18" charset="0"/>
              </a:rPr>
              <a:t> 7 </a:t>
            </a:r>
            <a:r>
              <a:rPr lang="en-US" altLang="vi-VN" sz="5027" dirty="0" err="1">
                <a:solidFill>
                  <a:srgbClr val="FFFFFF"/>
                </a:solidFill>
                <a:latin typeface="HP001 4 hang 1 ô ly" panose="020B0603050302020204" pitchFamily="34" charset="0"/>
                <a:ea typeface="HP001 5Ha"/>
                <a:cs typeface="Times New Roman" panose="02020603050405020304" pitchFamily="18" charset="0"/>
              </a:rPr>
              <a:t>tháng</a:t>
            </a:r>
            <a:r>
              <a:rPr lang="en-US" altLang="vi-VN" sz="5027" dirty="0">
                <a:solidFill>
                  <a:srgbClr val="FFFFFF"/>
                </a:solidFill>
                <a:latin typeface="HP001 4 hang 1 ô ly" panose="020B0603050302020204" pitchFamily="34" charset="0"/>
                <a:ea typeface="HP001 5Ha"/>
                <a:cs typeface="Times New Roman" panose="02020603050405020304" pitchFamily="18" charset="0"/>
              </a:rPr>
              <a:t> 2 </a:t>
            </a:r>
            <a:r>
              <a:rPr lang="en-US" altLang="vi-VN" sz="5027" dirty="0" err="1">
                <a:solidFill>
                  <a:srgbClr val="FFFFFF"/>
                </a:solidFill>
                <a:latin typeface="HP001 4 hang 1 ô ly" panose="020B0603050302020204" pitchFamily="34" charset="0"/>
                <a:ea typeface="HP001 5Ha"/>
                <a:cs typeface="Times New Roman" panose="02020603050405020304" pitchFamily="18" charset="0"/>
              </a:rPr>
              <a:t>năm</a:t>
            </a:r>
            <a:r>
              <a:rPr lang="en-US" altLang="vi-VN" sz="5027" dirty="0">
                <a:solidFill>
                  <a:srgbClr val="FFFFFF"/>
                </a:solidFill>
                <a:latin typeface="HP001 4 hang 1 ô ly" panose="020B0603050302020204" pitchFamily="34" charset="0"/>
                <a:ea typeface="HP001 5Ha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vi-VN" sz="5027" dirty="0" err="1">
                <a:solidFill>
                  <a:srgbClr val="FFFFFF"/>
                </a:solidFill>
                <a:latin typeface="HP001 4 hang 1 ô ly" panose="020B0603050302020204" pitchFamily="34" charset="0"/>
                <a:ea typeface="HP001 5Ha"/>
                <a:cs typeface="Times New Roman" panose="02020603050405020304" pitchFamily="18" charset="0"/>
              </a:rPr>
              <a:t>Toán</a:t>
            </a:r>
            <a:r>
              <a:rPr lang="en-US" altLang="vi-VN" sz="5027" dirty="0">
                <a:solidFill>
                  <a:srgbClr val="FFFFFF"/>
                </a:solidFill>
                <a:latin typeface="HP001 4 hang 1 ô ly" panose="020B0603050302020204" pitchFamily="34" charset="0"/>
                <a:ea typeface="HP001 5Ha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vi-VN" sz="5027" dirty="0" err="1">
                <a:solidFill>
                  <a:srgbClr val="FFFFFF"/>
                </a:solidFill>
                <a:latin typeface="HP001 4 hang 1 ô ly" panose="020B0603050302020204" pitchFamily="34" charset="0"/>
                <a:ea typeface="HP001 5Ha"/>
                <a:cs typeface="Times New Roman" panose="02020603050405020304" pitchFamily="18" charset="0"/>
              </a:rPr>
              <a:t>Rút</a:t>
            </a:r>
            <a:r>
              <a:rPr lang="en-US" altLang="vi-VN" sz="5027" dirty="0">
                <a:solidFill>
                  <a:srgbClr val="FFFFFF"/>
                </a:solidFill>
                <a:latin typeface="HP001 4 hang 1 ô ly" panose="020B0603050302020204" pitchFamily="34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>
                <a:solidFill>
                  <a:srgbClr val="FFFFFF"/>
                </a:solidFill>
                <a:latin typeface="HP001 4 hang 1 ô ly" panose="020B0603050302020204" pitchFamily="34" charset="0"/>
                <a:ea typeface="HP001 5Ha"/>
                <a:cs typeface="Times New Roman" panose="02020603050405020304" pitchFamily="18" charset="0"/>
              </a:rPr>
              <a:t>gọn</a:t>
            </a:r>
            <a:r>
              <a:rPr lang="en-US" altLang="vi-VN" sz="5027" dirty="0">
                <a:solidFill>
                  <a:srgbClr val="FFFFFF"/>
                </a:solidFill>
                <a:latin typeface="HP001 4 hang 1 ô ly" panose="020B0603050302020204" pitchFamily="34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>
                <a:solidFill>
                  <a:srgbClr val="FFFFFF"/>
                </a:solidFill>
                <a:latin typeface="HP001 4 hang 1 ô ly" panose="020B0603050302020204" pitchFamily="34" charset="0"/>
                <a:ea typeface="HP001 5Ha"/>
                <a:cs typeface="Times New Roman" panose="02020603050405020304" pitchFamily="18" charset="0"/>
              </a:rPr>
              <a:t>phân</a:t>
            </a:r>
            <a:r>
              <a:rPr lang="en-US" altLang="vi-VN" sz="5027" dirty="0">
                <a:solidFill>
                  <a:srgbClr val="FFFFFF"/>
                </a:solidFill>
                <a:latin typeface="HP001 4 hang 1 ô ly" panose="020B0603050302020204" pitchFamily="34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>
                <a:solidFill>
                  <a:srgbClr val="FFFFFF"/>
                </a:solidFill>
                <a:latin typeface="HP001 4 hang 1 ô ly" panose="020B0603050302020204" pitchFamily="34" charset="0"/>
                <a:ea typeface="HP001 5Ha"/>
                <a:cs typeface="Times New Roman" panose="02020603050405020304" pitchFamily="18" charset="0"/>
              </a:rPr>
              <a:t>số</a:t>
            </a:r>
            <a:endParaRPr lang="en-US" altLang="vi-VN" sz="5027" dirty="0">
              <a:solidFill>
                <a:srgbClr val="FFFFFF"/>
              </a:solidFill>
              <a:latin typeface="HP001 4 hang 1 ô ly" panose="020B0603050302020204" pitchFamily="34" charset="0"/>
              <a:ea typeface="HP001 5Ha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vi-VN" sz="5027" dirty="0">
                <a:solidFill>
                  <a:srgbClr val="FFFFFF"/>
                </a:solidFill>
                <a:latin typeface="HP001 4 hang 1 ô ly" panose="020B0603050302020204" pitchFamily="34" charset="0"/>
                <a:ea typeface="HP001 5Ha"/>
                <a:cs typeface="Times New Roman" panose="02020603050405020304" pitchFamily="18" charset="0"/>
              </a:rPr>
              <a:t>                      Trang 112,113</a:t>
            </a:r>
          </a:p>
        </p:txBody>
      </p:sp>
    </p:spTree>
    <p:extLst>
      <p:ext uri="{BB962C8B-B14F-4D97-AF65-F5344CB8AC3E}">
        <p14:creationId xmlns:p14="http://schemas.microsoft.com/office/powerpoint/2010/main" val="155779764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C5985F-3DF1-4084-8414-6954D0DF7130}"/>
              </a:ext>
            </a:extLst>
          </p:cNvPr>
          <p:cNvSpPr txBox="1"/>
          <p:nvPr/>
        </p:nvSpPr>
        <p:spPr>
          <a:xfrm>
            <a:off x="5440977" y="2782903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KHỞI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11117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ản mềm mẫu giấy 4 ô ly - Mẫu giấy luyện viết chữ đẹp - Luyện chữ đẹ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10" t="11646" r="60011" b="72808"/>
          <a:stretch/>
        </p:blipFill>
        <p:spPr bwMode="auto">
          <a:xfrm>
            <a:off x="1431426" y="1008744"/>
            <a:ext cx="5105775" cy="226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710641" y="1105406"/>
            <a:ext cx="513790" cy="2031326"/>
            <a:chOff x="7445662" y="1350466"/>
            <a:chExt cx="513790" cy="2031326"/>
          </a:xfrm>
        </p:grpSpPr>
        <p:sp>
          <p:nvSpPr>
            <p:cNvPr id="4" name="TextBox 3"/>
            <p:cNvSpPr txBox="1"/>
            <p:nvPr/>
          </p:nvSpPr>
          <p:spPr>
            <a:xfrm>
              <a:off x="7481350" y="1350466"/>
              <a:ext cx="4781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481350" y="2358730"/>
              <a:ext cx="454310" cy="739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7445662" y="2366129"/>
              <a:ext cx="4899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36134" y="1613237"/>
            <a:ext cx="40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;</a:t>
            </a:r>
            <a:endParaRPr lang="vi-VN" sz="48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113274" y="1127009"/>
            <a:ext cx="513790" cy="2031326"/>
            <a:chOff x="7445662" y="1350466"/>
            <a:chExt cx="513790" cy="2031326"/>
          </a:xfrm>
        </p:grpSpPr>
        <p:sp>
          <p:nvSpPr>
            <p:cNvPr id="9" name="TextBox 8"/>
            <p:cNvSpPr txBox="1"/>
            <p:nvPr/>
          </p:nvSpPr>
          <p:spPr>
            <a:xfrm>
              <a:off x="7481350" y="1350466"/>
              <a:ext cx="4781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481350" y="2358730"/>
              <a:ext cx="454310" cy="739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445662" y="2366129"/>
              <a:ext cx="4899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33049" y="1119610"/>
            <a:ext cx="513790" cy="2031326"/>
            <a:chOff x="7445662" y="1350466"/>
            <a:chExt cx="513790" cy="2031326"/>
          </a:xfrm>
        </p:grpSpPr>
        <p:sp>
          <p:nvSpPr>
            <p:cNvPr id="13" name="TextBox 12"/>
            <p:cNvSpPr txBox="1"/>
            <p:nvPr/>
          </p:nvSpPr>
          <p:spPr>
            <a:xfrm>
              <a:off x="7481350" y="1350466"/>
              <a:ext cx="4781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481350" y="2358730"/>
              <a:ext cx="454310" cy="739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445662" y="2366129"/>
              <a:ext cx="4899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858542" y="1627441"/>
            <a:ext cx="40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;</a:t>
            </a:r>
            <a:endParaRPr lang="vi-VN" sz="48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5451451" y="1119610"/>
            <a:ext cx="513790" cy="2031326"/>
            <a:chOff x="7445662" y="1350466"/>
            <a:chExt cx="513790" cy="2031326"/>
          </a:xfrm>
        </p:grpSpPr>
        <p:sp>
          <p:nvSpPr>
            <p:cNvPr id="18" name="TextBox 17"/>
            <p:cNvSpPr txBox="1"/>
            <p:nvPr/>
          </p:nvSpPr>
          <p:spPr>
            <a:xfrm>
              <a:off x="7481350" y="1350466"/>
              <a:ext cx="4781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481350" y="2358730"/>
              <a:ext cx="454310" cy="739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445662" y="2366129"/>
              <a:ext cx="4899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681749" y="1688996"/>
            <a:ext cx="4402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67630" y="1634840"/>
            <a:ext cx="40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;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370531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"/>
              <p:cNvSpPr txBox="1">
                <a:spLocks noChangeArrowheads="1"/>
              </p:cNvSpPr>
              <p:nvPr/>
            </p:nvSpPr>
            <p:spPr bwMode="auto">
              <a:xfrm>
                <a:off x="922411" y="0"/>
                <a:ext cx="7890285" cy="1070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zh-CN" sz="3200" b="1" dirty="0" err="1">
                    <a:latin typeface="Times New Roman" panose="02020603050405020304" pitchFamily="18" charset="0"/>
                  </a:rPr>
                  <a:t>Kết</a:t>
                </a:r>
                <a:r>
                  <a:rPr lang="en-US" altLang="zh-CN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latin typeface="Times New Roman" panose="02020603050405020304" pitchFamily="18" charset="0"/>
                  </a:rPr>
                  <a:t>luận</a:t>
                </a:r>
                <a:r>
                  <a:rPr lang="en-US" altLang="zh-CN" sz="3200" b="1" dirty="0">
                    <a:latin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3200" b="1" dirty="0"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zh-C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3200" b="1" dirty="0">
                    <a:latin typeface="Times New Roman" panose="02020603050405020304" pitchFamily="18" charset="0"/>
                  </a:rPr>
                  <a:t>  </a:t>
                </a:r>
                <a:r>
                  <a:rPr lang="en-US" altLang="zh-CN" sz="3200" b="1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zh-CN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latin typeface="Times New Roman" panose="02020603050405020304" pitchFamily="18" charset="0"/>
                  </a:rPr>
                  <a:t>hai</a:t>
                </a:r>
                <a:r>
                  <a:rPr lang="en-US" altLang="zh-CN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latin typeface="Times New Roman" panose="02020603050405020304" pitchFamily="18" charset="0"/>
                  </a:rPr>
                  <a:t>phân</a:t>
                </a:r>
                <a:r>
                  <a:rPr lang="en-US" altLang="zh-CN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zh-CN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latin typeface="Times New Roman" panose="02020603050405020304" pitchFamily="18" charset="0"/>
                  </a:rPr>
                  <a:t>bằng</a:t>
                </a:r>
                <a:r>
                  <a:rPr lang="en-US" altLang="zh-CN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latin typeface="Times New Roman" panose="02020603050405020304" pitchFamily="18" charset="0"/>
                  </a:rPr>
                  <a:t>nhau</a:t>
                </a:r>
                <a:r>
                  <a:rPr lang="en-US" altLang="zh-CN" sz="3200" b="1" dirty="0">
                    <a:latin typeface="Times New Roman" panose="02020603050405020304" pitchFamily="18" charset="0"/>
                  </a:rPr>
                  <a:t>.</a:t>
                </a:r>
                <a:endParaRPr lang="en-US" altLang="zh-C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411" y="0"/>
                <a:ext cx="7890285" cy="1070549"/>
              </a:xfrm>
              <a:prstGeom prst="rect">
                <a:avLst/>
              </a:prstGeom>
              <a:blipFill>
                <a:blip r:embed="rId2"/>
                <a:stretch>
                  <a:fillRect l="-19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595" y="1049741"/>
            <a:ext cx="1993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2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zh-CN" sz="32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zh-CN" sz="32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:</a:t>
            </a:r>
            <a:endParaRPr lang="en-US" altLang="zh-CN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/>
              <p:cNvSpPr txBox="1">
                <a:spLocks noChangeArrowheads="1"/>
              </p:cNvSpPr>
              <p:nvPr/>
            </p:nvSpPr>
            <p:spPr bwMode="auto">
              <a:xfrm>
                <a:off x="11596" y="1851062"/>
                <a:ext cx="1144928" cy="1364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altLang="zh-CN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96" y="1851062"/>
                <a:ext cx="1144928" cy="13646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3099352" y="1851061"/>
                <a:ext cx="681102" cy="1364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9352" y="1851061"/>
                <a:ext cx="681102" cy="13646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5330959" y="2170177"/>
            <a:ext cx="935167" cy="769216"/>
          </a:xfrm>
          <a:prstGeom prst="rightArrow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84060" y="3432273"/>
            <a:ext cx="4895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1008128" y="1851060"/>
                <a:ext cx="2231607" cy="1364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128" y="1851060"/>
                <a:ext cx="2231607" cy="13646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476442" y="1277512"/>
            <a:ext cx="5626376" cy="25545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11596" y="4674306"/>
                <a:ext cx="1144928" cy="1364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altLang="zh-CN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96" y="4674306"/>
                <a:ext cx="1144928" cy="13646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"/>
              <p:cNvSpPr txBox="1">
                <a:spLocks noChangeArrowheads="1"/>
              </p:cNvSpPr>
              <p:nvPr/>
            </p:nvSpPr>
            <p:spPr bwMode="auto">
              <a:xfrm>
                <a:off x="2728296" y="4674305"/>
                <a:ext cx="681102" cy="1364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8296" y="4674305"/>
                <a:ext cx="681102" cy="13646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Arrow 18"/>
          <p:cNvSpPr/>
          <p:nvPr/>
        </p:nvSpPr>
        <p:spPr>
          <a:xfrm>
            <a:off x="5126762" y="4993421"/>
            <a:ext cx="935167" cy="769216"/>
          </a:xfrm>
          <a:prstGeom prst="rightArrow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84060" y="6255517"/>
            <a:ext cx="4895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auto">
              <a:xfrm>
                <a:off x="796096" y="4674304"/>
                <a:ext cx="2231607" cy="1364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096" y="4674304"/>
                <a:ext cx="2231607" cy="13646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48"/>
          <p:cNvSpPr txBox="1">
            <a:spLocks noChangeArrowheads="1"/>
          </p:cNvSpPr>
          <p:nvPr/>
        </p:nvSpPr>
        <p:spPr bwMode="auto">
          <a:xfrm>
            <a:off x="6476442" y="4204677"/>
            <a:ext cx="5626376" cy="25545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Nếu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cùng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chia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tự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0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chia ta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40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/>
      <p:bldP spid="9" grpId="0"/>
      <p:bldP spid="10" grpId="0" animBg="1"/>
      <p:bldP spid="17" grpId="0"/>
      <p:bldP spid="18" grpId="0"/>
      <p:bldP spid="19" grpId="0" animBg="1"/>
      <p:bldP spid="20" grpId="0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F0F2DD-55AD-4BD1-BD30-0CB2B6C2EEF9}"/>
              </a:ext>
            </a:extLst>
          </p:cNvPr>
          <p:cNvSpPr txBox="1"/>
          <p:nvPr/>
        </p:nvSpPr>
        <p:spPr>
          <a:xfrm>
            <a:off x="5227021" y="3330892"/>
            <a:ext cx="61999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6778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12093262" cy="1624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nhưng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bé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093262" cy="1624355"/>
              </a:xfrm>
              <a:prstGeom prst="rect">
                <a:avLst/>
              </a:prstGeom>
              <a:blipFill>
                <a:blip r:embed="rId2"/>
                <a:stretch>
                  <a:fillRect l="-1512" r="-302"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42876" y="1825972"/>
            <a:ext cx="5164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Ta có thể làm như sau:</a:t>
            </a:r>
          </a:p>
        </p:txBody>
      </p:sp>
      <p:sp>
        <p:nvSpPr>
          <p:cNvPr id="6" name="Text Box 77"/>
          <p:cNvSpPr txBox="1">
            <a:spLocks noChangeArrowheads="1"/>
          </p:cNvSpPr>
          <p:nvPr/>
        </p:nvSpPr>
        <p:spPr bwMode="auto">
          <a:xfrm>
            <a:off x="1036321" y="2645403"/>
            <a:ext cx="1115567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Ta thấy 10 và 15 đều chia hết cho 5. Theo tính chất cơ bản của phân số ta có: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755374" y="4570719"/>
                <a:ext cx="1487804" cy="1364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altLang="zh-CN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374" y="4570719"/>
                <a:ext cx="1487804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4053489" y="4570718"/>
                <a:ext cx="681102" cy="1364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3489" y="4570718"/>
                <a:ext cx="681102" cy="13646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2121289" y="4570717"/>
                <a:ext cx="2231607" cy="1378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altLang="zh-CN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1289" y="4570717"/>
                <a:ext cx="2231607" cy="13781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251955" y="4905873"/>
            <a:ext cx="160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6544902" y="4570463"/>
                <a:ext cx="1487804" cy="1364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altLang="zh-CN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4902" y="4570463"/>
                <a:ext cx="1487804" cy="1364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7973518" y="4570206"/>
                <a:ext cx="681102" cy="1364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3518" y="4570206"/>
                <a:ext cx="681102" cy="13646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8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380" y="0"/>
            <a:ext cx="2302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369" y="402472"/>
                <a:ext cx="12093262" cy="2226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……….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9" y="402472"/>
                <a:ext cx="12093262" cy="2226122"/>
              </a:xfrm>
              <a:prstGeom prst="rect">
                <a:avLst/>
              </a:prstGeom>
              <a:blipFill>
                <a:blip r:embed="rId2"/>
                <a:stretch>
                  <a:fillRect l="-1512" b="-2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173065" y="658077"/>
            <a:ext cx="1815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0057" y="2608965"/>
                <a:ext cx="4217832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57" y="2608965"/>
                <a:ext cx="4217832" cy="1159228"/>
              </a:xfrm>
              <a:prstGeom prst="rect">
                <a:avLst/>
              </a:prstGeom>
              <a:blipFill>
                <a:blip r:embed="rId3"/>
                <a:stretch>
                  <a:fillRect l="-4480" b="-10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874979" y="2947669"/>
            <a:ext cx="2442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380" y="4074858"/>
            <a:ext cx="2786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88976" y="3891091"/>
                <a:ext cx="9047637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976" y="3891091"/>
                <a:ext cx="9047637" cy="1070358"/>
              </a:xfrm>
              <a:prstGeom prst="rect">
                <a:avLst/>
              </a:prstGeom>
              <a:blipFill>
                <a:blip r:embed="rId4"/>
                <a:stretch>
                  <a:fillRect l="-2020" r="-1886" b="-34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02380" y="5374521"/>
            <a:ext cx="12256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thể rút gọn phân số để được một phân số có tử số và mẫu số bé đi mà phân số mới vẫn bằng phân số đã cho. </a:t>
            </a:r>
          </a:p>
        </p:txBody>
      </p:sp>
    </p:spTree>
    <p:extLst>
      <p:ext uri="{BB962C8B-B14F-4D97-AF65-F5344CB8AC3E}">
        <p14:creationId xmlns:p14="http://schemas.microsoft.com/office/powerpoint/2010/main" val="244425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9556125" cy="162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endPara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vi-VN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556125" cy="1624547"/>
              </a:xfrm>
              <a:prstGeom prst="rect">
                <a:avLst/>
              </a:prstGeom>
              <a:blipFill>
                <a:blip r:embed="rId2"/>
                <a:stretch>
                  <a:fillRect l="-1913" t="-6015" b="-22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82439" y="1536481"/>
            <a:ext cx="7423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Ta thấy: 6 và 8 đều chia hết cho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nên: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4004203" y="2093007"/>
                <a:ext cx="1487804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4203" y="2093007"/>
                <a:ext cx="1487804" cy="12490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6961767" y="2106535"/>
                <a:ext cx="681102" cy="1244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1767" y="2106535"/>
                <a:ext cx="681102" cy="1244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5070711" y="2093006"/>
                <a:ext cx="2231607" cy="124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zh-C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0711" y="2093006"/>
                <a:ext cx="2231607" cy="12490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77"/>
              <p:cNvSpPr txBox="1">
                <a:spLocks noChangeArrowheads="1"/>
              </p:cNvSpPr>
              <p:nvPr/>
            </p:nvSpPr>
            <p:spPr bwMode="auto">
              <a:xfrm>
                <a:off x="0" y="3287214"/>
                <a:ext cx="12099235" cy="3570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3 và 4 không cùng chia hết cho một số tự nhiên nào lớn hơn 1,</a:t>
                </a:r>
                <a:r>
                  <a:rPr lang="en-US" sz="36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thể rút gọn được nữa. </a:t>
                </a:r>
              </a:p>
              <a:p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Ta nói rằng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: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en-US" sz="36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phân số tối giản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đã được rút gọn thành phân số tối giản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287214"/>
                <a:ext cx="12099235" cy="3570786"/>
              </a:xfrm>
              <a:prstGeom prst="rect">
                <a:avLst/>
              </a:prstGeom>
              <a:blipFill>
                <a:blip r:embed="rId6"/>
                <a:stretch>
                  <a:fillRect l="-1511" t="-2730" r="-1310" b="-6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0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154</TotalTime>
  <Words>792</Words>
  <Application>Microsoft Office PowerPoint</Application>
  <PresentationFormat>Widescreen</PresentationFormat>
  <Paragraphs>139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Cambria Math</vt:lpstr>
      <vt:lpstr>HP001 4 hang 1 ô ly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2022-02-06T13:31:38Z</dcterms:created>
  <dcterms:modified xsi:type="dcterms:W3CDTF">2022-02-07T08:46:21Z</dcterms:modified>
</cp:coreProperties>
</file>