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7" r:id="rId5"/>
    <p:sldId id="256" r:id="rId6"/>
    <p:sldId id="259" r:id="rId7"/>
    <p:sldId id="260" r:id="rId8"/>
    <p:sldId id="261" r:id="rId9"/>
    <p:sldId id="262" r:id="rId10"/>
    <p:sldId id="28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  <a:endParaRPr lang="en-US" sz="54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30" y="145758"/>
            <a:ext cx="1535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1">
                <a:blip r:embed="rId1"/>
                <a:stretch>
                  <a:fillRect l="-100" t="-9" r="111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1">
                <a:blip r:embed="rId2"/>
                <a:stretch>
                  <a:fillRect l="-91" t="-45" r="102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1">
                <a:blip r:embed="rId3"/>
                <a:stretch>
                  <a:fillRect l="-68" t="-44" r="7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1">
                <a:blip r:embed="rId4"/>
                <a:stretch>
                  <a:fillRect l="-12" t="-38" r="23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1">
                <a:blip r:embed="rId5"/>
                <a:stretch>
                  <a:fillRect l="-60" t="-1" r="7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1">
                <a:blip r:embed="rId6"/>
                <a:stretch>
                  <a:fillRect l="-61" t="-49" r="8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u="sng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1">
                <a:blip r:embed="rId3"/>
                <a:stretch>
                  <a:fillRect l="-3" t="-17" r="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" imgW="114300" imgH="215900" progId="Equation.3">
                  <p:embed/>
                </p:oleObj>
              </mc:Choice>
              <mc:Fallback>
                <p:oleObj name="Equation" r:id="rId1" imgW="114300" imgH="215900" progId="Equation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/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/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/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/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endPara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endParaRPr lang="en-US" altLang="en-US" sz="3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endParaRPr lang="en-US" altLang="en-US" sz="3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endParaRPr lang="en-US" altLang="en-US" sz="3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1">
                <a:blip r:embed="rId3"/>
                <a:stretch>
                  <a:fillRect l="-27140" t="-8160" r="-27036" b="-81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1">
                <a:blip r:embed="rId4"/>
                <a:stretch>
                  <a:fillRect l="-27152" t="-8159" r="-27101" b="-8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1">
                <a:blip r:embed="rId5"/>
                <a:stretch>
                  <a:fillRect l="-27117" t="-8162" r="-27059" b="-81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8" t="-49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1">
                <a:blip r:embed="rId5"/>
                <a:stretch>
                  <a:fillRect l="-8" t="-60" r="5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1">
                <a:blip r:embed="rId3"/>
                <a:stretch>
                  <a:fillRect l="-80" t="-31" r="15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1">
                <a:blip r:embed="rId4"/>
                <a:stretch>
                  <a:fillRect l="-21" t="-31" r="77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1">
                <a:blip r:embed="rId5"/>
                <a:stretch>
                  <a:fillRect l="-108" t="-30" r="43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54458" y="434171"/>
            <a:ext cx="9816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thương của mỗi phép chia sau dưới dạng phân số: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276600" y="1517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9 =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34200" y="1517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8 =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934200" y="2660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  =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 bwMode="auto">
          <a:xfrm>
            <a:off x="4572000" y="1289051"/>
            <a:ext cx="592138" cy="976313"/>
            <a:chOff x="3803" y="1824"/>
            <a:chExt cx="373" cy="615"/>
          </a:xfrm>
        </p:grpSpPr>
        <p:sp>
          <p:nvSpPr>
            <p:cNvPr id="1437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/>
          <p:nvPr/>
        </p:nvGrpSpPr>
        <p:grpSpPr bwMode="auto">
          <a:xfrm>
            <a:off x="8153400" y="1289051"/>
            <a:ext cx="592138" cy="976313"/>
            <a:chOff x="3803" y="1824"/>
            <a:chExt cx="373" cy="615"/>
          </a:xfrm>
        </p:grpSpPr>
        <p:sp>
          <p:nvSpPr>
            <p:cNvPr id="1436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9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/>
          <p:nvPr/>
        </p:nvGrpSpPr>
        <p:grpSpPr bwMode="auto">
          <a:xfrm>
            <a:off x="8305800" y="2432051"/>
            <a:ext cx="592138" cy="976313"/>
            <a:chOff x="3803" y="1824"/>
            <a:chExt cx="373" cy="615"/>
          </a:xfrm>
        </p:grpSpPr>
        <p:sp>
          <p:nvSpPr>
            <p:cNvPr id="1436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/>
          <p:nvPr/>
        </p:nvGrpSpPr>
        <p:grpSpPr bwMode="auto">
          <a:xfrm>
            <a:off x="3048000" y="4260851"/>
            <a:ext cx="592138" cy="976313"/>
            <a:chOff x="3803" y="1824"/>
            <a:chExt cx="373" cy="615"/>
          </a:xfrm>
        </p:grpSpPr>
        <p:sp>
          <p:nvSpPr>
            <p:cNvPr id="1436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3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Text Box 4"/>
          <p:cNvSpPr txBox="1">
            <a:spLocks noChangeArrowheads="1"/>
          </p:cNvSpPr>
          <p:nvPr/>
        </p:nvSpPr>
        <p:spPr bwMode="auto">
          <a:xfrm>
            <a:off x="3048000" y="273685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19  =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3"/>
          <p:cNvGrpSpPr/>
          <p:nvPr/>
        </p:nvGrpSpPr>
        <p:grpSpPr bwMode="auto">
          <a:xfrm>
            <a:off x="4495800" y="2508251"/>
            <a:ext cx="838200" cy="976313"/>
            <a:chOff x="3803" y="1824"/>
            <a:chExt cx="373" cy="615"/>
          </a:xfrm>
        </p:grpSpPr>
        <p:sp>
          <p:nvSpPr>
            <p:cNvPr id="1435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0" name="Line 36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Text Box 4"/>
          <p:cNvSpPr txBox="1">
            <a:spLocks noChangeArrowheads="1"/>
          </p:cNvSpPr>
          <p:nvPr/>
        </p:nvSpPr>
        <p:spPr bwMode="auto">
          <a:xfrm>
            <a:off x="3886200" y="441325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7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9"/>
          <p:cNvGrpSpPr/>
          <p:nvPr/>
        </p:nvGrpSpPr>
        <p:grpSpPr bwMode="auto">
          <a:xfrm>
            <a:off x="6629400" y="4260851"/>
            <a:ext cx="592138" cy="976313"/>
            <a:chOff x="3803" y="1824"/>
            <a:chExt cx="373" cy="615"/>
          </a:xfrm>
        </p:grpSpPr>
        <p:sp>
          <p:nvSpPr>
            <p:cNvPr id="1435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7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Text Box 4"/>
          <p:cNvSpPr txBox="1">
            <a:spLocks noChangeArrowheads="1"/>
          </p:cNvSpPr>
          <p:nvPr/>
        </p:nvSpPr>
        <p:spPr bwMode="auto">
          <a:xfrm>
            <a:off x="7543800" y="441325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15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67" name="Text Box 4"/>
          <p:cNvSpPr txBox="1">
            <a:spLocks noChangeArrowheads="1"/>
          </p:cNvSpPr>
          <p:nvPr/>
        </p:nvSpPr>
        <p:spPr bwMode="auto">
          <a:xfrm>
            <a:off x="3581400" y="44132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68" name="Text Box 4"/>
          <p:cNvSpPr txBox="1">
            <a:spLocks noChangeArrowheads="1"/>
          </p:cNvSpPr>
          <p:nvPr/>
        </p:nvSpPr>
        <p:spPr bwMode="auto">
          <a:xfrm>
            <a:off x="7162800" y="44132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3048000" y="357505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mỗi phân số sau dưới dạng thương 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6" grpId="0"/>
      <p:bldP spid="34867" grpId="0"/>
      <p:bldP spid="34868" grpId="0"/>
      <p:bldP spid="34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42602" y="921552"/>
            <a:ext cx="5034541" cy="41113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1635" y="145758"/>
            <a:ext cx="1423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en-US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1">
                <a:blip r:embed="rId1"/>
                <a:stretch>
                  <a:fillRect l="-7" t="-33" r="-2150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70044" y="1033676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48735" y="827926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en-US" sz="4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35" y="827926"/>
                <a:ext cx="1087157" cy="1070549"/>
              </a:xfrm>
              <a:prstGeom prst="rect">
                <a:avLst/>
              </a:prstGeom>
              <a:blipFill rotWithShape="1">
                <a:blip r:embed="rId2"/>
                <a:stretch>
                  <a:fillRect l="-43" t="-49" r="-2115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91028" y="1022512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5881" y="1950572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890338" y="1798863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en-US" sz="4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38" y="1798863"/>
                <a:ext cx="1087157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43" t="-51" r="-2115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31321" y="2012127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thì ta lấy tử số chia cho mẫu số để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5975881" y="2991844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0</a:t>
            </a:r>
            <a:r>
              <a:rPr lang="en-US" sz="4000"/>
              <a:t> : </a:t>
            </a:r>
            <a:r>
              <a:rPr lang="vi-VN" sz="4000"/>
              <a:t>5</a:t>
            </a:r>
            <a:r>
              <a:rPr lang="en-US" sz="4000"/>
              <a:t>  </a:t>
            </a:r>
            <a:r>
              <a:rPr lang="en-US" sz="4000" dirty="0"/>
              <a:t>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688726" y="2893821"/>
                <a:ext cx="84029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en-US" sz="44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26" y="2893821"/>
                <a:ext cx="840295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7" t="-12" r="-3209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604560" y="310020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0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82205" y="417033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7</a:t>
            </a:r>
            <a:r>
              <a:rPr lang="en-US" sz="4000"/>
              <a:t> : </a:t>
            </a:r>
            <a:r>
              <a:rPr lang="vi-VN" sz="4000"/>
              <a:t>7</a:t>
            </a:r>
            <a:r>
              <a:rPr lang="en-US" sz="4000"/>
              <a:t>  </a:t>
            </a:r>
            <a:r>
              <a:rPr lang="en-US" sz="4000" dirty="0"/>
              <a:t>=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566875" y="3989101"/>
                <a:ext cx="840295" cy="106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endParaRPr lang="en-US" sz="44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75" y="3989101"/>
                <a:ext cx="840295" cy="1064522"/>
              </a:xfrm>
              <a:prstGeom prst="rect">
                <a:avLst/>
              </a:prstGeom>
              <a:blipFill rotWithShape="1">
                <a:blip r:embed="rId5"/>
                <a:stretch>
                  <a:fillRect l="-26" t="-3" r="-3201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433581" y="414337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1898</Words>
  <Application>WPS Presentation</Application>
  <PresentationFormat>Widescreen</PresentationFormat>
  <Paragraphs>214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Jokerman</vt:lpstr>
      <vt:lpstr>Gabriola</vt:lpstr>
      <vt:lpstr>Times New Roman</vt:lpstr>
      <vt:lpstr>.VnTime</vt:lpstr>
      <vt:lpstr>Cambria Math</vt:lpstr>
      <vt:lpstr>Calibri</vt:lpstr>
      <vt:lpstr>Microsoft YaHei</vt:lpstr>
      <vt:lpstr>Arial Unicode MS</vt:lpstr>
      <vt:lpstr>Calibri Light</vt:lpstr>
      <vt:lpstr>Office Theme</vt:lpstr>
      <vt:lpstr>2_Office Theme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2021-12-09T12:18:00Z</dcterms:created>
  <dcterms:modified xsi:type="dcterms:W3CDTF">2023-01-24T01:14:53Z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B66CF2B526FB4DE4BF45C4890A604695</vt:lpwstr>
  </property>
  <property fmtid="{D5CDD505-2E9C-101B-9397-08002B2CF9AE}" pid="3" name="KSOProductBuildVer">
    <vt:lpwstr>1033-11.2.0.11388</vt:lpwstr>
  </property>
</Properties>
</file>