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wav" ContentType="audio/wav"/>
  <Override PartName="/ppt/media/media3.wav" ContentType="audio/wav"/>
  <Override PartName="/ppt/media/media4.wav" ContentType="audio/wav"/>
  <Override PartName="/ppt/media/media5.wav" ContentType="audio/wav"/>
  <Override PartName="/ppt/media/media6.wav" ContentType="audio/wav"/>
  <Override PartName="/ppt/media/media7.wav" ContentType="audio/wav"/>
  <Override PartName="/ppt/media/media8.wav" ContentType="audio/wav"/>
  <Override PartName="/ppt/media/media9.wav" ContentType="audio/wav"/>
  <Override PartName="/ppt/media/media10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  <p:sldMasterId id="2147483722" r:id="rId7"/>
    <p:sldMasterId id="2147483734" r:id="rId8"/>
    <p:sldMasterId id="2147483746" r:id="rId9"/>
    <p:sldMasterId id="2147483758" r:id="rId10"/>
    <p:sldMasterId id="2147483770" r:id="rId11"/>
    <p:sldMasterId id="2147483782" r:id="rId12"/>
  </p:sldMasterIdLst>
  <p:notesMasterIdLst>
    <p:notesMasterId r:id="rId51"/>
  </p:notesMasterIdLst>
  <p:sldIdLst>
    <p:sldId id="340" r:id="rId13"/>
    <p:sldId id="350" r:id="rId14"/>
    <p:sldId id="349" r:id="rId15"/>
    <p:sldId id="343" r:id="rId16"/>
    <p:sldId id="344" r:id="rId17"/>
    <p:sldId id="345" r:id="rId18"/>
    <p:sldId id="346" r:id="rId19"/>
    <p:sldId id="347" r:id="rId20"/>
    <p:sldId id="360" r:id="rId21"/>
    <p:sldId id="335" r:id="rId22"/>
    <p:sldId id="280" r:id="rId23"/>
    <p:sldId id="264" r:id="rId24"/>
    <p:sldId id="290" r:id="rId25"/>
    <p:sldId id="286" r:id="rId26"/>
    <p:sldId id="288" r:id="rId27"/>
    <p:sldId id="278" r:id="rId28"/>
    <p:sldId id="279" r:id="rId29"/>
    <p:sldId id="281" r:id="rId30"/>
    <p:sldId id="337" r:id="rId31"/>
    <p:sldId id="263" r:id="rId32"/>
    <p:sldId id="283" r:id="rId33"/>
    <p:sldId id="268" r:id="rId34"/>
    <p:sldId id="338" r:id="rId35"/>
    <p:sldId id="271" r:id="rId36"/>
    <p:sldId id="272" r:id="rId37"/>
    <p:sldId id="273" r:id="rId38"/>
    <p:sldId id="274" r:id="rId39"/>
    <p:sldId id="275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51" r:id="rId49"/>
    <p:sldId id="276" r:id="rId50"/>
  </p:sldIdLst>
  <p:sldSz cx="12192000" cy="6858000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5D2FF"/>
    <a:srgbClr val="64D1FF"/>
    <a:srgbClr val="2BF543"/>
    <a:srgbClr val="79C245"/>
    <a:srgbClr val="0000CC"/>
    <a:srgbClr val="33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56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94F3E-6739-4BC1-A432-79D4DB301C51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1C128-0E43-4E3B-81EC-FA0594ED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7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C128-0E43-4E3B-81EC-FA0594ED3791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C668DEE-267B-4B3A-B3E5-9A66AA5B8DF5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2494DDA-6615-4378-96EB-1FFD7AE4343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A62D0C-1E18-402D-93A0-C3783DC47FAA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AA9C4CA-0352-4D4C-8B1A-5BC100B9B36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5A0EAC-DB1F-4B44-8ADF-860757B48C2B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ECA8E03-E1E3-4B8A-A1DB-2E911559843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4B98FE7-294A-49A7-9EE4-48F66A8A9CDA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4B60AC9-70C4-4DD0-8C35-DA21316EF89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D13769A-893C-461E-BCBD-C2526BD64D2D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8BB9FD0-C397-4B6C-B98C-B95040AA772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35395A8-E713-40CD-AC92-E9D10FDDB47C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DA00E6D-9596-458C-AB6F-87F6ABE4FC6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9FB1F7A-B2B3-47B2-B4FC-311EF99C3A6F}" type="datetimeFigureOut">
              <a:rPr lang="en-US"/>
              <a:t>31/01/2023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07B675B-733C-420A-A170-8221988BF1D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D451F96-4EF3-4A07-A485-F1ADE771149E}" type="datetimeFigureOut">
              <a:rPr lang="en-US"/>
              <a:t>31/01/2023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5EF1AFF-FDC4-4B56-B2A2-F44D9F39EDA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93616D9-AD69-4DBF-8A93-EB2FE2DF31AA}" type="datetimeFigureOut">
              <a:rPr lang="en-US"/>
              <a:t>31/01/2023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663CA89-5C41-4656-8EE6-D31D0716695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2FA4323-B465-4A1C-AC71-1F8DECE1AB8A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379E9F4-2A09-4AC3-B0BE-8B11B834A15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A9E7266-A92F-47DA-AECA-13B264D7AC29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1BAD870-A34B-4B7A-B45B-2FDA5AAA68D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CF93DC8-EBEE-4D4D-AE65-D08F27EECD43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8790A88-47B9-44E2-BEE7-BCAFB104118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725EF7D-07D8-49A7-ABA9-3985DEFEAA36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EB6F02-6BF7-4593-B591-1CB7BEBCAC4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C2D2017-131F-42D6-8084-0B9DCCC78821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2B4E587-BF1A-48DE-9C04-9C5CF9FEE6C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F8E2D6E-8C2F-4164-8409-E972416F435A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33788D6-F0BD-476B-9F1C-1524D03EF6B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6C607AA-08CC-45AF-9782-89EF860C9175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982EE29-1163-4C10-8D98-97D7CA67DD3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D10D00E-9D78-4A17-9251-112332AA49DD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B2E524-EDBC-4348-825D-77493F554ED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4FE479-E84C-47D4-93AD-9DD6C4773881}" type="datetimeFigureOut">
              <a:rPr lang="en-US"/>
              <a:t>31/01/2023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AF3E829-40A0-4E04-B6AD-830EBE4196D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3A46817-F0BC-4400-9587-3D88A2FEF108}" type="datetimeFigureOut">
              <a:rPr lang="en-US"/>
              <a:t>31/01/2023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B947843-D328-43FA-ABAD-47796E5516F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7950518-D2D4-4D04-B029-E7202B05C93F}" type="datetimeFigureOut">
              <a:rPr lang="en-US"/>
              <a:t>31/01/2023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CB17FD7-7C42-4A2B-B4E9-0B5C31CF76D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D75BC77-0769-4317-9B09-D04735A6784C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0E8CC6-C525-4AFF-8494-885345D3EAC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256D3AE-C709-4803-B5B2-E4186C252E91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F9F9503-7D71-49B4-8F39-FC05CEE0FFD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A212191-AF21-4547-8B91-18EE639F9BAE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31268BA-24B5-4C0C-8FC4-B04C6781ADD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732B729-7317-4546-BA08-7FBC2AC13F6E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A4F2523-58B3-4623-A2DC-3671E0703F0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2C3B330-BCC1-4B64-8BC5-4C24328242D5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1F7F693-6168-4F63-8933-572C0EFDABF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481D73B-35FD-4477-B285-D5F579FE1528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A320A80-AE78-43D7-BD38-72A76B4D97C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EB90879-A0AB-4534-A245-AF3332870063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90E50EB-E13D-49BF-80BA-9A0F34BD1A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5C5787-5DBA-4B51-BE36-56AD33F56212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4284172-48C0-45BE-8EB0-121C64ADAB6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8B372ED-B0AA-47D4-BCE5-2B7E4C3787EA}" type="datetimeFigureOut">
              <a:rPr lang="en-US"/>
              <a:t>31/01/2023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BD6BFCF-618D-4C28-8038-CCFFBDCC80B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FBE052C-A34A-4CDE-9691-E9C54C4C3556}" type="datetimeFigureOut">
              <a:rPr lang="en-US"/>
              <a:t>31/01/2023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6C365E4-8E45-4BC0-908B-CE9D82DF523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8BCAE-19BA-4606-A262-97882510E1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31E76C8-0E07-4CF8-B804-67794E2DB906}" type="datetimeFigureOut">
              <a:rPr lang="en-US"/>
              <a:t>31/01/2023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CD965A1-1D2F-49C8-8862-1B7E5B3C453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98791ED-7052-41A2-9D99-BC34891EE623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BE266E-FA34-4A6C-BDB3-DC39F381A2B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E68ACCA-8607-4107-B17C-4092FC619A04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79E3F3D-DC3A-40D9-B1F2-4E5AED1E14C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9258673-0C7E-4C9F-9833-7005B8508287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6A0124F-2952-4488-A4BD-D148AEABEA8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9819E08-C5E6-4FE1-846F-FA774462C11A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2522E7E-7CC6-48B1-96E2-8E039A805FE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80F4B-06E3-4588-B7BA-82BFC65A76F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37211-70D3-41E2-9A3E-EB7397FEB3E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661B5-CE79-4B64-BC70-D04B1F0A68E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0BB75-0F4D-4CC6-8AB4-B07380CC121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1FDD9-A19C-4BCF-83F8-88053F3CBE8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0F24E-3EB5-4344-9DE3-801BBC2F0C9B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DBEEA-62FA-429F-94FC-111DEFBA55E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BB8D3-D762-4724-8352-F3EBB9F65DA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F283D-B761-4494-83A8-EA83948B812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89A61-BADC-4D3B-846C-611F75D03A5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03BA0-FC7A-423E-A8BA-FA761D590E86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2D978-380F-453E-9EAA-EA8DCE9AC4B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27B69-BFEE-4403-8314-CB7C07FA057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A49A8-ADE7-4CDA-B2B4-565AE8262A0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7B2E-9B06-468D-B7F4-237CF0DE5661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9C485-630C-420F-97A8-34F940FA7851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76CCA-0C5B-4ADB-90D4-0A0B39DC8FB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9F3BE-24DE-45E9-87F6-7124BE99D06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69831-89F5-4541-9E07-DB00692C840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0BD80-8A01-4CFF-A31C-AF9D7DACE41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EB84D-B699-4286-A2B2-3DFF3581CB46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C9F2B-8122-4D3D-92F3-1AA6DB35A0FF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93BD4-E087-4044-8D16-4D04094744DF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8A650-C8DC-408C-BE85-B7B2319F102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6EFE9-B099-4644-A7FC-51FBB680A9A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7DD0-519B-497E-8434-69E729103D9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CA33-CEA2-41DF-8610-45740FF9E80A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2D839-F75F-4009-BB4F-419F24C29246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22ED4-D92B-478C-B331-8476917259AF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0B697-827B-4A4B-80D7-2F1AE5507B0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6998-8A48-43C4-9BCA-26AEC722603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C640C-71A7-4B4C-AE5F-79489C457650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CA11-8BB4-4443-A5CB-F076BB84BBD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85A7E-5F8E-4D61-92C0-69B7836DABB6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5C019-6B77-4BD7-85C3-007031415641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4EAC5-65C1-4841-AC9B-A33AD01ACAA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06C98-DA21-4AFD-B869-0011AD4AFBC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75B1E-4F59-48FE-874A-A3B26EC3DA00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CBD3-4A11-45FA-B11D-BDB3BA297AD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A696D-F3DB-49AE-AF9E-8D7FE81095C0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DA3FA-D946-4EB5-8B03-2D154289698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65D0F-10BF-4495-B7BA-6AA0966A8E4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9250A-2FD2-40B6-8E67-005616599A13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55A37-EA8C-4FBF-8E3F-80C7330D4752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50D3A-4300-4128-9ACE-E7869C1AE862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6E7EB-46F8-447C-8002-9DBCA8767091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C4E8D-295F-4289-ADD2-2B428078F792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980BC-E8C2-464F-A4C3-C83DDFCF1CF8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B142E-146D-4992-A228-BCC23C50CD43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28CBE-F706-403E-A4B2-8973920B5FED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229E5-4B16-47B5-A1FC-0E5A0228B038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19691-91EA-41C5-B4DB-1D0F8FF6922D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32BAB-A748-40FF-9879-061A8349FE50}" type="slidenum">
              <a:rPr lang="en-US" altLang="vi-VN"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9FBBEC7-F5AF-4006-BE7E-E125A5552E0B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2C81DA6-7E55-4DA8-A5DE-E0DB2C2853F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FDBC6E2-E51E-4C9D-86C4-72108619B3A5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DBEE7D5-0422-4749-BC88-C7ADB23BC6D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FB0CA18-C523-439D-A0FB-7D19500F1008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0D26A93-CDAF-4A2A-ACB5-188C5000F1C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33B7F25-1710-4D1E-A2D2-7A1BB9936E46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BF92E60-66CF-40E7-A143-7E97E008638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49C7A6D-4BC3-4FAA-B5E4-7A740F6BB266}" type="datetimeFigureOut">
              <a:rPr lang="en-US"/>
              <a:t>31/01/2023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09B3D8F-E1D5-46EB-835A-8E3B608941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4EB68C7-62B9-49A7-BF7E-B613507099AF}" type="datetimeFigureOut">
              <a:rPr lang="en-US"/>
              <a:t>31/01/2023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86E7572-45FA-4432-9C80-AB0930C7477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A70F1BD-9A1A-4B03-BDD5-6FF3FE11EAE1}" type="datetimeFigureOut">
              <a:rPr lang="en-US"/>
              <a:t>31/01/2023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BC99A23-6396-4BE7-BA72-06B224834FC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743334B-F351-4098-A173-4B5F8DA0F9CC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4EEE665-E924-4560-BB92-726082E4EA6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FD21BF8-C914-46B0-A05B-56897CC473AC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CBD97BD-BC89-4F7F-AF83-21521E4D37F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724F910-3A6D-4037-8EF3-E3565DF2F44C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21A4790-7D58-4E69-9326-535C016A734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A6E6045-F7DE-48A0-82D6-B78AB34C197A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C8F7CA0-44FE-464F-B469-DB5124A278A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20E4F63-21B1-4A8E-9D6E-A55DE517B326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A0192F0-31B7-4828-B8B2-21929ECB823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40F0463-A716-4498-81D5-D18F6A2FAB27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8688025-A5F7-4204-8A1B-5EF72063FDB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7166239-6921-4D8D-9B04-756257585273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5B4E2F3-9830-4CB4-BCFE-AA810987D1F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BD310D2-B681-4DF0-AEA1-F0F93FC2D963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C8CAE13-AD08-48D7-A097-EFCDBADAEDA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28B310-2A7E-41BF-B900-B383F616E906}" type="datetimeFigureOut">
              <a:rPr lang="en-US"/>
              <a:t>31/01/2023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95EDDA0-47E5-4E87-B3EC-1A1473AB3B3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C83C8D5-FC62-44B8-A687-F4583E55C829}" type="datetimeFigureOut">
              <a:rPr lang="en-US"/>
              <a:t>31/01/2023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6346C34-C831-4E47-AC9E-C54E826B9D8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042658D-9729-4FB3-AC6A-8A005F4FDEC7}" type="datetimeFigureOut">
              <a:rPr lang="en-US"/>
              <a:t>31/01/2023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905AEE1-B16F-4846-B530-0CF7BDC7492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1ECE8D7-4858-44E3-858D-5414C9A22C1D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48EE041-BFA3-493C-810C-44B985DB5AF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DB9D737-ABE4-44CC-8E26-4EBFF1E2D24C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77824B8-5300-4361-97A6-822F3102B8E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0C89ED6-0076-4D04-9D63-BC6AC2A16901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955F5CF-90D6-425E-B132-86283598257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C117044-2C1D-405C-9FCA-22E2B557C021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F29156E-0A73-4166-B0C9-08F49B001AE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516F8CB-57AF-4C3C-848F-F293214C80C7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3BCB651-7F5D-4F8C-BFE2-10F7DF17757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8BED0F3-DA5C-4F30-BFA8-ED9C2B1B909E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5CE1872-6475-4CF9-B2EC-2378C825187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20E288F-66E1-4F4D-93CA-BB43AA988EF9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13B77A8-48B5-4EB3-B8FD-A4AE31B2C86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CB1EABB-189D-478D-A665-B574B86DBECE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1A933DA-BB1B-4BD3-BFBA-84524F12E23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5B2D59-EAA7-4937-81EF-8917E7AFA2B6}" type="datetimeFigureOut">
              <a:rPr lang="en-US"/>
              <a:t>31/01/2023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BF3FCEF-9D8C-4A26-9C4A-772BFCD8983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0804F54-C108-4C29-A94A-6E36567E5263}" type="datetimeFigureOut">
              <a:rPr lang="en-US"/>
              <a:t>31/01/2023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65B698D-9AA4-4509-AF61-F31EB74729F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08E0629-6D87-4869-898B-BC14AC565C2D}" type="datetimeFigureOut">
              <a:rPr lang="en-US"/>
              <a:t>31/01/2023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9F89307-C859-44CF-A146-6A691A8300D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F948D0A-E928-4CF8-A566-294F95A87A75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9ED5E2-F038-484B-BEE3-8A4C86B715E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9854DAF-66CE-4A80-9AFF-C1CF8CD640EC}" type="datetimeFigureOut">
              <a:rPr lang="en-US"/>
              <a:t>31/01/2023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BFADCEC-91DC-483D-8358-5DEA3A754E7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C2E4BB6-3AB2-4C2B-A497-9ED6E596D583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2A7C8F-2AFB-4444-AD98-85C27BF81B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84BCDA0-BDB2-44A8-89EB-54395EF88CCD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F3B415-BBF3-4ABE-9CB7-683B848BAE4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4233093-56F4-46B0-B61C-77B180EBDC8D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D7C300-04B0-4075-A033-984F80A5952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fld id="{DF0476C9-F67C-4686-8D1F-EE406290AAD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73820A-5F37-4E82-8280-EB12C12A883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0B0B3-C2EE-4F46-99CB-00B1F87F5A20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4E345-606A-4DD0-BD49-462828EF6F7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E2F0597-429B-485D-B3C6-A4E8492CBD28}" type="slidenum">
              <a:rPr lang="en-US" altLang="vi-VN" smtClean="0">
                <a:latin typeface="Arial" panose="020B0604020202020204" pitchFamily="34" charset="0"/>
              </a:r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C64E6498-BC6C-42C7-93ED-7028623F247B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C9E92D-8922-452D-942F-1C8426A643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E9339FB5-5D73-40D3-A3BE-088136A36FA3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6F9873-1C68-44D2-96D7-37EA2985A0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029305BC-A1D7-450D-B8B1-2E8982AAC682}" type="datetimeFigureOut">
              <a:rPr lang="en-US"/>
              <a:t>31/01/2023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A58F94-6DE4-4402-9587-CBD6E7A8699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file:///C:\Users\Public\Music\Sample%20Music\Maid%20with%20the%20Flaxen%20Hair.mp3" TargetMode="External"/><Relationship Id="rId7" Type="http://schemas.openxmlformats.org/officeDocument/2006/relationships/image" Target="../media/image4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jpeg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Public\Music\Sample%20Music\Maid%20with%20the%20Flaxen%20Hair.mp3" TargetMode="External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4.wav"/><Relationship Id="rId7" Type="http://schemas.openxmlformats.org/officeDocument/2006/relationships/image" Target="../media/image4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5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microsoft.com/office/2007/relationships/media" Target="../media/media3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5.wav"/><Relationship Id="rId11" Type="http://schemas.openxmlformats.org/officeDocument/2006/relationships/image" Target="../media/image46.png"/><Relationship Id="rId5" Type="http://schemas.microsoft.com/office/2007/relationships/media" Target="../media/media5.wav"/><Relationship Id="rId10" Type="http://schemas.openxmlformats.org/officeDocument/2006/relationships/image" Target="../media/image43.png"/><Relationship Id="rId4" Type="http://schemas.openxmlformats.org/officeDocument/2006/relationships/audio" Target="../media/media3.wav"/><Relationship Id="rId9" Type="http://schemas.openxmlformats.org/officeDocument/2006/relationships/image" Target="../media/image4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microsoft.com/office/2007/relationships/media" Target="../media/media7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5" Type="http://schemas.microsoft.com/office/2007/relationships/media" Target="../media/media8.wav"/><Relationship Id="rId10" Type="http://schemas.openxmlformats.org/officeDocument/2006/relationships/image" Target="../media/image43.png"/><Relationship Id="rId4" Type="http://schemas.openxmlformats.org/officeDocument/2006/relationships/audio" Target="../media/media7.wav"/><Relationship Id="rId9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microsoft.com/office/2007/relationships/media" Target="../media/media10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43.png"/><Relationship Id="rId4" Type="http://schemas.openxmlformats.org/officeDocument/2006/relationships/audio" Target="../media/media10.wav"/><Relationship Id="rId9" Type="http://schemas.openxmlformats.org/officeDocument/2006/relationships/image" Target="../media/image4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GIF"/><Relationship Id="rId7" Type="http://schemas.openxmlformats.org/officeDocument/2006/relationships/image" Target="../media/image52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audio" Target="../media/audio3.wav"/><Relationship Id="rId7" Type="http://schemas.openxmlformats.org/officeDocument/2006/relationships/image" Target="../media/image55.GIF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4.GIF"/><Relationship Id="rId11" Type="http://schemas.openxmlformats.org/officeDocument/2006/relationships/image" Target="../media/image58.png"/><Relationship Id="rId5" Type="http://schemas.openxmlformats.org/officeDocument/2006/relationships/image" Target="../media/image47.GIF"/><Relationship Id="rId10" Type="http://schemas.openxmlformats.org/officeDocument/2006/relationships/image" Target="../media/image57.GIF"/><Relationship Id="rId4" Type="http://schemas.openxmlformats.org/officeDocument/2006/relationships/image" Target="../media/image48.GIF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47.GIF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10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GIF"/><Relationship Id="rId11" Type="http://schemas.openxmlformats.org/officeDocument/2006/relationships/image" Target="../media/image60.GIF"/><Relationship Id="rId5" Type="http://schemas.openxmlformats.org/officeDocument/2006/relationships/image" Target="../media/image56.GIF"/><Relationship Id="rId15" Type="http://schemas.openxmlformats.org/officeDocument/2006/relationships/image" Target="../media/image59.wmf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5.GIF"/><Relationship Id="rId14" Type="http://schemas.openxmlformats.org/officeDocument/2006/relationships/oleObject" Target="../embeddings/oleObject7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audio" Target="../media/audio3.wav"/><Relationship Id="rId7" Type="http://schemas.openxmlformats.org/officeDocument/2006/relationships/image" Target="../media/image54.GIF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7.GIF"/><Relationship Id="rId11" Type="http://schemas.openxmlformats.org/officeDocument/2006/relationships/image" Target="../media/image63.png"/><Relationship Id="rId5" Type="http://schemas.openxmlformats.org/officeDocument/2006/relationships/image" Target="../media/image48.GIF"/><Relationship Id="rId10" Type="http://schemas.openxmlformats.org/officeDocument/2006/relationships/image" Target="../media/image62.png"/><Relationship Id="rId4" Type="http://schemas.openxmlformats.org/officeDocument/2006/relationships/image" Target="../media/image56.GIF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audio" Target="../media/audio3.wav"/><Relationship Id="rId7" Type="http://schemas.openxmlformats.org/officeDocument/2006/relationships/image" Target="../media/image54.GIF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7.GIF"/><Relationship Id="rId11" Type="http://schemas.openxmlformats.org/officeDocument/2006/relationships/image" Target="../media/image64.png"/><Relationship Id="rId5" Type="http://schemas.openxmlformats.org/officeDocument/2006/relationships/image" Target="../media/image48.GIF"/><Relationship Id="rId10" Type="http://schemas.openxmlformats.org/officeDocument/2006/relationships/image" Target="../media/image51.png"/><Relationship Id="rId4" Type="http://schemas.openxmlformats.org/officeDocument/2006/relationships/image" Target="../media/image56.GIF"/><Relationship Id="rId9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47.GIF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8.GIF"/><Relationship Id="rId11" Type="http://schemas.openxmlformats.org/officeDocument/2006/relationships/image" Target="../media/image51.png"/><Relationship Id="rId5" Type="http://schemas.openxmlformats.org/officeDocument/2006/relationships/image" Target="../media/image56.GIF"/><Relationship Id="rId15" Type="http://schemas.openxmlformats.org/officeDocument/2006/relationships/image" Target="../media/image65.wmf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55.GIF"/><Relationship Id="rId14" Type="http://schemas.openxmlformats.org/officeDocument/2006/relationships/oleObject" Target="../embeddings/oleObject8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2.png"/><Relationship Id="rId5" Type="http://schemas.openxmlformats.org/officeDocument/2006/relationships/image" Target="../media/image54.GIF"/><Relationship Id="rId4" Type="http://schemas.openxmlformats.org/officeDocument/2006/relationships/image" Target="../media/image4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9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audio" Target="../media/media1.wav"/><Relationship Id="rId7" Type="http://schemas.openxmlformats.org/officeDocument/2006/relationships/oleObject" Target="../embeddings/oleObject1.bin"/><Relationship Id="rId2" Type="http://schemas.microsoft.com/office/2007/relationships/media" Target="../media/media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audio" Target="../media/media1.wav"/><Relationship Id="rId7" Type="http://schemas.openxmlformats.org/officeDocument/2006/relationships/oleObject" Target="../embeddings/oleObject2.bin"/><Relationship Id="rId2" Type="http://schemas.microsoft.com/office/2007/relationships/media" Target="../media/media1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audio" Target="../media/media1.wav"/><Relationship Id="rId7" Type="http://schemas.openxmlformats.org/officeDocument/2006/relationships/oleObject" Target="../embeddings/oleObject3.bin"/><Relationship Id="rId2" Type="http://schemas.microsoft.com/office/2007/relationships/media" Target="../media/media1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30.wmf"/><Relationship Id="rId4" Type="http://schemas.openxmlformats.org/officeDocument/2006/relationships/slideLayout" Target="../slideLayouts/slideLayout63.xml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audio" Target="../media/media1.wav"/><Relationship Id="rId7" Type="http://schemas.openxmlformats.org/officeDocument/2006/relationships/oleObject" Target="../embeddings/oleObject5.bin"/><Relationship Id="rId2" Type="http://schemas.microsoft.com/office/2007/relationships/media" Target="../media/media1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9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40543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341813"/>
            <a:ext cx="1222375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9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39688"/>
            <a:ext cx="609600" cy="248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0" name="Rectangle 20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83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80962"/>
            <a:ext cx="12015787" cy="67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Box 21"/>
          <p:cNvSpPr txBox="1">
            <a:spLocks noChangeArrowheads="1"/>
          </p:cNvSpPr>
          <p:nvPr/>
        </p:nvSpPr>
        <p:spPr bwMode="auto">
          <a:xfrm>
            <a:off x="1066800" y="51384"/>
            <a:ext cx="891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8000"/>
                </a:solidFill>
              </a:rPr>
              <a:t>TRƯỜNG TIỂU </a:t>
            </a:r>
            <a:r>
              <a:rPr lang="en-US" sz="4000" b="1">
                <a:solidFill>
                  <a:srgbClr val="008000"/>
                </a:solidFill>
              </a:rPr>
              <a:t>HỌC </a:t>
            </a:r>
            <a:r>
              <a:rPr lang="vi-VN" sz="4000" b="1">
                <a:solidFill>
                  <a:srgbClr val="008000"/>
                </a:solidFill>
              </a:rPr>
              <a:t>LÊ NGỌC HÂN</a:t>
            </a:r>
            <a:endParaRPr lang="en-US" sz="4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Khám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phá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5"/>
            <a:ext cx="12192000" cy="6840415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952501" y="415479"/>
            <a:ext cx="11353800" cy="1447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chia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   </a:t>
            </a:r>
          </a:p>
        </p:txBody>
      </p:sp>
      <p:grpSp>
        <p:nvGrpSpPr>
          <p:cNvPr id="2" name="Group 65"/>
          <p:cNvGrpSpPr/>
          <p:nvPr/>
        </p:nvGrpSpPr>
        <p:grpSpPr bwMode="auto">
          <a:xfrm>
            <a:off x="6049968" y="765785"/>
            <a:ext cx="614363" cy="960438"/>
            <a:chOff x="3245" y="981"/>
            <a:chExt cx="387" cy="605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245" y="981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248" y="1221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8" name="Line 63"/>
            <p:cNvSpPr>
              <a:spLocks noChangeShapeType="1"/>
            </p:cNvSpPr>
            <p:nvPr/>
          </p:nvSpPr>
          <p:spPr bwMode="auto">
            <a:xfrm flipH="1" flipV="1">
              <a:off x="3292" y="1333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10" name="Oval 121"/>
          <p:cNvSpPr>
            <a:spLocks noChangeArrowheads="1"/>
          </p:cNvSpPr>
          <p:nvPr/>
        </p:nvSpPr>
        <p:spPr bwMode="auto">
          <a:xfrm>
            <a:off x="4343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4348163" y="272215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2"/>
          </p:cNvCxnSpPr>
          <p:nvPr/>
        </p:nvCxnSpPr>
        <p:spPr>
          <a:xfrm rot="10800000" flipH="1">
            <a:off x="4343401" y="270310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21"/>
          <p:cNvSpPr>
            <a:spLocks noChangeArrowheads="1"/>
          </p:cNvSpPr>
          <p:nvPr/>
        </p:nvSpPr>
        <p:spPr bwMode="auto">
          <a:xfrm>
            <a:off x="5867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5870877" y="2699113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H="1">
            <a:off x="5880463" y="2694351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8"/>
          <p:cNvGrpSpPr/>
          <p:nvPr/>
        </p:nvGrpSpPr>
        <p:grpSpPr>
          <a:xfrm>
            <a:off x="5853113" y="2163762"/>
            <a:ext cx="1151264" cy="1139758"/>
            <a:chOff x="7162800" y="3429000"/>
            <a:chExt cx="1151264" cy="1139758"/>
          </a:xfrm>
        </p:grpSpPr>
        <p:sp>
          <p:nvSpPr>
            <p:cNvPr id="21" name="Pie 20"/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7476804" y="4298568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766462" y="3992090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" name="Rectangle 88"/>
          <p:cNvSpPr>
            <a:spLocks noChangeArrowheads="1"/>
          </p:cNvSpPr>
          <p:nvPr/>
        </p:nvSpPr>
        <p:spPr bwMode="auto">
          <a:xfrm>
            <a:off x="4495801" y="3535363"/>
            <a:ext cx="9144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 useBgFill="1">
        <p:nvSpPr>
          <p:cNvPr id="31" name="Rectangle 88"/>
          <p:cNvSpPr>
            <a:spLocks noChangeArrowheads="1"/>
          </p:cNvSpPr>
          <p:nvPr/>
        </p:nvSpPr>
        <p:spPr bwMode="auto">
          <a:xfrm>
            <a:off x="6477001" y="3535363"/>
            <a:ext cx="6858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" name="Group 93"/>
          <p:cNvGrpSpPr/>
          <p:nvPr/>
        </p:nvGrpSpPr>
        <p:grpSpPr bwMode="auto">
          <a:xfrm>
            <a:off x="6019801" y="3306762"/>
            <a:ext cx="609600" cy="960438"/>
            <a:chOff x="2784" y="1008"/>
            <a:chExt cx="384" cy="605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5" name="Line 96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2438400" y="5287963"/>
            <a:ext cx="3581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5638800" y="5303202"/>
            <a:ext cx="2667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  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cam. 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77"/>
          <p:cNvGrpSpPr/>
          <p:nvPr/>
        </p:nvGrpSpPr>
        <p:grpSpPr bwMode="auto">
          <a:xfrm>
            <a:off x="6172200" y="5059362"/>
            <a:ext cx="609600" cy="960438"/>
            <a:chOff x="2784" y="1008"/>
            <a:chExt cx="384" cy="605"/>
          </a:xfrm>
        </p:grpSpPr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54" name="Line 80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5" name="AutoShape 146"/>
          <p:cNvSpPr/>
          <p:nvPr/>
        </p:nvSpPr>
        <p:spPr bwMode="auto">
          <a:xfrm rot="5400000" flipV="1">
            <a:off x="5638801" y="2925762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56" name="Rectangle 88"/>
          <p:cNvSpPr>
            <a:spLocks noChangeArrowheads="1"/>
          </p:cNvSpPr>
          <p:nvPr/>
        </p:nvSpPr>
        <p:spPr bwMode="auto">
          <a:xfrm>
            <a:off x="6172201" y="4373563"/>
            <a:ext cx="7620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148"/>
          <p:cNvGrpSpPr/>
          <p:nvPr/>
        </p:nvGrpSpPr>
        <p:grpSpPr bwMode="auto">
          <a:xfrm>
            <a:off x="5562601" y="4221162"/>
            <a:ext cx="609600" cy="960438"/>
            <a:chOff x="2784" y="1008"/>
            <a:chExt cx="384" cy="605"/>
          </a:xfrm>
        </p:grpSpPr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60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</a:ln>
          </p:spPr>
          <p:txBody>
            <a:bodyPr/>
            <a:lstStyle/>
            <a:p>
              <a:endParaRPr lang="vi-VN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30" grpId="0" animBg="1"/>
      <p:bldP spid="31" grpId="0" animBg="1"/>
      <p:bldP spid="49" grpId="0"/>
      <p:bldP spid="50" grpId="0"/>
      <p:bldP spid="55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s (2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46159"/>
          </a:xfrm>
          <a:prstGeom prst="rect">
            <a:avLst/>
          </a:prstGeom>
        </p:spPr>
      </p:pic>
      <p:pic>
        <p:nvPicPr>
          <p:cNvPr id="4" name="Picture 3" descr="anh n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1" y="352864"/>
            <a:ext cx="6366933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7467" y="408084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a-cam-la-benh-g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2171700"/>
            <a:ext cx="1219199" cy="1600200"/>
          </a:xfrm>
          <a:prstGeom prst="rect">
            <a:avLst/>
          </a:prstGeom>
        </p:spPr>
      </p:pic>
      <p:pic>
        <p:nvPicPr>
          <p:cNvPr id="9" name="Picture 8" descr="Picture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4464910"/>
            <a:ext cx="2381250" cy="238125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962400" y="3605552"/>
            <a:ext cx="4648200" cy="4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   :  4   =      ?</a:t>
            </a: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112" name="Text Box 56"/>
          <p:cNvSpPr txBox="1">
            <a:spLocks noChangeArrowheads="1"/>
          </p:cNvSpPr>
          <p:nvPr/>
        </p:nvSpPr>
        <p:spPr bwMode="auto">
          <a:xfrm>
            <a:off x="1793081" y="1698624"/>
            <a:ext cx="860583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4000" b="1" i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cam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1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882775" y="1449389"/>
            <a:ext cx="8605838" cy="7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u="sng">
                <a:solidFill>
                  <a:srgbClr val="0000FF"/>
                </a:solidFill>
                <a:latin typeface="Times New Roman" panose="02020603050405020304" pitchFamily="18" charset="0"/>
              </a:rPr>
              <a:t>Ví dụ 2:</a:t>
            </a: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Chia đều 5 quả cam cho 4 người. Tìm phần cam của mỗi người.</a:t>
            </a:r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2243138" y="218281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3719513" y="221456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0" name="Oval 8"/>
          <p:cNvSpPr>
            <a:spLocks noChangeArrowheads="1"/>
          </p:cNvSpPr>
          <p:nvPr/>
        </p:nvSpPr>
        <p:spPr bwMode="auto">
          <a:xfrm>
            <a:off x="5087938" y="2211389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6527801" y="2211389"/>
            <a:ext cx="1008063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2" name="Oval 10"/>
          <p:cNvSpPr>
            <a:spLocks noChangeArrowheads="1"/>
          </p:cNvSpPr>
          <p:nvPr/>
        </p:nvSpPr>
        <p:spPr bwMode="auto">
          <a:xfrm>
            <a:off x="7967663" y="2247901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2754313" y="219233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>
            <a:off x="2252663" y="2687638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>
            <a:off x="4230688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3729038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5599113" y="218598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5097463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>
            <a:off x="7038975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6537325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8478838" y="2257425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>
            <a:off x="7977188" y="2752725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44053" name="Group 21"/>
          <p:cNvGrpSpPr/>
          <p:nvPr/>
        </p:nvGrpSpPr>
        <p:grpSpPr bwMode="auto">
          <a:xfrm>
            <a:off x="2227263" y="2168526"/>
            <a:ext cx="519112" cy="511175"/>
            <a:chOff x="2536" y="760"/>
            <a:chExt cx="327" cy="322"/>
          </a:xfrm>
        </p:grpSpPr>
        <p:sp>
          <p:nvSpPr>
            <p:cNvPr id="7219" name="Arc 22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20" name="Freeform 23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6" name="Group 24"/>
          <p:cNvGrpSpPr/>
          <p:nvPr/>
        </p:nvGrpSpPr>
        <p:grpSpPr bwMode="auto">
          <a:xfrm>
            <a:off x="3706813" y="2168526"/>
            <a:ext cx="519112" cy="511175"/>
            <a:chOff x="2536" y="760"/>
            <a:chExt cx="327" cy="322"/>
          </a:xfrm>
        </p:grpSpPr>
        <p:sp>
          <p:nvSpPr>
            <p:cNvPr id="7217" name="Arc 25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8" name="Freeform 26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9" name="Group 27"/>
          <p:cNvGrpSpPr/>
          <p:nvPr/>
        </p:nvGrpSpPr>
        <p:grpSpPr bwMode="auto">
          <a:xfrm>
            <a:off x="5075238" y="2205039"/>
            <a:ext cx="519112" cy="511175"/>
            <a:chOff x="2536" y="760"/>
            <a:chExt cx="327" cy="322"/>
          </a:xfrm>
        </p:grpSpPr>
        <p:sp>
          <p:nvSpPr>
            <p:cNvPr id="7215" name="Arc 28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6" name="Freeform 29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2" name="Group 30"/>
          <p:cNvGrpSpPr/>
          <p:nvPr/>
        </p:nvGrpSpPr>
        <p:grpSpPr bwMode="auto">
          <a:xfrm>
            <a:off x="6515101" y="2205039"/>
            <a:ext cx="519113" cy="511175"/>
            <a:chOff x="2536" y="760"/>
            <a:chExt cx="327" cy="322"/>
          </a:xfrm>
        </p:grpSpPr>
        <p:sp>
          <p:nvSpPr>
            <p:cNvPr id="7213" name="Arc 31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4" name="Freeform 32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5" name="Group 33"/>
          <p:cNvGrpSpPr/>
          <p:nvPr/>
        </p:nvGrpSpPr>
        <p:grpSpPr bwMode="auto">
          <a:xfrm>
            <a:off x="7961313" y="2241551"/>
            <a:ext cx="519112" cy="511175"/>
            <a:chOff x="2536" y="760"/>
            <a:chExt cx="327" cy="322"/>
          </a:xfrm>
        </p:grpSpPr>
        <p:sp>
          <p:nvSpPr>
            <p:cNvPr id="7211" name="Arc 34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2" name="Freeform 35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8" name="Group 36"/>
          <p:cNvGrpSpPr/>
          <p:nvPr/>
        </p:nvGrpSpPr>
        <p:grpSpPr bwMode="auto">
          <a:xfrm>
            <a:off x="2243138" y="2168526"/>
            <a:ext cx="519112" cy="511175"/>
            <a:chOff x="2536" y="760"/>
            <a:chExt cx="327" cy="322"/>
          </a:xfrm>
        </p:grpSpPr>
        <p:sp>
          <p:nvSpPr>
            <p:cNvPr id="7209" name="Arc 37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0" name="Freeform 38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1" name="Group 39"/>
          <p:cNvGrpSpPr/>
          <p:nvPr/>
        </p:nvGrpSpPr>
        <p:grpSpPr bwMode="auto">
          <a:xfrm>
            <a:off x="3709988" y="2212976"/>
            <a:ext cx="519112" cy="511175"/>
            <a:chOff x="2536" y="760"/>
            <a:chExt cx="327" cy="322"/>
          </a:xfrm>
        </p:grpSpPr>
        <p:sp>
          <p:nvSpPr>
            <p:cNvPr id="7207" name="Arc 40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8" name="Freeform 41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4" name="Group 42"/>
          <p:cNvGrpSpPr/>
          <p:nvPr/>
        </p:nvGrpSpPr>
        <p:grpSpPr bwMode="auto">
          <a:xfrm>
            <a:off x="5083176" y="2203451"/>
            <a:ext cx="519113" cy="511175"/>
            <a:chOff x="2536" y="760"/>
            <a:chExt cx="327" cy="322"/>
          </a:xfrm>
        </p:grpSpPr>
        <p:sp>
          <p:nvSpPr>
            <p:cNvPr id="7205" name="Arc 43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6" name="Freeform 44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7" name="Group 45"/>
          <p:cNvGrpSpPr/>
          <p:nvPr/>
        </p:nvGrpSpPr>
        <p:grpSpPr bwMode="auto">
          <a:xfrm>
            <a:off x="7964488" y="2235201"/>
            <a:ext cx="519112" cy="511175"/>
            <a:chOff x="2536" y="760"/>
            <a:chExt cx="327" cy="322"/>
          </a:xfrm>
        </p:grpSpPr>
        <p:sp>
          <p:nvSpPr>
            <p:cNvPr id="7203" name="Arc 46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4" name="Freeform 47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80" name="Group 48"/>
          <p:cNvGrpSpPr/>
          <p:nvPr/>
        </p:nvGrpSpPr>
        <p:grpSpPr bwMode="auto">
          <a:xfrm>
            <a:off x="6518276" y="2203451"/>
            <a:ext cx="519113" cy="511175"/>
            <a:chOff x="2536" y="760"/>
            <a:chExt cx="327" cy="322"/>
          </a:xfrm>
        </p:grpSpPr>
        <p:sp>
          <p:nvSpPr>
            <p:cNvPr id="7201" name="Arc 49"/>
            <p:cNvSpPr/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2" name="Freeform 50"/>
            <p:cNvSpPr/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aphicFrame>
        <p:nvGraphicFramePr>
          <p:cNvPr id="44087" name="Object 55"/>
          <p:cNvGraphicFramePr>
            <a:graphicFrameLocks noChangeAspect="1"/>
          </p:cNvGraphicFramePr>
          <p:nvPr/>
        </p:nvGraphicFramePr>
        <p:xfrm>
          <a:off x="5411789" y="5768976"/>
          <a:ext cx="30638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3" imgW="152400" imgH="393700" progId="">
                  <p:embed/>
                </p:oleObj>
              </mc:Choice>
              <mc:Fallback>
                <p:oleObj name="Equation" r:id="rId3" imgW="152400" imgH="39370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89" y="5768976"/>
                        <a:ext cx="306387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88" name="AutoShape 56"/>
          <p:cNvSpPr/>
          <p:nvPr/>
        </p:nvSpPr>
        <p:spPr bwMode="auto">
          <a:xfrm rot="16200000">
            <a:off x="5445125" y="4872038"/>
            <a:ext cx="304800" cy="1524000"/>
          </a:xfrm>
          <a:prstGeom prst="leftBrace">
            <a:avLst>
              <a:gd name="adj1" fmla="val 41667"/>
              <a:gd name="adj2" fmla="val 48528"/>
            </a:avLst>
          </a:prstGeom>
          <a:noFill/>
          <a:ln w="9525">
            <a:solidFill>
              <a:srgbClr val="0000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89" name="Text Box 57"/>
          <p:cNvSpPr txBox="1">
            <a:spLocks noChangeArrowheads="1"/>
          </p:cNvSpPr>
          <p:nvPr/>
        </p:nvSpPr>
        <p:spPr bwMode="auto">
          <a:xfrm>
            <a:off x="4149725" y="5895975"/>
            <a:ext cx="2895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>
                <a:solidFill>
                  <a:srgbClr val="3333FF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altLang="en-US" sz="2500">
                <a:solidFill>
                  <a:srgbClr val="003300"/>
                </a:solidFill>
                <a:latin typeface="Times New Roman" panose="02020603050405020304" pitchFamily="18" charset="0"/>
              </a:rPr>
              <a:t>quả cam.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2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20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2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2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20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20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20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4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0"/>
                                        <p:tgtEl>
                                          <p:spTgt spid="4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185 L 0.25139 0.3350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6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00925 L 0.08976 0.4015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961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100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5 0.00324 L -0.00434 0.3287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1626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55 0.01573 L -0.16198 0.4041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1940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2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12139E-6 L -0.22083 0.3253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6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5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5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44039" grpId="0" animBg="1"/>
      <p:bldP spid="44040" grpId="0" animBg="1"/>
      <p:bldP spid="44041" grpId="0" animBg="1"/>
      <p:bldP spid="44042" grpId="0" animBg="1"/>
      <p:bldP spid="44043" grpId="0" animBg="1"/>
      <p:bldP spid="44044" grpId="0" animBg="1"/>
      <p:bldP spid="44045" grpId="0" animBg="1"/>
      <p:bldP spid="44046" grpId="0" animBg="1"/>
      <p:bldP spid="44047" grpId="0" animBg="1"/>
      <p:bldP spid="44048" grpId="0" animBg="1"/>
      <p:bldP spid="44049" grpId="0" animBg="1"/>
      <p:bldP spid="44050" grpId="0" animBg="1"/>
      <p:bldP spid="44051" grpId="0" animBg="1"/>
      <p:bldP spid="44052" grpId="0" animBg="1"/>
      <p:bldP spid="44088" grpId="0" animBg="1"/>
      <p:bldP spid="440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0478" y="1365819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0478" y="2495802"/>
            <a:ext cx="6245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: 4 =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cam)</a:t>
            </a:r>
          </a:p>
        </p:txBody>
      </p:sp>
      <p:grpSp>
        <p:nvGrpSpPr>
          <p:cNvPr id="4" name="Group 148"/>
          <p:cNvGrpSpPr/>
          <p:nvPr/>
        </p:nvGrpSpPr>
        <p:grpSpPr bwMode="auto">
          <a:xfrm>
            <a:off x="5243514" y="1636712"/>
            <a:ext cx="1908175" cy="3590927"/>
            <a:chOff x="1911" y="-889"/>
            <a:chExt cx="1202" cy="2262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911" y="-889"/>
              <a:ext cx="384" cy="4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40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7" name="Line 151"/>
            <p:cNvSpPr>
              <a:spLocks noChangeShapeType="1"/>
            </p:cNvSpPr>
            <p:nvPr/>
          </p:nvSpPr>
          <p:spPr bwMode="auto">
            <a:xfrm flipH="1" flipV="1">
              <a:off x="2001" y="-825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rgbClr val="C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440480" y="1108800"/>
            <a:ext cx="1511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dirty="0"/>
          </a:p>
        </p:txBody>
      </p:sp>
      <p:grpSp>
        <p:nvGrpSpPr>
          <p:cNvPr id="11" name="Group 148"/>
          <p:cNvGrpSpPr/>
          <p:nvPr/>
        </p:nvGrpSpPr>
        <p:grpSpPr bwMode="auto">
          <a:xfrm>
            <a:off x="4953000" y="2321107"/>
            <a:ext cx="609600" cy="960438"/>
            <a:chOff x="2784" y="1008"/>
            <a:chExt cx="384" cy="605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200401" y="2368138"/>
            <a:ext cx="1143000" cy="1143000"/>
            <a:chOff x="1676401" y="2368138"/>
            <a:chExt cx="1143000" cy="1143000"/>
          </a:xfrm>
        </p:grpSpPr>
        <p:sp>
          <p:nvSpPr>
            <p:cNvPr id="4" name="Oval 121"/>
            <p:cNvSpPr>
              <a:spLocks noChangeArrowheads="1"/>
            </p:cNvSpPr>
            <p:nvPr/>
          </p:nvSpPr>
          <p:spPr bwMode="auto">
            <a:xfrm>
              <a:off x="1676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5" name="Straight Connector 4"/>
            <p:cNvCxnSpPr>
              <a:stCxn id="4" idx="0"/>
            </p:cNvCxnSpPr>
            <p:nvPr/>
          </p:nvCxnSpPr>
          <p:spPr>
            <a:xfrm rot="16200000" flipH="1">
              <a:off x="1695451" y="292058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2"/>
            </p:cNvCxnSpPr>
            <p:nvPr/>
          </p:nvCxnSpPr>
          <p:spPr>
            <a:xfrm rot="10800000" flipH="1">
              <a:off x="1676401" y="290153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710199" y="2362200"/>
            <a:ext cx="1157202" cy="1148938"/>
            <a:chOff x="3186199" y="2362200"/>
            <a:chExt cx="1157202" cy="1148938"/>
          </a:xfrm>
        </p:grpSpPr>
        <p:sp>
          <p:nvSpPr>
            <p:cNvPr id="7" name="Oval 121"/>
            <p:cNvSpPr>
              <a:spLocks noChangeArrowheads="1"/>
            </p:cNvSpPr>
            <p:nvPr/>
          </p:nvSpPr>
          <p:spPr bwMode="auto">
            <a:xfrm>
              <a:off x="3200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186199" y="2362200"/>
              <a:ext cx="1151264" cy="1139758"/>
              <a:chOff x="7162800" y="3429000"/>
              <a:chExt cx="1151264" cy="1139758"/>
            </a:xfrm>
          </p:grpSpPr>
          <p:sp>
            <p:nvSpPr>
              <p:cNvPr id="9" name="Pie 8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AutoShape 146"/>
          <p:cNvSpPr/>
          <p:nvPr/>
        </p:nvSpPr>
        <p:spPr bwMode="auto">
          <a:xfrm rot="5400000" flipV="1">
            <a:off x="4343400" y="2368138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15" name="Rectangle 88"/>
          <p:cNvSpPr>
            <a:spLocks noChangeArrowheads="1"/>
          </p:cNvSpPr>
          <p:nvPr/>
        </p:nvSpPr>
        <p:spPr bwMode="auto">
          <a:xfrm>
            <a:off x="2438400" y="990600"/>
            <a:ext cx="70104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cam.  </a:t>
            </a:r>
          </a:p>
        </p:txBody>
      </p:sp>
      <p:grpSp>
        <p:nvGrpSpPr>
          <p:cNvPr id="16" name="Group 50"/>
          <p:cNvGrpSpPr/>
          <p:nvPr/>
        </p:nvGrpSpPr>
        <p:grpSpPr bwMode="auto">
          <a:xfrm>
            <a:off x="3528710" y="868362"/>
            <a:ext cx="709914" cy="960438"/>
            <a:chOff x="2784" y="1008"/>
            <a:chExt cx="384" cy="605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0" name="Oval 121"/>
          <p:cNvSpPr>
            <a:spLocks noChangeArrowheads="1"/>
          </p:cNvSpPr>
          <p:nvPr/>
        </p:nvSpPr>
        <p:spPr bwMode="auto">
          <a:xfrm>
            <a:off x="7391400" y="22860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grpSp>
        <p:nvGrpSpPr>
          <p:cNvPr id="21" name="Group 50"/>
          <p:cNvGrpSpPr/>
          <p:nvPr/>
        </p:nvGrpSpPr>
        <p:grpSpPr bwMode="auto">
          <a:xfrm>
            <a:off x="3581400" y="3657600"/>
            <a:ext cx="709914" cy="960438"/>
            <a:chOff x="2784" y="1008"/>
            <a:chExt cx="384" cy="60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4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91000" y="39579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5200" y="39624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396240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8" name="Rectangle 88"/>
          <p:cNvSpPr>
            <a:spLocks noChangeArrowheads="1"/>
          </p:cNvSpPr>
          <p:nvPr/>
        </p:nvSpPr>
        <p:spPr bwMode="auto">
          <a:xfrm>
            <a:off x="5410200" y="4800600"/>
            <a:ext cx="19812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rgbClr val="0000CC"/>
                </a:solidFill>
                <a:latin typeface=".VnArial" panose="020B7200000000000000" pitchFamily="34" charset="0"/>
              </a:rPr>
              <a:t>          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 </a:t>
            </a:r>
          </a:p>
        </p:txBody>
      </p:sp>
      <p:grpSp>
        <p:nvGrpSpPr>
          <p:cNvPr id="29" name="Group 50"/>
          <p:cNvGrpSpPr/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2209800" y="5715001"/>
            <a:ext cx="82296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580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&gt;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818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…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39" name="Group 50"/>
          <p:cNvGrpSpPr/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0" grpId="0" animBg="1"/>
      <p:bldP spid="25" grpId="0"/>
      <p:bldP spid="26" grpId="0"/>
      <p:bldP spid="27" grpId="0"/>
      <p:bldP spid="28" grpId="0" animBg="1"/>
      <p:bldP spid="33" grpId="0"/>
      <p:bldP spid="37" grpId="0"/>
      <p:bldP spid="38" grpId="0"/>
      <p:bldP spid="3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8"/>
            <a:ext cx="12192000" cy="6849173"/>
          </a:xfrm>
          <a:prstGeom prst="rect">
            <a:avLst/>
          </a:prstGeom>
        </p:spPr>
      </p:pic>
      <p:sp useBgFill="1">
        <p:nvSpPr>
          <p:cNvPr id="5" name="Rectangle 88"/>
          <p:cNvSpPr>
            <a:spLocks noChangeArrowheads="1"/>
          </p:cNvSpPr>
          <p:nvPr/>
        </p:nvSpPr>
        <p:spPr bwMode="auto">
          <a:xfrm>
            <a:off x="2438400" y="457200"/>
            <a:ext cx="49530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cam.  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1981201" y="1295400"/>
            <a:ext cx="1143000" cy="1143000"/>
            <a:chOff x="457201" y="1295400"/>
            <a:chExt cx="1143000" cy="1143000"/>
          </a:xfrm>
        </p:grpSpPr>
        <p:sp>
          <p:nvSpPr>
            <p:cNvPr id="10" name="Oval 121"/>
            <p:cNvSpPr>
              <a:spLocks noChangeArrowheads="1"/>
            </p:cNvSpPr>
            <p:nvPr/>
          </p:nvSpPr>
          <p:spPr bwMode="auto">
            <a:xfrm>
              <a:off x="457201" y="1295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11" name="Straight Connector 10"/>
            <p:cNvCxnSpPr>
              <a:stCxn id="10" idx="0"/>
            </p:cNvCxnSpPr>
            <p:nvPr/>
          </p:nvCxnSpPr>
          <p:spPr>
            <a:xfrm rot="16200000" flipH="1">
              <a:off x="476251" y="184785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2"/>
            </p:cNvCxnSpPr>
            <p:nvPr/>
          </p:nvCxnSpPr>
          <p:spPr>
            <a:xfrm rot="10800000" flipH="1">
              <a:off x="457201" y="182880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1"/>
          <p:cNvSpPr>
            <a:spLocks noChangeArrowheads="1"/>
          </p:cNvSpPr>
          <p:nvPr/>
        </p:nvSpPr>
        <p:spPr bwMode="auto">
          <a:xfrm>
            <a:off x="4876800" y="1295399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2200" y="25101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200" y="25146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2800" y="167640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33800" y="25146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7" name="Rectangle 88"/>
          <p:cNvSpPr>
            <a:spLocks noChangeArrowheads="1"/>
          </p:cNvSpPr>
          <p:nvPr/>
        </p:nvSpPr>
        <p:spPr bwMode="auto">
          <a:xfrm>
            <a:off x="2362200" y="3521076"/>
            <a:ext cx="48768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cam.  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2057400" y="4337462"/>
            <a:ext cx="1157202" cy="1148938"/>
            <a:chOff x="533400" y="4337462"/>
            <a:chExt cx="1157202" cy="1148938"/>
          </a:xfrm>
        </p:grpSpPr>
        <p:sp>
          <p:nvSpPr>
            <p:cNvPr id="33" name="Oval 121"/>
            <p:cNvSpPr>
              <a:spLocks noChangeArrowheads="1"/>
            </p:cNvSpPr>
            <p:nvPr/>
          </p:nvSpPr>
          <p:spPr bwMode="auto">
            <a:xfrm>
              <a:off x="547602" y="4343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33400" y="4337462"/>
              <a:ext cx="1151264" cy="1139758"/>
              <a:chOff x="7162800" y="3429000"/>
              <a:chExt cx="1151264" cy="1139758"/>
            </a:xfrm>
          </p:grpSpPr>
          <p:sp>
            <p:nvSpPr>
              <p:cNvPr id="35" name="Pie 34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Oval 121"/>
          <p:cNvSpPr>
            <a:spLocks noChangeArrowheads="1"/>
          </p:cNvSpPr>
          <p:nvPr/>
        </p:nvSpPr>
        <p:spPr bwMode="auto">
          <a:xfrm>
            <a:off x="4876800" y="42672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2209800" y="3048001"/>
            <a:ext cx="75438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14600" y="5486401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8200" y="549086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905000" y="2209800"/>
            <a:ext cx="709914" cy="960438"/>
            <a:chOff x="381000" y="2362200"/>
            <a:chExt cx="709914" cy="960438"/>
          </a:xfrm>
        </p:grpSpPr>
        <p:grpSp>
          <p:nvGrpSpPr>
            <p:cNvPr id="14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3557286" y="304800"/>
            <a:ext cx="709914" cy="960438"/>
            <a:chOff x="381000" y="2362200"/>
            <a:chExt cx="709914" cy="960438"/>
          </a:xfrm>
        </p:grpSpPr>
        <p:grpSp>
          <p:nvGrpSpPr>
            <p:cNvPr id="55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5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60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6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61" name="Straight Connector 6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557286" y="3429000"/>
            <a:ext cx="709914" cy="960438"/>
            <a:chOff x="381000" y="2362200"/>
            <a:chExt cx="709914" cy="960438"/>
          </a:xfrm>
        </p:grpSpPr>
        <p:grpSp>
          <p:nvGrpSpPr>
            <p:cNvPr id="65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6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66" name="Straight Connector 65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2057400" y="5257800"/>
            <a:ext cx="709914" cy="960438"/>
            <a:chOff x="381000" y="2362200"/>
            <a:chExt cx="709914" cy="960438"/>
          </a:xfrm>
        </p:grpSpPr>
        <p:grpSp>
          <p:nvGrpSpPr>
            <p:cNvPr id="70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7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3733800" y="548193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162800" y="467836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848600" y="4449762"/>
            <a:ext cx="709914" cy="960438"/>
            <a:chOff x="381000" y="2362200"/>
            <a:chExt cx="709914" cy="960438"/>
          </a:xfrm>
        </p:grpSpPr>
        <p:grpSp>
          <p:nvGrpSpPr>
            <p:cNvPr id="77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9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80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 Box 44"/>
          <p:cNvSpPr txBox="1">
            <a:spLocks noChangeArrowheads="1"/>
          </p:cNvSpPr>
          <p:nvPr/>
        </p:nvSpPr>
        <p:spPr bwMode="auto">
          <a:xfrm>
            <a:off x="1752600" y="6096001"/>
            <a:ext cx="75438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382000" y="16764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382000" y="4648200"/>
            <a:ext cx="381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317174" y="1727127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305800" y="465838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89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1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9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90" name="Straight Connector 89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7848600" y="4445726"/>
            <a:ext cx="709914" cy="960438"/>
            <a:chOff x="381000" y="2362200"/>
            <a:chExt cx="709914" cy="960438"/>
          </a:xfrm>
        </p:grpSpPr>
        <p:grpSp>
          <p:nvGrpSpPr>
            <p:cNvPr id="94" name="Group 50"/>
            <p:cNvGrpSpPr/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9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8" grpId="0"/>
      <p:bldP spid="19" grpId="0"/>
      <p:bldP spid="25" grpId="0"/>
      <p:bldP spid="26" grpId="0"/>
      <p:bldP spid="27" grpId="0" animBg="1"/>
      <p:bldP spid="38" grpId="0" animBg="1"/>
      <p:bldP spid="40" grpId="0"/>
      <p:bldP spid="45" grpId="0"/>
      <p:bldP spid="46" grpId="0"/>
      <p:bldP spid="74" grpId="0"/>
      <p:bldP spid="75" grpId="0"/>
      <p:bldP spid="81" grpId="0"/>
      <p:bldP spid="84" grpId="0"/>
      <p:bldP spid="85" grpId="0"/>
      <p:bldP spid="86" grpId="0"/>
      <p:bldP spid="86" grpId="1"/>
      <p:bldP spid="87" grpId="0"/>
      <p:bldP spid="8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207886"/>
            <a:ext cx="9572134" cy="2036686"/>
          </a:xfrm>
        </p:spPr>
        <p:txBody>
          <a:bodyPr>
            <a:normAutofit fontScale="90000"/>
          </a:bodyPr>
          <a:lstStyle/>
          <a:p>
            <a:pPr algn="l" eaLnBrk="0" hangingPunct="0">
              <a:spcBef>
                <a:spcPts val="0"/>
              </a:spcBef>
            </a:pP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                            Kết luận</a:t>
            </a:r>
            <a:br>
              <a:rPr lang="vi-VN" dirty="0"/>
            </a:br>
            <a:r>
              <a:rPr lang="vi-VN" sz="4000" dirty="0"/>
              <a:t>Những phân số có tử số lớn hơn mẫu số , phân số đó lớn hơn 1</a:t>
            </a:r>
            <a:br>
              <a:rPr lang="vi-VN" sz="4000" dirty="0"/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vi-VN" dirty="0"/>
              <a:t>Những phân số có tử số bằng mẫu số , phân số đó bằng 1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Những phân số có tử số nhỏ hơn mẫu số , phân số đó nhỏ hơn 1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492733" y="2080189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Luyện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tập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877949" y="2086262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động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9000"/>
          </a:xfrm>
          <a:prstGeom prst="rect">
            <a:avLst/>
          </a:prstGeom>
        </p:spPr>
      </p:pic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3810001" y="785794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rot="2165725">
            <a:off x="4317339" y="1335069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vi-VN">
              <a:latin typeface="Arial" panose="020B0604020202020204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4572000" y="857233"/>
            <a:ext cx="5715000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2438400"/>
            <a:ext cx="20574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: 7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5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2438400"/>
            <a:ext cx="25146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: 11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: 3 </a:t>
            </a:r>
          </a:p>
        </p:txBody>
      </p:sp>
      <p:grpSp>
        <p:nvGrpSpPr>
          <p:cNvPr id="9" name="Group 9"/>
          <p:cNvGrpSpPr/>
          <p:nvPr/>
        </p:nvGrpSpPr>
        <p:grpSpPr bwMode="auto">
          <a:xfrm>
            <a:off x="3657600" y="2752724"/>
            <a:ext cx="457200" cy="904877"/>
            <a:chOff x="2772" y="910"/>
            <a:chExt cx="288" cy="570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796" y="91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796" y="115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772" y="1198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3"/>
          <p:cNvGrpSpPr/>
          <p:nvPr/>
        </p:nvGrpSpPr>
        <p:grpSpPr bwMode="auto">
          <a:xfrm>
            <a:off x="3581400" y="3819524"/>
            <a:ext cx="457200" cy="904877"/>
            <a:chOff x="2832" y="1462"/>
            <a:chExt cx="288" cy="570"/>
          </a:xfrm>
        </p:grpSpPr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856" y="146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2856" y="170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832" y="175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17"/>
          <p:cNvGrpSpPr/>
          <p:nvPr/>
        </p:nvGrpSpPr>
        <p:grpSpPr bwMode="auto">
          <a:xfrm>
            <a:off x="8382000" y="2657474"/>
            <a:ext cx="647700" cy="1076327"/>
            <a:chOff x="2976" y="1942"/>
            <a:chExt cx="408" cy="678"/>
          </a:xfrm>
        </p:grpSpPr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2976" y="1942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976" y="2290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3024" y="229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1"/>
          <p:cNvGrpSpPr/>
          <p:nvPr/>
        </p:nvGrpSpPr>
        <p:grpSpPr bwMode="auto">
          <a:xfrm>
            <a:off x="8153400" y="3819524"/>
            <a:ext cx="457200" cy="904877"/>
            <a:chOff x="2880" y="2542"/>
            <a:chExt cx="288" cy="570"/>
          </a:xfrm>
        </p:grpSpPr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904" y="254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2904" y="278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2880" y="283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5"/>
          <p:cNvGrpSpPr/>
          <p:nvPr/>
        </p:nvGrpSpPr>
        <p:grpSpPr bwMode="auto">
          <a:xfrm>
            <a:off x="3676648" y="4948240"/>
            <a:ext cx="762000" cy="904873"/>
            <a:chOff x="2916" y="3043"/>
            <a:chExt cx="480" cy="570"/>
          </a:xfrm>
        </p:grpSpPr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2976" y="3043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2916" y="3283"/>
              <a:ext cx="480" cy="3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2964" y="3331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438400" y="5105401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15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86800" y="400591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00400" y="397668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00400" y="29241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48624" y="293911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52800" y="513462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43824" y="39909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60" name="Group 232"/>
          <p:cNvGraphicFramePr>
            <a:graphicFrameLocks noGrp="1"/>
          </p:cNvGraphicFramePr>
          <p:nvPr/>
        </p:nvGraphicFramePr>
        <p:xfrm>
          <a:off x="2819400" y="2514600"/>
          <a:ext cx="1981200" cy="1036320"/>
        </p:xfrm>
        <a:graphic>
          <a:graphicData uri="http://schemas.openxmlformats.org/drawingml/2006/table">
            <a:tbl>
              <a:tblPr/>
              <a:tblGrid>
                <a:gridCol w="660400"/>
                <a:gridCol w="660400"/>
                <a:gridCol w="6604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776" name="Group 248"/>
          <p:cNvGraphicFramePr>
            <a:graphicFrameLocks noGrp="1"/>
          </p:cNvGraphicFramePr>
          <p:nvPr/>
        </p:nvGraphicFramePr>
        <p:xfrm>
          <a:off x="5562600" y="2480109"/>
          <a:ext cx="2057400" cy="1064649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  <a:gridCol w="685800"/>
              </a:tblGrid>
              <a:tr h="546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</a:tr>
              <a:tr h="498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</a:tr>
            </a:tbl>
          </a:graphicData>
        </a:graphic>
      </p:graphicFrame>
      <p:sp>
        <p:nvSpPr>
          <p:cNvPr id="22562" name="AutoShape 34"/>
          <p:cNvSpPr/>
          <p:nvPr/>
        </p:nvSpPr>
        <p:spPr bwMode="auto">
          <a:xfrm rot="16200000">
            <a:off x="5037138" y="1465263"/>
            <a:ext cx="422275" cy="4724400"/>
          </a:xfrm>
          <a:prstGeom prst="leftBrace">
            <a:avLst>
              <a:gd name="adj1" fmla="val 93233"/>
              <a:gd name="adj2" fmla="val 49167"/>
            </a:avLst>
          </a:prstGeom>
          <a:noFill/>
          <a:ln w="9525">
            <a:solidFill>
              <a:srgbClr val="3366FF"/>
            </a:solidFill>
            <a:round/>
          </a:ln>
          <a:effectLst/>
        </p:spPr>
        <p:txBody>
          <a:bodyPr vert="eaVert"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4343400" y="3962400"/>
            <a:ext cx="1828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990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FF9900"/>
                </a:solidFill>
                <a:latin typeface="VNI-Times" pitchFamily="2" charset="0"/>
              </a:rPr>
              <a:t> 1</a:t>
            </a:r>
          </a:p>
        </p:txBody>
      </p:sp>
      <p:graphicFrame>
        <p:nvGraphicFramePr>
          <p:cNvPr id="22778" name="Group 250"/>
          <p:cNvGraphicFramePr>
            <a:graphicFrameLocks noGrp="1"/>
          </p:cNvGraphicFramePr>
          <p:nvPr/>
        </p:nvGraphicFramePr>
        <p:xfrm>
          <a:off x="2819400" y="4572000"/>
          <a:ext cx="3962400" cy="1036320"/>
        </p:xfrm>
        <a:graphic>
          <a:graphicData uri="http://schemas.openxmlformats.org/drawingml/2006/table">
            <a:tbl>
              <a:tblPr/>
              <a:tblGrid>
                <a:gridCol w="660400"/>
                <a:gridCol w="660400"/>
                <a:gridCol w="660400"/>
                <a:gridCol w="660400"/>
                <a:gridCol w="660400"/>
                <a:gridCol w="6604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</a:tr>
            </a:tbl>
          </a:graphicData>
        </a:graphic>
      </p:graphicFrame>
      <p:sp>
        <p:nvSpPr>
          <p:cNvPr id="22587" name="Text Box 59"/>
          <p:cNvSpPr txBox="1">
            <a:spLocks noChangeArrowheads="1"/>
          </p:cNvSpPr>
          <p:nvPr/>
        </p:nvSpPr>
        <p:spPr bwMode="auto">
          <a:xfrm>
            <a:off x="3886200" y="5715000"/>
            <a:ext cx="1828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990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FF9900"/>
                </a:solidFill>
                <a:latin typeface="VNI-Times" pitchFamily="2" charset="0"/>
              </a:rPr>
              <a:t> 2</a:t>
            </a:r>
          </a:p>
        </p:txBody>
      </p:sp>
      <p:grpSp>
        <p:nvGrpSpPr>
          <p:cNvPr id="22588" name="Group 60"/>
          <p:cNvGrpSpPr/>
          <p:nvPr/>
        </p:nvGrpSpPr>
        <p:grpSpPr bwMode="auto">
          <a:xfrm>
            <a:off x="8153400" y="2590800"/>
            <a:ext cx="533400" cy="914400"/>
            <a:chOff x="2592" y="2544"/>
            <a:chExt cx="912" cy="1324"/>
          </a:xfrm>
        </p:grpSpPr>
        <p:grpSp>
          <p:nvGrpSpPr>
            <p:cNvPr id="22589" name="Group 61"/>
            <p:cNvGrpSpPr/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22590" name="Rectangle 62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6</a:t>
                </a:r>
              </a:p>
            </p:txBody>
          </p:sp>
          <p:sp>
            <p:nvSpPr>
              <p:cNvPr id="22591" name="Rectangle 63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7</a:t>
                </a:r>
              </a:p>
            </p:txBody>
          </p:sp>
          <p:sp>
            <p:nvSpPr>
              <p:cNvPr id="22592" name="Line 64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93" name="Line 65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94" name="Line 66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95" name="Line 67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96" name="Line 68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97" name="Line 69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2598" name="Line 70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2599" name="Group 71"/>
          <p:cNvGrpSpPr/>
          <p:nvPr/>
        </p:nvGrpSpPr>
        <p:grpSpPr bwMode="auto">
          <a:xfrm>
            <a:off x="7315200" y="4648200"/>
            <a:ext cx="762000" cy="914400"/>
            <a:chOff x="2592" y="2544"/>
            <a:chExt cx="912" cy="1324"/>
          </a:xfrm>
        </p:grpSpPr>
        <p:grpSp>
          <p:nvGrpSpPr>
            <p:cNvPr id="22600" name="Group 72"/>
            <p:cNvGrpSpPr/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22601" name="Rectangle 73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12</a:t>
                </a:r>
              </a:p>
            </p:txBody>
          </p:sp>
          <p:sp>
            <p:nvSpPr>
              <p:cNvPr id="22602" name="Rectangle 74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7</a:t>
                </a:r>
              </a:p>
            </p:txBody>
          </p:sp>
          <p:sp>
            <p:nvSpPr>
              <p:cNvPr id="22603" name="Line 75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04" name="Line 76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05" name="Line 77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06" name="Line 78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07" name="Line 79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08" name="Line 80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2609" name="Line 81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2654" name="Rectangle 126"/>
          <p:cNvSpPr>
            <a:spLocks noChangeArrowheads="1"/>
          </p:cNvSpPr>
          <p:nvPr/>
        </p:nvSpPr>
        <p:spPr bwMode="auto">
          <a:xfrm>
            <a:off x="5562600" y="2480111"/>
            <a:ext cx="672766" cy="587917"/>
          </a:xfrm>
          <a:prstGeom prst="rect">
            <a:avLst/>
          </a:prstGeom>
          <a:solidFill>
            <a:srgbClr val="3333FF"/>
          </a:solidFill>
          <a:ln w="9525" algn="ctr">
            <a:solidFill>
              <a:schemeClr val="bg1"/>
            </a:solidFill>
            <a:miter lim="800000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2769" name="Group 241"/>
          <p:cNvGrpSpPr/>
          <p:nvPr/>
        </p:nvGrpSpPr>
        <p:grpSpPr bwMode="auto">
          <a:xfrm>
            <a:off x="2346326" y="603252"/>
            <a:ext cx="7870825" cy="1726955"/>
            <a:chOff x="518" y="380"/>
            <a:chExt cx="4958" cy="1121"/>
          </a:xfrm>
        </p:grpSpPr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518" y="462"/>
              <a:ext cx="4958" cy="10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tập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2: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      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       ,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nào</a:t>
              </a:r>
              <a:endParaRPr lang="en-US" sz="2800" dirty="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chỉ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tô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màu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1 ?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chỉ</a:t>
              </a:r>
              <a:r>
                <a:rPr lang="en-US" sz="2800">
                  <a:solidFill>
                    <a:srgbClr val="3333FF"/>
                  </a:solidFill>
                  <a:latin typeface="Times New Roman" panose="02020603050405020304" pitchFamily="18" charset="0"/>
                </a:rPr>
                <a:t> phần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đã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tô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màu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2.</a:t>
              </a:r>
              <a:endParaRPr lang="en-US" sz="2800" dirty="0">
                <a:solidFill>
                  <a:srgbClr val="3333FF"/>
                </a:solidFill>
                <a:latin typeface="VNI-Times" pitchFamily="2" charset="0"/>
              </a:endParaRPr>
            </a:p>
          </p:txBody>
        </p:sp>
        <p:grpSp>
          <p:nvGrpSpPr>
            <p:cNvPr id="22688" name="Group 160"/>
            <p:cNvGrpSpPr/>
            <p:nvPr/>
          </p:nvGrpSpPr>
          <p:grpSpPr bwMode="auto">
            <a:xfrm>
              <a:off x="2920" y="380"/>
              <a:ext cx="226" cy="556"/>
              <a:chOff x="2592" y="2544"/>
              <a:chExt cx="912" cy="1324"/>
            </a:xfrm>
          </p:grpSpPr>
          <p:grpSp>
            <p:nvGrpSpPr>
              <p:cNvPr id="22689" name="Group 161"/>
              <p:cNvGrpSpPr/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22690" name="Rectangle 162"/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6</a:t>
                  </a:r>
                </a:p>
              </p:txBody>
            </p:sp>
            <p:sp>
              <p:nvSpPr>
                <p:cNvPr id="22691" name="Rectangle 163"/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7</a:t>
                  </a:r>
                </a:p>
              </p:txBody>
            </p:sp>
            <p:sp>
              <p:nvSpPr>
                <p:cNvPr id="22692" name="Line 164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693" name="Line 165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694" name="Line 166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695" name="Line 167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696" name="Line 168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697" name="Line 169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698" name="Line 170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2699" name="Group 171"/>
            <p:cNvGrpSpPr/>
            <p:nvPr/>
          </p:nvGrpSpPr>
          <p:grpSpPr bwMode="auto">
            <a:xfrm>
              <a:off x="3470" y="398"/>
              <a:ext cx="440" cy="556"/>
              <a:chOff x="2592" y="2544"/>
              <a:chExt cx="912" cy="1324"/>
            </a:xfrm>
          </p:grpSpPr>
          <p:grpSp>
            <p:nvGrpSpPr>
              <p:cNvPr id="22700" name="Group 172"/>
              <p:cNvGrpSpPr/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22701" name="Rectangle 173"/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12</a:t>
                  </a:r>
                </a:p>
              </p:txBody>
            </p:sp>
            <p:sp>
              <p:nvSpPr>
                <p:cNvPr id="22702" name="Rectangle 174"/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7</a:t>
                  </a:r>
                </a:p>
              </p:txBody>
            </p:sp>
            <p:sp>
              <p:nvSpPr>
                <p:cNvPr id="22703" name="Line 175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704" name="Line 176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705" name="Line 177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706" name="Line 178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707" name="Line 179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708" name="Line 180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709" name="Line 181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49173"/>
          </a:xfrm>
          <a:prstGeom prst="rect">
            <a:avLst/>
          </a:prstGeom>
        </p:spPr>
      </p:pic>
      <p:sp>
        <p:nvSpPr>
          <p:cNvPr id="5" name="Oval 35"/>
          <p:cNvSpPr>
            <a:spLocks noChangeArrowheads="1"/>
          </p:cNvSpPr>
          <p:nvPr/>
        </p:nvSpPr>
        <p:spPr bwMode="auto">
          <a:xfrm>
            <a:off x="2362200" y="457200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 rot="2165725">
            <a:off x="2869538" y="1006475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vi-VN">
              <a:latin typeface="Arial" panose="020B060402020202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124200" y="533401"/>
            <a:ext cx="7086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grpSp>
        <p:nvGrpSpPr>
          <p:cNvPr id="9" name="Group 446"/>
          <p:cNvGrpSpPr/>
          <p:nvPr/>
        </p:nvGrpSpPr>
        <p:grpSpPr bwMode="auto">
          <a:xfrm>
            <a:off x="5961062" y="471488"/>
            <a:ext cx="592138" cy="976313"/>
            <a:chOff x="3803" y="1824"/>
            <a:chExt cx="373" cy="615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2" name="Line 449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474"/>
          <p:cNvGrpSpPr/>
          <p:nvPr/>
        </p:nvGrpSpPr>
        <p:grpSpPr bwMode="auto">
          <a:xfrm>
            <a:off x="6629400" y="457201"/>
            <a:ext cx="762000" cy="976313"/>
            <a:chOff x="3312" y="912"/>
            <a:chExt cx="480" cy="615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312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312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16" name="Line 457"/>
            <p:cNvSpPr>
              <a:spLocks noChangeShapeType="1"/>
            </p:cNvSpPr>
            <p:nvPr/>
          </p:nvSpPr>
          <p:spPr bwMode="auto">
            <a:xfrm flipH="1" flipV="1">
              <a:off x="3408" y="1200"/>
              <a:ext cx="28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7" name="Group 458"/>
          <p:cNvGrpSpPr/>
          <p:nvPr/>
        </p:nvGrpSpPr>
        <p:grpSpPr bwMode="auto">
          <a:xfrm>
            <a:off x="7391401" y="457201"/>
            <a:ext cx="592137" cy="976313"/>
            <a:chOff x="3803" y="1824"/>
            <a:chExt cx="373" cy="615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0" name="Line 461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475"/>
          <p:cNvGrpSpPr/>
          <p:nvPr/>
        </p:nvGrpSpPr>
        <p:grpSpPr bwMode="auto">
          <a:xfrm>
            <a:off x="8001000" y="457201"/>
            <a:ext cx="762000" cy="976313"/>
            <a:chOff x="4080" y="912"/>
            <a:chExt cx="480" cy="61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080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4080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4" name="Line 465"/>
            <p:cNvSpPr>
              <a:spLocks noChangeShapeType="1"/>
            </p:cNvSpPr>
            <p:nvPr/>
          </p:nvSpPr>
          <p:spPr bwMode="auto">
            <a:xfrm flipH="1" flipV="1">
              <a:off x="4176" y="1200"/>
              <a:ext cx="26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5" name="Group 476"/>
          <p:cNvGrpSpPr/>
          <p:nvPr/>
        </p:nvGrpSpPr>
        <p:grpSpPr bwMode="auto">
          <a:xfrm>
            <a:off x="8686800" y="457201"/>
            <a:ext cx="914400" cy="976313"/>
            <a:chOff x="4464" y="912"/>
            <a:chExt cx="576" cy="615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28" name="Line 469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9" name="Group 477"/>
          <p:cNvGrpSpPr/>
          <p:nvPr/>
        </p:nvGrpSpPr>
        <p:grpSpPr bwMode="auto">
          <a:xfrm>
            <a:off x="9525000" y="457201"/>
            <a:ext cx="914400" cy="976313"/>
            <a:chOff x="4464" y="912"/>
            <a:chExt cx="576" cy="61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32" name="Line 480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124200" y="1600201"/>
            <a:ext cx="41148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124200" y="2286001"/>
            <a:ext cx="41148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1414292" y="3617818"/>
          <a:ext cx="8382000" cy="2667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794000"/>
                <a:gridCol w="2540000"/>
                <a:gridCol w="3048000"/>
              </a:tblGrid>
              <a:tr h="116495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0204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157536" y="2971801"/>
            <a:ext cx="41148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72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48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62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00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10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2107 L -0.37122 0.6701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3245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96 0.30648 L -0.35 0.6729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831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25 0.28982 L -0.38125 0.662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18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94 0.2963 L -0.36706 0.6696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1865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6 0.28982 L -0.02123 0.66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865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27917 L 1.11022E-16 0.6525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65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5313 0.672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27686 L -0.33347 0.6733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981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0.29746 L 0.03438 0.670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863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492733" y="2080189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Vận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Microsoft YaHei" panose="020B0503020204020204" charset="-122"/>
                <a:sym typeface="Microsoft YaHei" panose="020B0503020204020204" charset="-122"/>
              </a:rPr>
              <a:t>dụng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hoat-hinh-2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1" y="0"/>
            <a:ext cx="3454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Trò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chơi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iner Hand ITC" pitchFamily="66" charset="0"/>
              <a:cs typeface="Italic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400" y="5334000"/>
            <a:ext cx="5286412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Ong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bee-animated-gif-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2590800"/>
            <a:ext cx="2857500" cy="28575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5400" y="6248400"/>
            <a:ext cx="304800" cy="304800"/>
          </a:xfrm>
          <a:prstGeom prst="rect">
            <a:avLst/>
          </a:prstGeom>
        </p:spPr>
      </p:pic>
      <p:pic>
        <p:nvPicPr>
          <p:cNvPr id="9" name="Maid with the Flaxen Hai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14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30315" y="1707539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        …………………. 1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4381502" y="5417384"/>
            <a:ext cx="362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2318" y="5423238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20202" y="5407447"/>
            <a:ext cx="148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00" y="3980"/>
            <a:ext cx="2871869" cy="2759247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0999" y="685800"/>
            <a:ext cx="2300867" cy="260098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7800" y="6172200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grpSp>
        <p:nvGrpSpPr>
          <p:cNvPr id="32" name="Group 56"/>
          <p:cNvGrpSpPr/>
          <p:nvPr/>
        </p:nvGrpSpPr>
        <p:grpSpPr bwMode="auto">
          <a:xfrm>
            <a:off x="4114802" y="1676400"/>
            <a:ext cx="686051" cy="914400"/>
            <a:chOff x="2592" y="2544"/>
            <a:chExt cx="1173" cy="1324"/>
          </a:xfrm>
        </p:grpSpPr>
        <p:grpSp>
          <p:nvGrpSpPr>
            <p:cNvPr id="33" name="Group 57"/>
            <p:cNvGrpSpPr/>
            <p:nvPr/>
          </p:nvGrpSpPr>
          <p:grpSpPr bwMode="auto">
            <a:xfrm>
              <a:off x="2592" y="2544"/>
              <a:ext cx="1173" cy="1324"/>
              <a:chOff x="2592" y="2544"/>
              <a:chExt cx="1173" cy="1324"/>
            </a:xfrm>
          </p:grpSpPr>
          <p:sp>
            <p:nvSpPr>
              <p:cNvPr id="35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1173" cy="6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2800" dirty="0">
                    <a:solidFill>
                      <a:srgbClr val="FF0000"/>
                    </a:solidFill>
                  </a:rPr>
                  <a:t>29</a:t>
                </a:r>
              </a:p>
            </p:txBody>
          </p:sp>
          <p:sp>
            <p:nvSpPr>
              <p:cNvPr id="36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173" cy="6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2800" dirty="0">
                    <a:solidFill>
                      <a:srgbClr val="FF0000"/>
                    </a:solidFill>
                  </a:rPr>
                  <a:t>16</a:t>
                </a:r>
              </a:p>
            </p:txBody>
          </p:sp>
          <p:sp>
            <p:nvSpPr>
              <p:cNvPr id="37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9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4" name="Line 66"/>
            <p:cNvSpPr>
              <a:spLocks noChangeShapeType="1"/>
            </p:cNvSpPr>
            <p:nvPr/>
          </p:nvSpPr>
          <p:spPr bwMode="auto">
            <a:xfrm>
              <a:off x="2853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51875 0.5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54 0.52963 C 0.72726 0.29931 0.85347 0.08611 0.81372 -0.01944 C 0.77431 -0.125 0.46788 -0.08588 0.37708 -0.10347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327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91 -0.01065 C 0.22304 -0.23981 0.29778 -0.43889 0.29726 -0.55625 C 0.29674 -0.67338 0.18281 -0.69537 0.12343 -0.71435 C 0.06406 -0.7331 -0.0224 -0.69491 -0.05938 -0.67106 C -0.09649 -0.64676 -0.08998 -0.59074 -0.09753 -0.56967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3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8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1" grpId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04800" y="2653601"/>
            <a:ext cx="1135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Phép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chia</a:t>
            </a:r>
            <a:r>
              <a:rPr lang="en-US" sz="4000" b="1" dirty="0">
                <a:latin typeface="+mj-lt"/>
              </a:rPr>
              <a:t> ………… 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viết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dưới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dạng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 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3143250" y="5012323"/>
            <a:ext cx="255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 : 9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36920" y="5053542"/>
            <a:ext cx="274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 : 11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93530" y="496318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 : 11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5400" y="762000"/>
            <a:ext cx="1752600" cy="19812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53600" y="6248400"/>
            <a:ext cx="304800" cy="304800"/>
          </a:xfrm>
          <a:prstGeom prst="rect">
            <a:avLst/>
          </a:prstGeom>
        </p:spPr>
      </p:pic>
      <p:pic>
        <p:nvPicPr>
          <p:cNvPr id="4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10600" y="6248400"/>
            <a:ext cx="304800" cy="304800"/>
          </a:xfrm>
          <a:prstGeom prst="rect">
            <a:avLst/>
          </a:prstGeom>
        </p:spPr>
      </p:pic>
      <p:grpSp>
        <p:nvGrpSpPr>
          <p:cNvPr id="40" name="Group 56"/>
          <p:cNvGrpSpPr/>
          <p:nvPr/>
        </p:nvGrpSpPr>
        <p:grpSpPr bwMode="auto">
          <a:xfrm>
            <a:off x="10820400" y="2438400"/>
            <a:ext cx="1117209" cy="914400"/>
            <a:chOff x="2592" y="2544"/>
            <a:chExt cx="1173" cy="1324"/>
          </a:xfrm>
        </p:grpSpPr>
        <p:grpSp>
          <p:nvGrpSpPr>
            <p:cNvPr id="50" name="Group 57"/>
            <p:cNvGrpSpPr/>
            <p:nvPr/>
          </p:nvGrpSpPr>
          <p:grpSpPr bwMode="auto">
            <a:xfrm>
              <a:off x="2592" y="2544"/>
              <a:ext cx="1173" cy="1324"/>
              <a:chOff x="2592" y="2544"/>
              <a:chExt cx="1173" cy="1324"/>
            </a:xfrm>
          </p:grpSpPr>
          <p:sp>
            <p:nvSpPr>
              <p:cNvPr id="52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1173" cy="6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11</a:t>
                </a:r>
              </a:p>
            </p:txBody>
          </p:sp>
          <p:sp>
            <p:nvSpPr>
              <p:cNvPr id="53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173" cy="6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9</a:t>
                </a:r>
              </a:p>
            </p:txBody>
          </p:sp>
          <p:sp>
            <p:nvSpPr>
              <p:cNvPr id="54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5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6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7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8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9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 sz="4000"/>
              </a:p>
            </p:txBody>
          </p:sp>
        </p:grpSp>
        <p:sp>
          <p:nvSpPr>
            <p:cNvPr id="51" name="Line 66"/>
            <p:cNvSpPr>
              <a:spLocks noChangeShapeType="1"/>
            </p:cNvSpPr>
            <p:nvPr/>
          </p:nvSpPr>
          <p:spPr bwMode="auto">
            <a:xfrm>
              <a:off x="2853" y="3427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vi-VN" sz="4000" dirty="0"/>
            </a:p>
          </p:txBody>
        </p:sp>
      </p:grp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70208 0.55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2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208 0.55278 C 0.72014 0.47986 0.88524 0.18981 0.80989 0.11551 C 0.73455 0.04167 0.36805 0.10926 0.25173 0.10741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-256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03 0.00695 C -0.05 -0.04745 0.14232 -0.25555 0.09662 -0.31898 C 0.05117 -0.38194 -0.24583 -0.36829 -0.35286 -0.37315 C -0.45976 -0.37801 -0.50547 -0.35347 -0.54505 -0.3483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34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2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53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5" grpId="1"/>
      <p:bldP spid="20" grpId="0"/>
      <p:bldP spid="21" grpId="0"/>
      <p:bldP spid="22" grpId="0"/>
      <p:bldP spid="2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400" y="2315391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</a:rPr>
              <a:t>Phân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lớn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hơn</a:t>
            </a:r>
            <a:r>
              <a:rPr lang="en-US" sz="3600" b="1" dirty="0">
                <a:latin typeface="+mj-lt"/>
              </a:rPr>
              <a:t> 1 </a:t>
            </a:r>
            <a:r>
              <a:rPr lang="en-US" sz="3600" b="1" dirty="0" err="1">
                <a:latin typeface="+mj-lt"/>
              </a:rPr>
              <a:t>khi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phân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 </a:t>
            </a:r>
            <a:r>
              <a:rPr lang="en-US" sz="3600" b="1" dirty="0" err="1">
                <a:latin typeface="+mj-lt"/>
              </a:rPr>
              <a:t>có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tử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……………… </a:t>
            </a:r>
            <a:r>
              <a:rPr lang="en-US" sz="3600" b="1" dirty="0" err="1">
                <a:latin typeface="+mj-lt"/>
              </a:rPr>
              <a:t>mẫu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endParaRPr lang="vi-VN" sz="36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1904999" y="4661707"/>
            <a:ext cx="335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5545" y="4681076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5800" y="4700338"/>
            <a:ext cx="140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1750" y="1971122"/>
            <a:ext cx="1752600" cy="19812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6172200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0200" y="6172200"/>
            <a:ext cx="304800" cy="3048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61 -0.03842 L 0.08906 0.472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0.18727 C 0.33021 0.08657 0.47279 -0.01389 0.55156 -0.1162 C 0.63021 -0.21875 0.66888 -0.38681 0.65938 -0.42778 C 0.64987 -0.46852 0.52135 -0.37384 0.49375 -0.3636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3127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42 0.58611 C 0.54288 0.47222 0.70052 0.3588 0.77587 0.24699 C 0.85139 0.13519 0.85208 -0.03356 0.83872 -0.08495 C 0.82552 -0.13611 0.71997 -0.06574 0.69618 -0.06227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-3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6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88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38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5" grpId="0"/>
      <p:bldP spid="20" grpId="0"/>
      <p:bldP spid="20" grpId="1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1200" y="1892928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              ………………… 1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1845634" y="5103167"/>
            <a:ext cx="2269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148" y="5041022"/>
            <a:ext cx="1981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9600" y="5041022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9600" y="990600"/>
            <a:ext cx="1752600" cy="19812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3400" y="6172200"/>
            <a:ext cx="304800" cy="3048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6248400"/>
            <a:ext cx="304800" cy="304800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grpSp>
        <p:nvGrpSpPr>
          <p:cNvPr id="26" name="Group 56"/>
          <p:cNvGrpSpPr/>
          <p:nvPr/>
        </p:nvGrpSpPr>
        <p:grpSpPr bwMode="auto">
          <a:xfrm>
            <a:off x="3924132" y="1686414"/>
            <a:ext cx="1524168" cy="914400"/>
            <a:chOff x="2592" y="2544"/>
            <a:chExt cx="2606" cy="1324"/>
          </a:xfrm>
        </p:grpSpPr>
        <p:grpSp>
          <p:nvGrpSpPr>
            <p:cNvPr id="27" name="Group 57"/>
            <p:cNvGrpSpPr/>
            <p:nvPr/>
          </p:nvGrpSpPr>
          <p:grpSpPr bwMode="auto">
            <a:xfrm>
              <a:off x="2592" y="2544"/>
              <a:ext cx="2606" cy="1324"/>
              <a:chOff x="2592" y="2544"/>
              <a:chExt cx="2606" cy="1324"/>
            </a:xfrm>
          </p:grpSpPr>
          <p:sp>
            <p:nvSpPr>
              <p:cNvPr id="38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2541" cy="6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32</a:t>
                </a:r>
              </a:p>
            </p:txBody>
          </p:sp>
          <p:sp>
            <p:nvSpPr>
              <p:cNvPr id="39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2606" cy="67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32</a:t>
                </a:r>
              </a:p>
            </p:txBody>
          </p:sp>
          <p:sp>
            <p:nvSpPr>
              <p:cNvPr id="40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3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5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7" name="Line 66"/>
            <p:cNvSpPr>
              <a:spLocks noChangeShapeType="1"/>
            </p:cNvSpPr>
            <p:nvPr/>
          </p:nvSpPr>
          <p:spPr bwMode="auto">
            <a:xfrm>
              <a:off x="3502" y="3373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vi-VN" b="1" dirty="0"/>
            </a:p>
          </p:txBody>
        </p:sp>
      </p:grp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54375 0.5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49 0.53056 C 0.55325 0.33519 0.675 0.15463 0.63672 0.06505 C 0.5987 -0.02407 0.30286 0.00926 0.21523 -0.00579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-2682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18 0.03195 C 0.27109 -0.18657 0.34635 -0.37638 0.34583 -0.48842 C 0.34531 -0.60023 0.23073 -0.62129 0.17057 -0.63958 C 0.11068 -0.65717 0.02331 -0.62083 -0.01406 -0.59791 C -0.0513 -0.57476 -0.04492 -0.52152 -0.05273 -0.50138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-338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7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9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34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1"/>
      <p:bldP spid="20" grpId="0"/>
      <p:bldP spid="21" grpId="0"/>
      <p:bldP spid="21" grpId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63" y="0"/>
            <a:ext cx="3611562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19077" y="1843385"/>
            <a:ext cx="487184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NHỔ CÀ RỐT</a:t>
            </a:r>
          </a:p>
        </p:txBody>
      </p:sp>
      <p:pic>
        <p:nvPicPr>
          <p:cNvPr id="9114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2379663"/>
            <a:ext cx="2719387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3201988"/>
            <a:ext cx="198120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6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0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27100" y="6049963"/>
            <a:ext cx="1023778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9114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332">
            <a:off x="8374063" y="3438525"/>
            <a:ext cx="23415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9" name="Nhac-nen-PowerPoint-vui-nhon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688" y="5562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-30480" y="2493962"/>
            <a:ext cx="12344400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</a:t>
            </a:r>
            <a:b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</a:b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 : 7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;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: 16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3048000" y="1350804"/>
            <a:ext cx="5283199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KHỞI ĐỘNG: </a:t>
            </a: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2209800" y="53976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/>
      <p:bldP spid="471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548063"/>
            <a:ext cx="2416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715963" y="965200"/>
            <a:ext cx="11836400" cy="5165725"/>
          </a:xfrm>
          <a:prstGeom prst="snip2DiagRect">
            <a:avLst>
              <a:gd name="adj1" fmla="val 0"/>
              <a:gd name="adj2" fmla="val 899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</a:t>
            </a:r>
          </a:p>
          <a:p>
            <a:pPr algn="ctr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câu trả lời đúng sẽ giúp chú thỏ đi đến nhổ 1 củ cà rốt.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254000" y="3981450"/>
            <a:ext cx="2882900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4489450"/>
            <a:ext cx="16668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4343400"/>
            <a:ext cx="1470025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0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i="1">
                <a:solidFill>
                  <a:srgbClr val="6600CC"/>
                </a:solidFill>
                <a:latin typeface="Times New Roman" panose="02020603050405020304" pitchFamily="18" charset="0"/>
              </a:rPr>
              <a:t>Viết phân số: năm mươi hai phần tám mươi tư</a:t>
            </a:r>
          </a:p>
        </p:txBody>
      </p:sp>
      <p:sp>
        <p:nvSpPr>
          <p:cNvPr id="83" name="Rectangle 8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29530" y="1753595"/>
            <a:ext cx="4714127" cy="1144609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93199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40">
            <a:off x="8012113" y="3465513"/>
            <a:ext cx="2717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4527550"/>
            <a:ext cx="166528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3140075" y="3960813"/>
            <a:ext cx="2884488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4346575"/>
            <a:ext cx="14160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0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3463925"/>
            <a:ext cx="272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109538"/>
            <a:ext cx="9144000" cy="1160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prstClr val="white"/>
                </a:solidFill>
              </a:rPr>
              <a:t>Phép chia 4 : 7 được viết thành phân số là :</a:t>
            </a:r>
          </a:p>
        </p:txBody>
      </p:sp>
      <p:graphicFrame>
        <p:nvGraphicFramePr>
          <p:cNvPr id="18" name="Object 13"/>
          <p:cNvGraphicFramePr>
            <a:graphicFrameLocks noChangeAspect="1"/>
          </p:cNvGraphicFramePr>
          <p:nvPr/>
        </p:nvGraphicFramePr>
        <p:xfrm>
          <a:off x="7431088" y="1738313"/>
          <a:ext cx="722312" cy="15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14" imgW="152400" imgH="393700" progId="Equation.3">
                  <p:embed/>
                </p:oleObj>
              </mc:Choice>
              <mc:Fallback>
                <p:oleObj name="Equation" r:id="rId14" imgW="152400" imgH="393700" progId="Equation.3">
                  <p:embed/>
                  <p:pic>
                    <p:nvPicPr>
                      <p:cNvPr id="0" name="Picture 6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088" y="1738313"/>
                        <a:ext cx="722312" cy="15414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4489450"/>
            <a:ext cx="16668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6073775" y="3952875"/>
            <a:ext cx="2884488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33863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i="1">
                <a:solidFill>
                  <a:srgbClr val="7030A0"/>
                </a:solidFill>
                <a:latin typeface="Times New Roman" panose="02020603050405020304" pitchFamily="18" charset="0"/>
              </a:rPr>
              <a:t>Viết phân số có tử số là 9, mẫu số là 10.</a:t>
            </a:r>
          </a:p>
        </p:txBody>
      </p:sp>
      <p:sp>
        <p:nvSpPr>
          <p:cNvPr id="29" name="Rectangle 2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22164" y="1720283"/>
            <a:ext cx="3497869" cy="1133067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95245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3463925"/>
            <a:ext cx="22558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4556125"/>
            <a:ext cx="16668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9020175" y="3944938"/>
            <a:ext cx="2884488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433228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0883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680325" y="1751013"/>
            <a:ext cx="1158875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altLang="en-US" sz="60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268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19">
            <a:off x="7742238" y="3502025"/>
            <a:ext cx="30019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29" grpId="1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4556125"/>
            <a:ext cx="16668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9020175" y="3944938"/>
            <a:ext cx="2884488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433228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0883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2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97291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19">
            <a:off x="7742238" y="3502025"/>
            <a:ext cx="30019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151063" y="9525"/>
            <a:ext cx="9431337" cy="1393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prstClr val="white"/>
                </a:solidFill>
              </a:rPr>
              <a:t>Số 5 được viết thành phân số là 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461250" y="1738313"/>
          <a:ext cx="661988" cy="15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14" imgW="139700" imgH="393700" progId="Equation.3">
                  <p:embed/>
                </p:oleObj>
              </mc:Choice>
              <mc:Fallback>
                <p:oleObj name="Equation" r:id="rId14" imgW="139700" imgH="393700" progId="Equation.3">
                  <p:embed/>
                  <p:pic>
                    <p:nvPicPr>
                      <p:cNvPr id="0" name="Picture 7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0" y="1738313"/>
                        <a:ext cx="661988" cy="15414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2841625"/>
            <a:ext cx="15970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7638" y="976313"/>
            <a:ext cx="2214562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9213" y="4124325"/>
            <a:ext cx="26130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3284538" y="712788"/>
            <a:ext cx="9301162" cy="13033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9831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63" y="3463925"/>
            <a:ext cx="272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51" y="4253557"/>
            <a:ext cx="1932260" cy="1449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18" y="4234341"/>
            <a:ext cx="1831519" cy="1373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74" y="4371033"/>
            <a:ext cx="1838881" cy="1379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268" y="4435366"/>
            <a:ext cx="1667301" cy="1250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100355" name="Picture 4" descr="RO01-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5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0"/>
            <a:ext cx="2906713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8" descr="blumen-pflanzen108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10000"/>
            <a:ext cx="20383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5" name="WordArt 9"/>
          <p:cNvSpPr>
            <a:spLocks noChangeArrowheads="1" noChangeShapeType="1" noTextEdit="1"/>
          </p:cNvSpPr>
          <p:nvPr/>
        </p:nvSpPr>
        <p:spPr bwMode="auto">
          <a:xfrm>
            <a:off x="2130425" y="2205038"/>
            <a:ext cx="7391400" cy="1752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FF"/>
                  </a:solidFill>
                  <a:rou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Thân ái chào tạm biệt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200400" y="914400"/>
            <a:ext cx="5562600" cy="19812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dirty="0">
                <a:solidFill>
                  <a:srgbClr val="FF0000"/>
                </a:solidFill>
                <a:latin typeface="Mistral" panose="03090702030407020403" pitchFamily="66" charset="0"/>
              </a:rPr>
              <a:t>Đố em 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3352800" y="990600"/>
            <a:ext cx="6705600" cy="114300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có tử số là : </a:t>
            </a: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2286000" y="31242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  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7</a:t>
            </a: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7239000" y="31242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   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9</a:t>
            </a:r>
          </a:p>
        </p:txBody>
      </p:sp>
      <p:pic>
        <p:nvPicPr>
          <p:cNvPr id="45065" name="ECA4329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5210175" y="990600"/>
          <a:ext cx="500063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7" imgW="152400" imgH="393700" progId="Equation.3">
                  <p:embed/>
                </p:oleObj>
              </mc:Choice>
              <mc:Fallback>
                <p:oleObj name="Equation" r:id="rId7" imgW="152400" imgH="393700" progId="Equation.3">
                  <p:embed/>
                  <p:pic>
                    <p:nvPicPr>
                      <p:cNvPr id="0" name="Picture 2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175" y="990600"/>
                        <a:ext cx="500063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3352800" y="990600"/>
            <a:ext cx="6705600" cy="11430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có mẫu số là : </a:t>
            </a: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3421063"/>
            <a:ext cx="3657600" cy="9144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12</a:t>
            </a: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3438525"/>
            <a:ext cx="3657600" cy="9144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8</a:t>
            </a:r>
          </a:p>
        </p:txBody>
      </p:sp>
      <p:pic>
        <p:nvPicPr>
          <p:cNvPr id="45065" name="ECA4339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5127625" y="990600"/>
          <a:ext cx="66675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7" imgW="203200" imgH="393700" progId="Equation.3">
                  <p:embed/>
                </p:oleObj>
              </mc:Choice>
              <mc:Fallback>
                <p:oleObj name="Equation" r:id="rId7" imgW="203200" imgH="393700" progId="Equation.3">
                  <p:embed/>
                  <p:pic>
                    <p:nvPicPr>
                      <p:cNvPr id="0" name="Picture 30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5" y="990600"/>
                        <a:ext cx="66675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9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49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2209800" y="842963"/>
            <a:ext cx="8534400" cy="1143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Phép chia 15 : 16 được viết thành phân số là :</a:t>
            </a: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2895600"/>
            <a:ext cx="3657600" cy="143986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2895600"/>
            <a:ext cx="3657600" cy="145732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47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3352800" y="3019425"/>
          <a:ext cx="6667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7" imgW="203200" imgH="393700" progId="Equation.3">
                  <p:embed/>
                </p:oleObj>
              </mc:Choice>
              <mc:Fallback>
                <p:oleObj name="Equation" r:id="rId7" imgW="203200" imgH="393700" progId="Equation.3">
                  <p:embed/>
                  <p:pic>
                    <p:nvPicPr>
                      <p:cNvPr id="0" name="Picture 4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019425"/>
                        <a:ext cx="6667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3"/>
          <p:cNvGraphicFramePr>
            <a:graphicFrameLocks noChangeAspect="1"/>
          </p:cNvGraphicFramePr>
          <p:nvPr/>
        </p:nvGraphicFramePr>
        <p:xfrm>
          <a:off x="8043863" y="3001963"/>
          <a:ext cx="6667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9" imgW="203200" imgH="393700" progId="Equation.3">
                  <p:embed/>
                </p:oleObj>
              </mc:Choice>
              <mc:Fallback>
                <p:oleObj name="Equation" r:id="rId9" imgW="203200" imgH="393700" progId="Equation.3">
                  <p:embed/>
                  <p:pic>
                    <p:nvPicPr>
                      <p:cNvPr id="0" name="Picture 4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3863" y="3001963"/>
                        <a:ext cx="6667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49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2209800" y="842963"/>
            <a:ext cx="8534400" cy="1143000"/>
          </a:xfrm>
          <a:prstGeom prst="roundRect">
            <a:avLst>
              <a:gd name="adj" fmla="val 16667"/>
            </a:avLst>
          </a:prstGeom>
          <a:solidFill>
            <a:srgbClr val="FF66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 là thương của phép chia nào ?</a:t>
            </a: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2895600"/>
            <a:ext cx="3657600" cy="143986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7 : 5</a:t>
            </a: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2895600"/>
            <a:ext cx="3657600" cy="145732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  5 : 7</a:t>
            </a:r>
          </a:p>
        </p:txBody>
      </p:sp>
      <p:pic>
        <p:nvPicPr>
          <p:cNvPr id="45065" name="ECA43564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Object 13"/>
          <p:cNvGraphicFramePr>
            <a:graphicFrameLocks noChangeAspect="1"/>
          </p:cNvGraphicFramePr>
          <p:nvPr/>
        </p:nvGraphicFramePr>
        <p:xfrm>
          <a:off x="4092575" y="857250"/>
          <a:ext cx="500063" cy="121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7" imgW="152400" imgH="393700" progId="Equation.3">
                  <p:embed/>
                </p:oleObj>
              </mc:Choice>
              <mc:Fallback>
                <p:oleObj name="Equation" r:id="rId7" imgW="152400" imgH="393700" progId="Equation.3">
                  <p:embed/>
                  <p:pic>
                    <p:nvPicPr>
                      <p:cNvPr id="0" name="Picture 5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2575" y="857250"/>
                        <a:ext cx="500063" cy="1211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5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4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ChangeArrowheads="1"/>
          </p:cNvSpPr>
          <p:nvPr/>
        </p:nvSpPr>
        <p:spPr bwMode="auto">
          <a:xfrm flipH="1">
            <a:off x="2362200" y="2514600"/>
            <a:ext cx="73914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7200">
              <a:solidFill>
                <a:srgbClr val="9900CC"/>
              </a:solidFill>
              <a:latin typeface=".VnCommercial Scrip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4010" name="AutoShape 106"/>
          <p:cNvSpPr>
            <a:spLocks noChangeArrowheads="1"/>
          </p:cNvSpPr>
          <p:nvPr/>
        </p:nvSpPr>
        <p:spPr bwMode="auto">
          <a:xfrm rot="2047278">
            <a:off x="10058400" y="4495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>
              <a:solidFill>
                <a:prstClr val="black"/>
              </a:solidFill>
              <a:latin typeface=".VnCommercial Script" panose="020B7200000000000000" pitchFamily="34" charset="0"/>
            </a:endParaRPr>
          </a:p>
        </p:txBody>
      </p:sp>
      <p:sp>
        <p:nvSpPr>
          <p:cNvPr id="78852" name="Rectangle 18"/>
          <p:cNvSpPr>
            <a:spLocks noChangeArrowheads="1"/>
          </p:cNvSpPr>
          <p:nvPr/>
        </p:nvSpPr>
        <p:spPr bwMode="auto">
          <a:xfrm>
            <a:off x="2514600" y="15240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indent="-74295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9223" name="TextBox 15"/>
          <p:cNvSpPr txBox="1">
            <a:spLocks noChangeArrowheads="1"/>
          </p:cNvSpPr>
          <p:nvPr/>
        </p:nvSpPr>
        <p:spPr bwMode="auto">
          <a:xfrm>
            <a:off x="985838" y="334963"/>
            <a:ext cx="102965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và phép chia số tự nhiên (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29&quot;&gt;&lt;object type=&quot;3&quot; unique_id=&quot;10030&quot;&gt;&lt;property id=&quot;20148&quot; value=&quot;5&quot;/&gt;&lt;property id=&quot;20300&quot; value=&quot;Slide 1&quot;/&gt;&lt;property id=&quot;20307&quot; value=&quot;257&quot;/&gt;&lt;/object&gt;&lt;object type=&quot;3&quot; unique_id=&quot;10032&quot;&gt;&lt;property id=&quot;20148&quot; value=&quot;5&quot;/&gt;&lt;property id=&quot;20300&quot; value=&quot;Slide 2&quot;/&gt;&lt;property id=&quot;20307&quot; value=&quot;259&quot;/&gt;&lt;/object&gt;&lt;object type=&quot;3&quot; unique_id=&quot;10033&quot;&gt;&lt;property id=&quot;20148&quot; value=&quot;5&quot;/&gt;&lt;property id=&quot;20300&quot; value=&quot;Slide 3&quot;/&gt;&lt;property id=&quot;20307&quot; value=&quot;280&quot;/&gt;&lt;/object&gt;&lt;object type=&quot;3&quot; unique_id=&quot;10035&quot;&gt;&lt;property id=&quot;20148&quot; value=&quot;5&quot;/&gt;&lt;property id=&quot;20300&quot; value=&quot;Slide 4&quot;/&gt;&lt;property id=&quot;20307&quot; value=&quot;264&quot;/&gt;&lt;/object&gt;&lt;object type=&quot;3&quot; unique_id=&quot;10036&quot;&gt;&lt;property id=&quot;20148&quot; value=&quot;5&quot;/&gt;&lt;property id=&quot;20300&quot; value=&quot;Slide 5&quot;/&gt;&lt;property id=&quot;20307&quot; value=&quot;278&quot;/&gt;&lt;/object&gt;&lt;object type=&quot;3&quot; unique_id=&quot;10037&quot;&gt;&lt;property id=&quot;20148&quot; value=&quot;5&quot;/&gt;&lt;property id=&quot;20300&quot; value=&quot;Slide 6&quot;/&gt;&lt;property id=&quot;20307&quot; value=&quot;279&quot;/&gt;&lt;/object&gt;&lt;object type=&quot;3&quot; unique_id=&quot;10038&quot;&gt;&lt;property id=&quot;20148&quot; value=&quot;5&quot;/&gt;&lt;property id=&quot;20300&quot; value=&quot;Slide 8&quot;/&gt;&lt;property id=&quot;20307&quot; value=&quot;267&quot;/&gt;&lt;/object&gt;&lt;object type=&quot;3&quot; unique_id=&quot;10039&quot;&gt;&lt;property id=&quot;20148&quot; value=&quot;5&quot;/&gt;&lt;property id=&quot;20300&quot; value=&quot;Slide 9&quot;/&gt;&lt;property id=&quot;20307&quot; value=&quot;263&quot;/&gt;&lt;/object&gt;&lt;object type=&quot;3&quot; unique_id=&quot;10040&quot;&gt;&lt;property id=&quot;20148&quot; value=&quot;5&quot;/&gt;&lt;property id=&quot;20300&quot; value=&quot;Slide 11&quot;/&gt;&lt;property id=&quot;20307&quot; value=&quot;268&quot;/&gt;&lt;/object&gt;&lt;object type=&quot;3&quot; unique_id=&quot;10041&quot;&gt;&lt;property id=&quot;20148&quot; value=&quot;5&quot;/&gt;&lt;property id=&quot;20300&quot; value=&quot;Slide 12&quot;/&gt;&lt;property id=&quot;20307&quot; value=&quot;271&quot;/&gt;&lt;/object&gt;&lt;object type=&quot;3&quot; unique_id=&quot;10042&quot;&gt;&lt;property id=&quot;20148&quot; value=&quot;5&quot;/&gt;&lt;property id=&quot;20300&quot; value=&quot;Slide 13&quot;/&gt;&lt;property id=&quot;20307&quot; value=&quot;272&quot;/&gt;&lt;/object&gt;&lt;object type=&quot;3&quot; unique_id=&quot;10043&quot;&gt;&lt;property id=&quot;20148&quot; value=&quot;5&quot;/&gt;&lt;property id=&quot;20300&quot; value=&quot;Slide 14&quot;/&gt;&lt;property id=&quot;20307&quot; value=&quot;273&quot;/&gt;&lt;/object&gt;&lt;object type=&quot;3&quot; unique_id=&quot;10044&quot;&gt;&lt;property id=&quot;20148&quot; value=&quot;5&quot;/&gt;&lt;property id=&quot;20300&quot; value=&quot;Slide 15&quot;/&gt;&lt;property id=&quot;20307&quot; value=&quot;274&quot;/&gt;&lt;/object&gt;&lt;object type=&quot;3&quot; unique_id=&quot;10045&quot;&gt;&lt;property id=&quot;20148&quot; value=&quot;5&quot;/&gt;&lt;property id=&quot;20300&quot; value=&quot;Slide 16&quot;/&gt;&lt;property id=&quot;20307&quot; value=&quot;275&quot;/&gt;&lt;/object&gt;&lt;object type=&quot;3&quot; unique_id=&quot;10046&quot;&gt;&lt;property id=&quot;20148&quot; value=&quot;5&quot;/&gt;&lt;property id=&quot;20300&quot; value=&quot;Slide 17&quot;/&gt;&lt;property id=&quot;20307&quot; value=&quot;277&quot;/&gt;&lt;/object&gt;&lt;object type=&quot;3&quot; unique_id=&quot;10103&quot;&gt;&lt;property id=&quot;20148&quot; value=&quot;5&quot;/&gt;&lt;property id=&quot;20300&quot; value=&quot;Slide 7&quot;/&gt;&lt;property id=&quot;20307&quot; value=&quot;281&quot;/&gt;&lt;/object&gt;&lt;object type=&quot;3&quot; unique_id=&quot;10196&quot;&gt;&lt;property id=&quot;20148&quot; value=&quot;5&quot;/&gt;&lt;property id=&quot;20300&quot; value=&quot;Slide 10&quot;/&gt;&lt;property id=&quot;20307&quot; value=&quot;283&quot;/&gt;&lt;/object&gt;&lt;/object&gt;&lt;object type=&quot;8&quot; unique_id=&quot;1006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754</Words>
  <Application>Microsoft Office PowerPoint</Application>
  <PresentationFormat>Custom</PresentationFormat>
  <Paragraphs>211</Paragraphs>
  <Slides>38</Slides>
  <Notes>5</Notes>
  <HiddenSlides>0</HiddenSlides>
  <MMClips>17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Office Theme</vt:lpstr>
      <vt:lpstr>Default Design</vt:lpstr>
      <vt:lpstr>1_Default Design</vt:lpstr>
      <vt:lpstr>2_Default Design</vt:lpstr>
      <vt:lpstr>3_Default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Kết luận Những phân số có tử số lớn hơn mẫu số , phân số đó lớn hơn 1    Những phân số có tử số bằng mẫu số , phân số đó bằng 1  Những phân số có tử số nhỏ hơn mẫu số , phân số đó nhỏ hơn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SÀI SƠN A</dc:title>
  <dc:creator>Tien Lien</dc:creator>
  <cp:lastModifiedBy>Windows User</cp:lastModifiedBy>
  <cp:revision>125</cp:revision>
  <dcterms:created xsi:type="dcterms:W3CDTF">2006-08-16T00:00:00Z</dcterms:created>
  <dcterms:modified xsi:type="dcterms:W3CDTF">2023-01-31T03:37:58Z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5614E11ACC244BE0807AEDF60E999313</vt:lpwstr>
  </property>
  <property fmtid="{D5CDD505-2E9C-101B-9397-08002B2CF9AE}" pid="3" name="KSOProductBuildVer">
    <vt:lpwstr>1033-11.2.0.11388</vt:lpwstr>
  </property>
</Properties>
</file>