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6" r:id="rId4"/>
    <p:sldId id="257" r:id="rId5"/>
    <p:sldId id="258" r:id="rId6"/>
    <p:sldId id="259" r:id="rId7"/>
    <p:sldId id="261" r:id="rId8"/>
    <p:sldId id="262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067B60-77B8-49DC-BBAF-C85E5BBD0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7EBA1B-617D-48D9-ACE2-3B933E298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E25C3B-7C2F-4F48-AEF3-25CB1DB0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07501A-CE03-4222-8F60-668B15C7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E009CB-AE67-4E0E-B96E-BF380BF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AEA8BB-1C66-4F68-A1A1-DF8A0A1C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03DB87B-2E1C-4857-BCA4-8D15D8EC6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DEFF46-4EAD-4C59-93BE-93981771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92611C-E02C-4F99-93E4-6CD894C9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7B5A93-1B0B-4791-9E6C-AEAF5ADA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C4E419A-588F-4ACA-B35D-B4DAE268D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CE6B11-9109-405B-85F5-48AA1A046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0AF64B-F563-4CE1-B928-923FBB1E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AC978-9894-40FB-9275-98960B88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72F620-2DB8-4058-9A87-CB708CE6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27382-0D86-4E22-8C88-07BAA7B4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06C4B-2682-433B-AE35-BF90F5604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1F6CA2-93B4-4385-9910-138D8912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95BF32-2DD3-4CF7-B8A9-BCD313D9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08D04D-76DA-4BAC-A60A-D544F3B1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E71A5-BC87-4FD9-9C7A-D2B84E6A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DAA21A-DBF7-42A3-81BF-FE24D4D06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A32F83-DFFA-45BD-8C84-3DBEFBBE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68F870-23A2-4522-A26F-28F3A731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615F52-D479-4350-B4B6-BB6959D9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E6474-9DA7-4974-8043-ADFE1E45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61635D-A64A-4942-A81D-56120FCF8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27754C-CBF5-47FF-9FD5-E273F0237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12DBD0-FA5E-4143-AAE7-A3D9E1CD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52BBCD-991A-4E6C-8A42-C66E7505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B9B692-F44D-43D8-8D6F-548730D3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8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4211F2-C9BD-4F2D-89B3-26E5A595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8C93AF-F6C7-4546-94FC-506A8AFC4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4E4A71-7EEE-4220-89F4-A95B6DE81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0BFC2C-65EA-4973-8FB4-0D799E25A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473FBC-FAD3-4F8A-8F88-9FCD28BDE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6E8D2A7-0E8A-4424-B116-F39BD218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4DE49D-3BC7-4891-B965-FAB73798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4321FA-B528-41EC-9330-23C52BF7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ABF63A-C6B6-46D2-960D-7BE1998F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1D691D-BC1B-4531-AC70-FA7504B3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3F4314-8F85-44FD-ADD5-1DA4D409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A626C1-6DB1-4B2F-8030-58E5147C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6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4B5F5E-6B03-403A-B426-A0508556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32A8D6-E079-4E4F-9A9B-80AE95BF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22B16E-91E2-4B05-8193-08244CA7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9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1666DC-54E3-4C80-8B12-2A157808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179C45-7FAD-4806-8D7A-111F30B9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19D07A-EC9A-422C-BDBF-77C1F9261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2EC589-4327-4EBC-B77A-A361921E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7FF0DE-A195-48B7-BE3C-B60D47F5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849C7D-F194-42BF-ACD8-2053CE4C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EED0D1-1517-4807-8CC5-F65962A8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9E6C7D-248D-458A-9509-665F57564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1B55504-812F-4A29-B554-ED4EC92A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36EEB4-2CBC-4DFE-94C3-7FEDF7D0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858BE6-CDAE-402B-A51B-D5C08ED1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F29467-F81B-4694-A42D-2BB11741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5AC72C-78AE-4D2D-B952-0CB211B5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99337A-51E8-45B7-93D4-3156D293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2488DF-A0F8-4CC2-A742-DA37D672D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EDFD-D617-4B41-993B-13990817CBF3}" type="datetimeFigureOut">
              <a:rPr lang="en-US" smtClean="0"/>
              <a:t>28/02/2023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0E0B5B-12F1-4CB6-8BD9-19951B901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FBD0A-7C70-4CF6-8236-8424F4B33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F746-2DA4-441E-85A8-00247DB9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6462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21BF1E-3C42-45D5-B075-E4B0AC24D467}"/>
              </a:ext>
            </a:extLst>
          </p:cNvPr>
          <p:cNvSpPr txBox="1"/>
          <p:nvPr/>
        </p:nvSpPr>
        <p:spPr>
          <a:xfrm>
            <a:off x="1812994" y="64394"/>
            <a:ext cx="786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21BF1E-3C42-45D5-B075-E4B0AC24D467}"/>
              </a:ext>
            </a:extLst>
          </p:cNvPr>
          <p:cNvSpPr txBox="1"/>
          <p:nvPr/>
        </p:nvSpPr>
        <p:spPr>
          <a:xfrm>
            <a:off x="2775899" y="5252434"/>
            <a:ext cx="5684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28 – 2 – 2023</a:t>
            </a:r>
            <a:br>
              <a:rPr lang="en-US" dirty="0" smtClean="0"/>
            </a:b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9271" y="3244334"/>
            <a:ext cx="37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ngThứày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âu 1 trang 49 Vở bài tập Địa lí 4 - sachbaitap.com">
            <a:extLst>
              <a:ext uri="{FF2B5EF4-FFF2-40B4-BE49-F238E27FC236}">
                <a16:creationId xmlns="" xmlns:a16="http://schemas.microsoft.com/office/drawing/2014/main" id="{082D4EAA-D277-4E67-8DB4-165D1190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109"/>
            <a:ext cx="12192000" cy="69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717947-B6E9-4121-BC0D-77137B365E18}"/>
              </a:ext>
            </a:extLst>
          </p:cNvPr>
          <p:cNvSpPr txBox="1"/>
          <p:nvPr/>
        </p:nvSpPr>
        <p:spPr>
          <a:xfrm>
            <a:off x="0" y="205472"/>
            <a:ext cx="121919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* </a:t>
            </a:r>
            <a:r>
              <a:rPr lang="vi-VN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Dựa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vào hình 1 em hãy</a:t>
            </a:r>
            <a:r>
              <a:rPr lang="vi-VN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:</a:t>
            </a:r>
            <a:endParaRPr lang="vi-VN" sz="3600" b="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  <a:p>
            <a:pPr algn="just"/>
            <a:r>
              <a:rPr lang="en-US" sz="3600" b="0" dirty="0" smtClean="0">
                <a:solidFill>
                  <a:srgbClr val="FF0000"/>
                </a:solidFill>
                <a:effectLst/>
                <a:latin typeface="+mj-lt"/>
              </a:rPr>
              <a:t>   - </a:t>
            </a:r>
            <a:r>
              <a:rPr lang="vi-VN" sz="3600" b="0" dirty="0" smtClean="0">
                <a:solidFill>
                  <a:srgbClr val="FF0000"/>
                </a:solidFill>
                <a:effectLst/>
                <a:latin typeface="+mj-lt"/>
              </a:rPr>
              <a:t>Chỉ </a:t>
            </a:r>
            <a:r>
              <a:rPr lang="vi-VN" sz="3600" b="0" dirty="0">
                <a:solidFill>
                  <a:srgbClr val="FF0000"/>
                </a:solidFill>
                <a:effectLst/>
                <a:latin typeface="+mj-lt"/>
              </a:rPr>
              <a:t>vị trí thành phố Cần Thơ trên lược đồ và cho biết thành phố Cần Thơ giáp những tỉnh nào?</a:t>
            </a:r>
            <a:endParaRPr lang="en-US" sz="3600" b="0" dirty="0">
              <a:solidFill>
                <a:srgbClr val="FF0000"/>
              </a:solidFill>
              <a:effectLst/>
              <a:latin typeface="+mj-lt"/>
            </a:endParaRPr>
          </a:p>
          <a:p>
            <a:pPr algn="just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+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Vị trí của thành phố Cần Thơ trên lược đồ nằm bên sông Hậu, ở trung tâm đồng bằng sông Cửu Long, giáp những tỉnh Đồng Tháp, Vĩnh Long, Hậu Giang, Kiên Giang, An Giang.</a:t>
            </a:r>
          </a:p>
          <a:p>
            <a:pPr algn="just"/>
            <a:endParaRPr lang="vi-VN" sz="3600" b="0" dirty="0">
              <a:solidFill>
                <a:srgbClr val="FF0000"/>
              </a:solidFill>
              <a:effectLst/>
              <a:latin typeface="+mj-lt"/>
            </a:endParaRPr>
          </a:p>
          <a:p>
            <a:pPr algn="just"/>
            <a:r>
              <a:rPr lang="en-US" sz="3600" b="0" dirty="0" smtClean="0">
                <a:solidFill>
                  <a:srgbClr val="FF0000"/>
                </a:solidFill>
                <a:effectLst/>
                <a:latin typeface="+mj-lt"/>
              </a:rPr>
              <a:t>  - </a:t>
            </a:r>
            <a:r>
              <a:rPr lang="vi-VN" sz="3600" b="0" dirty="0">
                <a:solidFill>
                  <a:srgbClr val="FF0000"/>
                </a:solidFill>
                <a:effectLst/>
                <a:latin typeface="+mj-lt"/>
              </a:rPr>
              <a:t>Cho biết từ thành phố này có thể đi tới các tỉnh khác bằng các loại đường giao thông nào?</a:t>
            </a:r>
          </a:p>
          <a:p>
            <a:pPr algn="just"/>
            <a:r>
              <a:rPr lang="en-US" sz="3600" b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+ </a:t>
            </a:r>
            <a:r>
              <a:rPr lang="vi-VN" sz="3600" b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Từ thành phố Cần Thơ có thể đi tới các tỉnh khác bằng các loại đường giao thông ô tô, đường thủy, đường hàng không.</a:t>
            </a:r>
          </a:p>
        </p:txBody>
      </p:sp>
    </p:spTree>
    <p:extLst>
      <p:ext uri="{BB962C8B-B14F-4D97-AF65-F5344CB8AC3E}">
        <p14:creationId xmlns:p14="http://schemas.microsoft.com/office/powerpoint/2010/main" val="24498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698CD7-2352-42DA-B28C-46244C2438BE}"/>
              </a:ext>
            </a:extLst>
          </p:cNvPr>
          <p:cNvSpPr txBox="1"/>
          <p:nvPr/>
        </p:nvSpPr>
        <p:spPr>
          <a:xfrm>
            <a:off x="977704" y="2171962"/>
            <a:ext cx="102365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1. Thành phố ở trung tâm đồng bằng sông Cửu Long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:</a:t>
            </a:r>
            <a:endParaRPr lang="vi-VN" sz="4000" b="0" i="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  <a:p>
            <a:pPr algn="just"/>
            <a:r>
              <a:rPr lang="en-US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- </a:t>
            </a:r>
            <a:r>
              <a:rPr lang="vi-VN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Vị trí: Nằm bên sông Hậu, ở trung tâm đồng bằng sông Cửu Long</a:t>
            </a:r>
          </a:p>
          <a:p>
            <a:pPr algn="just"/>
            <a:r>
              <a:rPr lang="en-US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- </a:t>
            </a:r>
            <a:r>
              <a:rPr lang="vi-VN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Cần Thơ có vị trí thuận lợi trong việc giao lưu trong nước và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26065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ầu Cần Thơ – Wikipedia tiếng Việt">
            <a:extLst>
              <a:ext uri="{FF2B5EF4-FFF2-40B4-BE49-F238E27FC236}">
                <a16:creationId xmlns="" xmlns:a16="http://schemas.microsoft.com/office/drawing/2014/main" id="{EEB9EFA6-1CE6-4DC5-A7B6-A8D25570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ến Ninh Kiều - biểu tượng văn hóa đi vào thơ ca của Cần Thơ">
            <a:extLst>
              <a:ext uri="{FF2B5EF4-FFF2-40B4-BE49-F238E27FC236}">
                <a16:creationId xmlns="" xmlns:a16="http://schemas.microsoft.com/office/drawing/2014/main" id="{388F44CD-5D2E-40D0-8576-B26805F9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ến Ninh Kiều Cần Thơ có gì thú vị? Kinh nghiệm ĂN - CHƠI siêu chi tiết">
            <a:extLst>
              <a:ext uri="{FF2B5EF4-FFF2-40B4-BE49-F238E27FC236}">
                <a16:creationId xmlns="" xmlns:a16="http://schemas.microsoft.com/office/drawing/2014/main" id="{05D50AFA-0824-473C-BBDC-331FA9E1E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B05FFF-EA34-4578-96F9-78585BA9C548}"/>
              </a:ext>
            </a:extLst>
          </p:cNvPr>
          <p:cNvSpPr txBox="1"/>
          <p:nvPr/>
        </p:nvSpPr>
        <p:spPr>
          <a:xfrm>
            <a:off x="0" y="225775"/>
            <a:ext cx="12191999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* </a:t>
            </a:r>
            <a:r>
              <a:rPr lang="vi-VN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Nêu những dẫn chứng cho thấy thành phố Cần Thơ là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trung tâm kinh tế, văn hóa và khoa học quan trọng </a:t>
            </a:r>
            <a:r>
              <a:rPr lang="vi-VN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của đồng bằng sông Cửu Long?</a:t>
            </a:r>
          </a:p>
          <a:p>
            <a:pPr algn="just"/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* </a:t>
            </a:r>
            <a:r>
              <a:rPr lang="vi-VN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Dẫn chứng cho thấy thành phố Cần Thơ là trung tâm kinh tế, văn hóa và khoa học quan trọng của đồng bằng sông Cửu Long:</a:t>
            </a:r>
          </a:p>
          <a:p>
            <a:pPr algn="just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  -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Trung tâm kinh tế: </a:t>
            </a:r>
            <a:r>
              <a:rPr lang="vi-VN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Thành phố là trung tâm kinh tế quan trọng của đồng bằng sông Cửu Long, sản xuất máy móc nông nghiệp, phân bón, thuốc trừ </a:t>
            </a:r>
            <a:r>
              <a:rPr lang="vi-VN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sâu</a:t>
            </a:r>
            <a:r>
              <a:rPr lang="en-US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…</a:t>
            </a:r>
            <a:endParaRPr lang="vi-VN" sz="3600" b="0" i="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  <a:p>
            <a:pPr algn="just"/>
            <a:r>
              <a:rPr lang="en-US" sz="36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 - </a:t>
            </a:r>
            <a:r>
              <a:rPr lang="vi-VN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Trung tâm khoa học: </a:t>
            </a:r>
            <a:r>
              <a:rPr lang="vi-VN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Có nhiều trung tâm khoa học,  viện nghiên cứu, các trường đại học, cao đẳng, trung tâm dạy nghề…</a:t>
            </a:r>
          </a:p>
          <a:p>
            <a:pPr algn="just"/>
            <a:r>
              <a:rPr lang="en-US" sz="36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- </a:t>
            </a:r>
            <a:r>
              <a:rPr lang="vi-VN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Trung tâm văn hóa: </a:t>
            </a:r>
            <a:r>
              <a:rPr lang="vi-VN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Các hoạt động du </a:t>
            </a:r>
            <a:r>
              <a:rPr lang="vi-VN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lịch </a:t>
            </a:r>
            <a:r>
              <a:rPr lang="vi-VN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phong phú như thăm các khu miệt vườn, vườn cò, sân chim, chợ nổi trên </a:t>
            </a:r>
            <a:r>
              <a:rPr lang="vi-VN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ô</a:t>
            </a:r>
            <a:r>
              <a:rPr lang="vi-VN" sz="36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ng…</a:t>
            </a:r>
            <a:endParaRPr lang="vi-VN" sz="3600" b="0" i="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5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 điểm du lịch Cần Thơ 2021 mới và hot nhất hiện nay">
            <a:extLst>
              <a:ext uri="{FF2B5EF4-FFF2-40B4-BE49-F238E27FC236}">
                <a16:creationId xmlns="" xmlns:a16="http://schemas.microsoft.com/office/drawing/2014/main" id="{89C0CD12-3055-42FE-A957-FAAA3268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p. Cần Thơ – một năm nhìn lại ngành du lịch">
            <a:extLst>
              <a:ext uri="{FF2B5EF4-FFF2-40B4-BE49-F238E27FC236}">
                <a16:creationId xmlns="" xmlns:a16="http://schemas.microsoft.com/office/drawing/2014/main" id="{56BC162F-6EED-43D1-A644-2DEB9175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hám phá khu du lịch Ông Đề - Ăn chơi thả ga đậm chất miền Tây -">
            <a:extLst>
              <a:ext uri="{FF2B5EF4-FFF2-40B4-BE49-F238E27FC236}">
                <a16:creationId xmlns="" xmlns:a16="http://schemas.microsoft.com/office/drawing/2014/main" id="{06252B31-8101-4149-9A19-50F53B90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0D7041-B418-45D3-8D88-F54360EB8DB9}"/>
              </a:ext>
            </a:extLst>
          </p:cNvPr>
          <p:cNvSpPr txBox="1"/>
          <p:nvPr/>
        </p:nvSpPr>
        <p:spPr>
          <a:xfrm>
            <a:off x="90152" y="547134"/>
            <a:ext cx="121018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2. Trung tâm kinh tế, văn hóa và khoa học của đồng bằng sông Cửu Long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:</a:t>
            </a:r>
            <a:endParaRPr lang="vi-VN" sz="3600" b="0" i="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  <a:p>
            <a:pPr algn="just"/>
            <a:r>
              <a:rPr lang="en-US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- </a:t>
            </a:r>
            <a:r>
              <a:rPr lang="vi-VN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Cần Thơ là trung tâm kinh tế quan trọng của đồng bằng sông Cửu Long.</a:t>
            </a:r>
          </a:p>
          <a:p>
            <a:pPr algn="just"/>
            <a:r>
              <a:rPr lang="en-US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- </a:t>
            </a:r>
            <a:r>
              <a:rPr lang="vi-VN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Cần Thơ cũng là trung tâm sản xuất máy móc nông nghiệp, phân bón, thuốc trừ sâu…</a:t>
            </a:r>
          </a:p>
          <a:p>
            <a:pPr algn="just"/>
            <a:r>
              <a:rPr lang="en-US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- </a:t>
            </a:r>
            <a:r>
              <a:rPr lang="vi-VN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Cần Thơ có các trung tâm khoa học, nghiên cứu như viện nghiên cứu lúa, Trường đại học, cao đẳng, trung tâm dạy nghề…</a:t>
            </a:r>
          </a:p>
          <a:p>
            <a:pPr algn="just"/>
            <a:r>
              <a:rPr lang="en-US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- </a:t>
            </a:r>
            <a:r>
              <a:rPr lang="vi-VN" sz="36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Du lịch  ở Cần Thơ khá phong phú như thăm các khu miệt vườn, vườn cò, sân chim, chợ nổi trên sông…</a:t>
            </a:r>
          </a:p>
        </p:txBody>
      </p:sp>
    </p:spTree>
    <p:extLst>
      <p:ext uri="{BB962C8B-B14F-4D97-AF65-F5344CB8AC3E}">
        <p14:creationId xmlns:p14="http://schemas.microsoft.com/office/powerpoint/2010/main" val="33828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268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  Thứ ba ngày 28 – 2 – 2023 Địa lí Thành phố Cần Thơ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10</cp:revision>
  <dcterms:created xsi:type="dcterms:W3CDTF">2022-01-17T01:31:40Z</dcterms:created>
  <dcterms:modified xsi:type="dcterms:W3CDTF">2023-02-28T07:17:08Z</dcterms:modified>
</cp:coreProperties>
</file>